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32.xml" ContentType="application/vnd.openxmlformats-officedocument.presentationml.notesSlide+xml"/>
  <Override PartName="/ppt/theme/themeOverride18.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4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51.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notesSlides/notesSlide52.xml" ContentType="application/vnd.openxmlformats-officedocument.presentationml.notesSlide+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notesSlides/notesSlide53.xml" ContentType="application/vnd.openxmlformats-officedocument.presentationml.notesSlide+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notesSlides/notesSlide54.xml" ContentType="application/vnd.openxmlformats-officedocument.presentationml.notesSlide+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notesSlides/notesSlide55.xml" ContentType="application/vnd.openxmlformats-officedocument.presentationml.notesSlide+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notesSlides/notesSlide56.xml" ContentType="application/vnd.openxmlformats-officedocument.presentationml.notesSlide+xml"/>
  <Override PartName="/ppt/ink/ink554.xml" ContentType="application/inkml+xml"/>
  <Override PartName="/ppt/ink/ink55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notesSlides/notesSlide59.xml" ContentType="application/vnd.openxmlformats-officedocument.presentationml.notesSlide+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notesSlides/notesSlide69.xml" ContentType="application/vnd.openxmlformats-officedocument.presentationml.notesSlide+xml"/>
  <Override PartName="/ppt/ink/ink840.xml" ContentType="application/inkml+xml"/>
  <Override PartName="/ppt/ink/ink841.xml" ContentType="application/inkml+xml"/>
  <Override PartName="/ppt/ink/ink8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1"/>
  </p:notesMasterIdLst>
  <p:sldIdLst>
    <p:sldId id="278" r:id="rId5"/>
    <p:sldId id="280" r:id="rId6"/>
    <p:sldId id="281" r:id="rId7"/>
    <p:sldId id="282" r:id="rId8"/>
    <p:sldId id="680" r:id="rId9"/>
    <p:sldId id="283" r:id="rId10"/>
    <p:sldId id="284" r:id="rId11"/>
    <p:sldId id="285" r:id="rId12"/>
    <p:sldId id="286" r:id="rId13"/>
    <p:sldId id="678" r:id="rId14"/>
    <p:sldId id="733" r:id="rId15"/>
    <p:sldId id="596" r:id="rId16"/>
    <p:sldId id="468" r:id="rId17"/>
    <p:sldId id="469" r:id="rId18"/>
    <p:sldId id="395" r:id="rId19"/>
    <p:sldId id="615" r:id="rId20"/>
    <p:sldId id="287" r:id="rId21"/>
    <p:sldId id="288" r:id="rId22"/>
    <p:sldId id="342" r:id="rId23"/>
    <p:sldId id="343" r:id="rId24"/>
    <p:sldId id="289" r:id="rId25"/>
    <p:sldId id="291" r:id="rId26"/>
    <p:sldId id="442" r:id="rId27"/>
    <p:sldId id="443" r:id="rId28"/>
    <p:sldId id="536" r:id="rId29"/>
    <p:sldId id="293" r:id="rId30"/>
    <p:sldId id="290" r:id="rId31"/>
    <p:sldId id="294" r:id="rId32"/>
    <p:sldId id="616" r:id="rId33"/>
    <p:sldId id="295" r:id="rId34"/>
    <p:sldId id="297" r:id="rId35"/>
    <p:sldId id="296" r:id="rId36"/>
    <p:sldId id="298" r:id="rId37"/>
    <p:sldId id="299" r:id="rId38"/>
    <p:sldId id="300" r:id="rId39"/>
    <p:sldId id="301" r:id="rId40"/>
    <p:sldId id="302" r:id="rId41"/>
    <p:sldId id="303" r:id="rId42"/>
    <p:sldId id="440" r:id="rId43"/>
    <p:sldId id="444" r:id="rId44"/>
    <p:sldId id="445" r:id="rId45"/>
    <p:sldId id="537" r:id="rId46"/>
    <p:sldId id="441" r:id="rId47"/>
    <p:sldId id="526" r:id="rId48"/>
    <p:sldId id="304" r:id="rId49"/>
    <p:sldId id="305" r:id="rId50"/>
    <p:sldId id="369" r:id="rId51"/>
    <p:sldId id="366" r:id="rId52"/>
    <p:sldId id="306" r:id="rId53"/>
    <p:sldId id="365" r:id="rId54"/>
    <p:sldId id="308" r:id="rId55"/>
    <p:sldId id="527" r:id="rId56"/>
    <p:sldId id="529" r:id="rId57"/>
    <p:sldId id="631" r:id="rId58"/>
    <p:sldId id="367" r:id="rId59"/>
    <p:sldId id="368" r:id="rId60"/>
    <p:sldId id="370" r:id="rId61"/>
    <p:sldId id="597" r:id="rId62"/>
    <p:sldId id="371" r:id="rId63"/>
    <p:sldId id="396" r:id="rId64"/>
    <p:sldId id="617" r:id="rId65"/>
    <p:sldId id="309" r:id="rId66"/>
    <p:sldId id="310" r:id="rId67"/>
    <p:sldId id="311" r:id="rId68"/>
    <p:sldId id="312" r:id="rId69"/>
    <p:sldId id="313" r:id="rId70"/>
    <p:sldId id="276" r:id="rId71"/>
    <p:sldId id="314" r:id="rId72"/>
    <p:sldId id="339" r:id="rId73"/>
    <p:sldId id="340" r:id="rId74"/>
    <p:sldId id="274" r:id="rId75"/>
    <p:sldId id="341" r:id="rId76"/>
    <p:sldId id="373" r:id="rId77"/>
    <p:sldId id="375" r:id="rId78"/>
    <p:sldId id="632" r:id="rId79"/>
    <p:sldId id="633" r:id="rId80"/>
    <p:sldId id="372" r:id="rId81"/>
    <p:sldId id="346" r:id="rId82"/>
    <p:sldId id="347" r:id="rId83"/>
    <p:sldId id="380" r:id="rId84"/>
    <p:sldId id="379" r:id="rId85"/>
    <p:sldId id="381" r:id="rId86"/>
    <p:sldId id="382" r:id="rId87"/>
    <p:sldId id="397" r:id="rId88"/>
    <p:sldId id="618" r:id="rId89"/>
    <p:sldId id="348" r:id="rId90"/>
    <p:sldId id="349" r:id="rId91"/>
    <p:sldId id="350" r:id="rId92"/>
    <p:sldId id="351" r:id="rId93"/>
    <p:sldId id="352" r:id="rId94"/>
    <p:sldId id="353" r:id="rId95"/>
    <p:sldId id="354" r:id="rId96"/>
    <p:sldId id="355" r:id="rId97"/>
    <p:sldId id="356" r:id="rId98"/>
    <p:sldId id="357" r:id="rId99"/>
    <p:sldId id="358" r:id="rId100"/>
    <p:sldId id="471" r:id="rId101"/>
    <p:sldId id="359" r:id="rId102"/>
    <p:sldId id="545" r:id="rId103"/>
    <p:sldId id="360" r:id="rId104"/>
    <p:sldId id="361" r:id="rId105"/>
    <p:sldId id="362" r:id="rId106"/>
    <p:sldId id="363" r:id="rId107"/>
    <p:sldId id="364" r:id="rId108"/>
    <p:sldId id="374" r:id="rId109"/>
    <p:sldId id="383" r:id="rId110"/>
    <p:sldId id="384" r:id="rId111"/>
    <p:sldId id="387" r:id="rId112"/>
    <p:sldId id="388" r:id="rId113"/>
    <p:sldId id="748" r:id="rId114"/>
    <p:sldId id="389" r:id="rId115"/>
    <p:sldId id="634" r:id="rId116"/>
    <p:sldId id="619" r:id="rId117"/>
    <p:sldId id="620" r:id="rId118"/>
    <p:sldId id="385" r:id="rId119"/>
    <p:sldId id="386" r:id="rId120"/>
    <p:sldId id="390" r:id="rId121"/>
    <p:sldId id="391" r:id="rId122"/>
    <p:sldId id="392" r:id="rId123"/>
    <p:sldId id="393" r:id="rId124"/>
    <p:sldId id="398" r:id="rId125"/>
    <p:sldId id="399" r:id="rId126"/>
    <p:sldId id="405" r:id="rId127"/>
    <p:sldId id="406" r:id="rId128"/>
    <p:sldId id="400" r:id="rId129"/>
    <p:sldId id="407" r:id="rId130"/>
    <p:sldId id="401" r:id="rId131"/>
    <p:sldId id="402" r:id="rId132"/>
    <p:sldId id="409" r:id="rId133"/>
    <p:sldId id="403" r:id="rId134"/>
    <p:sldId id="410" r:id="rId135"/>
    <p:sldId id="411" r:id="rId136"/>
    <p:sldId id="413" r:id="rId137"/>
    <p:sldId id="415" r:id="rId138"/>
    <p:sldId id="621" r:id="rId139"/>
    <p:sldId id="416" r:id="rId140"/>
    <p:sldId id="419" r:id="rId141"/>
    <p:sldId id="420" r:id="rId142"/>
    <p:sldId id="421" r:id="rId143"/>
    <p:sldId id="418" r:id="rId144"/>
    <p:sldId id="424" r:id="rId145"/>
    <p:sldId id="430" r:id="rId146"/>
    <p:sldId id="426" r:id="rId147"/>
    <p:sldId id="425" r:id="rId148"/>
    <p:sldId id="428" r:id="rId149"/>
    <p:sldId id="429" r:id="rId150"/>
    <p:sldId id="432" r:id="rId151"/>
    <p:sldId id="454" r:id="rId152"/>
    <p:sldId id="431" r:id="rId153"/>
    <p:sldId id="434" r:id="rId154"/>
    <p:sldId id="427" r:id="rId155"/>
    <p:sldId id="622" r:id="rId156"/>
    <p:sldId id="433" r:id="rId157"/>
    <p:sldId id="436" r:id="rId158"/>
    <p:sldId id="437" r:id="rId159"/>
    <p:sldId id="446" r:id="rId160"/>
    <p:sldId id="447" r:id="rId161"/>
    <p:sldId id="438" r:id="rId162"/>
    <p:sldId id="448" r:id="rId163"/>
    <p:sldId id="449" r:id="rId164"/>
    <p:sldId id="451" r:id="rId165"/>
    <p:sldId id="452" r:id="rId166"/>
    <p:sldId id="450" r:id="rId167"/>
    <p:sldId id="453" r:id="rId168"/>
    <p:sldId id="455" r:id="rId169"/>
    <p:sldId id="464" r:id="rId170"/>
    <p:sldId id="465" r:id="rId171"/>
    <p:sldId id="476" r:id="rId172"/>
    <p:sldId id="478" r:id="rId173"/>
    <p:sldId id="477" r:id="rId174"/>
    <p:sldId id="479" r:id="rId175"/>
    <p:sldId id="480" r:id="rId176"/>
    <p:sldId id="735" r:id="rId177"/>
    <p:sldId id="461" r:id="rId178"/>
    <p:sldId id="481" r:id="rId179"/>
    <p:sldId id="482" r:id="rId180"/>
    <p:sldId id="483" r:id="rId181"/>
    <p:sldId id="484" r:id="rId182"/>
    <p:sldId id="485" r:id="rId183"/>
    <p:sldId id="486" r:id="rId184"/>
    <p:sldId id="487" r:id="rId185"/>
    <p:sldId id="491" r:id="rId186"/>
    <p:sldId id="472" r:id="rId187"/>
    <p:sldId id="488" r:id="rId188"/>
    <p:sldId id="489" r:id="rId189"/>
    <p:sldId id="490" r:id="rId190"/>
    <p:sldId id="492" r:id="rId191"/>
    <p:sldId id="493" r:id="rId192"/>
    <p:sldId id="496" r:id="rId193"/>
    <p:sldId id="495" r:id="rId194"/>
    <p:sldId id="498" r:id="rId195"/>
    <p:sldId id="499" r:id="rId196"/>
    <p:sldId id="500" r:id="rId197"/>
    <p:sldId id="501" r:id="rId198"/>
    <p:sldId id="502" r:id="rId199"/>
    <p:sldId id="504" r:id="rId200"/>
    <p:sldId id="503" r:id="rId201"/>
    <p:sldId id="740" r:id="rId202"/>
    <p:sldId id="734" r:id="rId203"/>
    <p:sldId id="741" r:id="rId204"/>
    <p:sldId id="742" r:id="rId205"/>
    <p:sldId id="743" r:id="rId206"/>
    <p:sldId id="494" r:id="rId207"/>
    <p:sldId id="507" r:id="rId208"/>
    <p:sldId id="508" r:id="rId209"/>
    <p:sldId id="510" r:id="rId210"/>
    <p:sldId id="516" r:id="rId211"/>
    <p:sldId id="520" r:id="rId212"/>
    <p:sldId id="521" r:id="rId213"/>
    <p:sldId id="517" r:id="rId214"/>
    <p:sldId id="522" r:id="rId215"/>
    <p:sldId id="511" r:id="rId216"/>
    <p:sldId id="514" r:id="rId217"/>
    <p:sldId id="462" r:id="rId218"/>
    <p:sldId id="525" r:id="rId219"/>
    <p:sldId id="533" r:id="rId220"/>
    <p:sldId id="534" r:id="rId221"/>
    <p:sldId id="543" r:id="rId222"/>
    <p:sldId id="544" r:id="rId223"/>
    <p:sldId id="598" r:id="rId224"/>
    <p:sldId id="535" r:id="rId225"/>
    <p:sldId id="539" r:id="rId226"/>
    <p:sldId id="542" r:id="rId227"/>
    <p:sldId id="599" r:id="rId228"/>
    <p:sldId id="456" r:id="rId229"/>
    <p:sldId id="530" r:id="rId230"/>
    <p:sldId id="531" r:id="rId231"/>
    <p:sldId id="532" r:id="rId232"/>
    <p:sldId id="646" r:id="rId233"/>
    <p:sldId id="623" r:id="rId234"/>
    <p:sldId id="600" r:id="rId235"/>
    <p:sldId id="457" r:id="rId236"/>
    <p:sldId id="458" r:id="rId237"/>
    <p:sldId id="540" r:id="rId238"/>
    <p:sldId id="674" r:id="rId239"/>
    <p:sldId id="541" r:id="rId240"/>
    <p:sldId id="546" r:id="rId241"/>
    <p:sldId id="547" r:id="rId242"/>
    <p:sldId id="548" r:id="rId243"/>
    <p:sldId id="554" r:id="rId244"/>
    <p:sldId id="549" r:id="rId245"/>
    <p:sldId id="550" r:id="rId246"/>
    <p:sldId id="551" r:id="rId247"/>
    <p:sldId id="552" r:id="rId248"/>
    <p:sldId id="555" r:id="rId249"/>
    <p:sldId id="737" r:id="rId250"/>
    <p:sldId id="736" r:id="rId251"/>
    <p:sldId id="738" r:id="rId252"/>
    <p:sldId id="565" r:id="rId253"/>
    <p:sldId id="567" r:id="rId254"/>
    <p:sldId id="575" r:id="rId255"/>
    <p:sldId id="566" r:id="rId256"/>
    <p:sldId id="568" r:id="rId257"/>
    <p:sldId id="571" r:id="rId258"/>
    <p:sldId id="576" r:id="rId259"/>
    <p:sldId id="577" r:id="rId260"/>
    <p:sldId id="578" r:id="rId261"/>
    <p:sldId id="745" r:id="rId262"/>
    <p:sldId id="747" r:id="rId263"/>
    <p:sldId id="613" r:id="rId264"/>
    <p:sldId id="681" r:id="rId265"/>
    <p:sldId id="682" r:id="rId266"/>
    <p:sldId id="683" r:id="rId267"/>
    <p:sldId id="684" r:id="rId268"/>
    <p:sldId id="685" r:id="rId269"/>
    <p:sldId id="686" r:id="rId270"/>
    <p:sldId id="687" r:id="rId271"/>
    <p:sldId id="688" r:id="rId272"/>
    <p:sldId id="624" r:id="rId273"/>
    <p:sldId id="749" r:id="rId274"/>
    <p:sldId id="569" r:id="rId275"/>
    <p:sldId id="677" r:id="rId276"/>
    <p:sldId id="570" r:id="rId277"/>
    <p:sldId id="594" r:id="rId278"/>
    <p:sldId id="625" r:id="rId279"/>
    <p:sldId id="459" r:id="rId280"/>
    <p:sldId id="562" r:id="rId281"/>
    <p:sldId id="586" r:id="rId282"/>
    <p:sldId id="587" r:id="rId283"/>
    <p:sldId id="588" r:id="rId284"/>
    <p:sldId id="589" r:id="rId285"/>
    <p:sldId id="590" r:id="rId286"/>
    <p:sldId id="592" r:id="rId287"/>
    <p:sldId id="591" r:id="rId288"/>
    <p:sldId id="593" r:id="rId289"/>
    <p:sldId id="675" r:id="rId290"/>
    <p:sldId id="595" r:id="rId291"/>
    <p:sldId id="626" r:id="rId292"/>
    <p:sldId id="556" r:id="rId293"/>
    <p:sldId id="561" r:id="rId294"/>
    <p:sldId id="602" r:id="rId295"/>
    <p:sldId id="557" r:id="rId296"/>
    <p:sldId id="558" r:id="rId297"/>
    <p:sldId id="563" r:id="rId298"/>
    <p:sldId id="460" r:id="rId299"/>
    <p:sldId id="572" r:id="rId300"/>
    <p:sldId id="629" r:id="rId301"/>
    <p:sldId id="611" r:id="rId302"/>
    <p:sldId id="638" r:id="rId303"/>
    <p:sldId id="640" r:id="rId304"/>
    <p:sldId id="641" r:id="rId305"/>
    <p:sldId id="642" r:id="rId306"/>
    <p:sldId id="643" r:id="rId307"/>
    <p:sldId id="647" r:id="rId308"/>
    <p:sldId id="644" r:id="rId309"/>
    <p:sldId id="648" r:id="rId310"/>
    <p:sldId id="649" r:id="rId311"/>
    <p:sldId id="650" r:id="rId312"/>
    <p:sldId id="651" r:id="rId313"/>
    <p:sldId id="653" r:id="rId314"/>
    <p:sldId id="652" r:id="rId315"/>
    <p:sldId id="637" r:id="rId316"/>
    <p:sldId id="654" r:id="rId317"/>
    <p:sldId id="658" r:id="rId318"/>
    <p:sldId id="659" r:id="rId319"/>
    <p:sldId id="660" r:id="rId320"/>
    <p:sldId id="661" r:id="rId321"/>
    <p:sldId id="662" r:id="rId322"/>
    <p:sldId id="663" r:id="rId323"/>
    <p:sldId id="664" r:id="rId324"/>
    <p:sldId id="676" r:id="rId325"/>
    <p:sldId id="750" r:id="rId326"/>
    <p:sldId id="753" r:id="rId327"/>
    <p:sldId id="757" r:id="rId328"/>
    <p:sldId id="751" r:id="rId329"/>
    <p:sldId id="752" r:id="rId330"/>
    <p:sldId id="754" r:id="rId331"/>
    <p:sldId id="755" r:id="rId332"/>
    <p:sldId id="756" r:id="rId333"/>
    <p:sldId id="763" r:id="rId334"/>
    <p:sldId id="758" r:id="rId335"/>
    <p:sldId id="759" r:id="rId336"/>
    <p:sldId id="761" r:id="rId337"/>
    <p:sldId id="762" r:id="rId338"/>
    <p:sldId id="760" r:id="rId339"/>
    <p:sldId id="574" r:id="rId340"/>
    <p:sldId id="639" r:id="rId341"/>
    <p:sldId id="666" r:id="rId342"/>
    <p:sldId id="667" r:id="rId343"/>
    <p:sldId id="665" r:id="rId344"/>
    <p:sldId id="689" r:id="rId345"/>
    <p:sldId id="690" r:id="rId346"/>
    <p:sldId id="694" r:id="rId347"/>
    <p:sldId id="404" r:id="rId348"/>
    <p:sldId id="695" r:id="rId349"/>
    <p:sldId id="696" r:id="rId350"/>
    <p:sldId id="697" r:id="rId351"/>
    <p:sldId id="698" r:id="rId352"/>
    <p:sldId id="422" r:id="rId353"/>
    <p:sldId id="699" r:id="rId354"/>
    <p:sldId id="691" r:id="rId355"/>
    <p:sldId id="700" r:id="rId356"/>
    <p:sldId id="701" r:id="rId357"/>
    <p:sldId id="702" r:id="rId358"/>
    <p:sldId id="703" r:id="rId359"/>
    <p:sldId id="709" r:id="rId360"/>
    <p:sldId id="716" r:id="rId361"/>
    <p:sldId id="739" r:id="rId362"/>
    <p:sldId id="708" r:id="rId363"/>
    <p:sldId id="679" r:id="rId364"/>
    <p:sldId id="668" r:id="rId365"/>
    <p:sldId id="707" r:id="rId366"/>
    <p:sldId id="704" r:id="rId367"/>
    <p:sldId id="710" r:id="rId368"/>
    <p:sldId id="718" r:id="rId369"/>
    <p:sldId id="720" r:id="rId370"/>
    <p:sldId id="719" r:id="rId371"/>
    <p:sldId id="721" r:id="rId372"/>
    <p:sldId id="669" r:id="rId373"/>
    <p:sldId id="705" r:id="rId374"/>
    <p:sldId id="713" r:id="rId375"/>
    <p:sldId id="711" r:id="rId376"/>
    <p:sldId id="717" r:id="rId377"/>
    <p:sldId id="722" r:id="rId378"/>
    <p:sldId id="723" r:id="rId379"/>
    <p:sldId id="670" r:id="rId380"/>
    <p:sldId id="725" r:id="rId381"/>
    <p:sldId id="724" r:id="rId382"/>
    <p:sldId id="706" r:id="rId383"/>
    <p:sldId id="712" r:id="rId384"/>
    <p:sldId id="726" r:id="rId385"/>
    <p:sldId id="715" r:id="rId386"/>
    <p:sldId id="727" r:id="rId387"/>
    <p:sldId id="728" r:id="rId388"/>
    <p:sldId id="729" r:id="rId389"/>
    <p:sldId id="730" r:id="rId390"/>
    <p:sldId id="731" r:id="rId391"/>
    <p:sldId id="732" r:id="rId392"/>
    <p:sldId id="605" r:id="rId393"/>
    <p:sldId id="606" r:id="rId394"/>
    <p:sldId id="607" r:id="rId395"/>
    <p:sldId id="608" r:id="rId396"/>
    <p:sldId id="609" r:id="rId397"/>
    <p:sldId id="610" r:id="rId398"/>
    <p:sldId id="630" r:id="rId399"/>
    <p:sldId id="573" r:id="rId4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616"/>
    <a:srgbClr val="FFB7B7"/>
    <a:srgbClr val="3232FF"/>
    <a:srgbClr val="CCE2FF"/>
    <a:srgbClr val="0000FF"/>
    <a:srgbClr val="F7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87696" autoAdjust="0"/>
  </p:normalViewPr>
  <p:slideViewPr>
    <p:cSldViewPr snapToGrid="0">
      <p:cViewPr varScale="1">
        <p:scale>
          <a:sx n="99" d="100"/>
          <a:sy n="99" d="100"/>
        </p:scale>
        <p:origin x="444" y="45"/>
      </p:cViewPr>
      <p:guideLst>
        <p:guide orient="horz" pos="2160"/>
        <p:guide pos="3840"/>
      </p:guideLst>
    </p:cSldViewPr>
  </p:slideViewPr>
  <p:outlineViewPr>
    <p:cViewPr>
      <p:scale>
        <a:sx n="33" d="100"/>
        <a:sy n="33" d="100"/>
      </p:scale>
      <p:origin x="0" y="-4309"/>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presProps" Target="presProps.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theme" Target="theme/theme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slide" Target="slides/slide379.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notesMaster" Target="notesMasters/notesMaster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viewProps" Target="viewProps.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tableStyles" Target="tableStyle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8.173"/>
    </inkml:context>
    <inkml:brush xml:id="br0">
      <inkml:brushProperty name="width" value="0.05" units="cm"/>
      <inkml:brushProperty name="height" value="0.05" units="cm"/>
      <inkml:brushProperty name="color" value="#E71224"/>
    </inkml:brush>
  </inkml:definitions>
  <inkml:trace contextRef="#ctx0" brushRef="#br0">2805 646 24575,'-1'-1'0,"1"1"0,-1-1 0,1 0 0,0 1 0,-1-1 0,0 0 0,1 1 0,-1-1 0,1 0 0,-1 1 0,0-1 0,-1 0 0,-2-2 0,-113-92 0,78 66 0,-3-3-22,-2 2-1,-2 2 1,0 3-1,-2 1 1,-67-23 0,27 18-263,-1 4 0,-1 4 0,-107-10 0,93 22-28,-1 4 1,-163 13-1,197-1 313,0 4 0,1 3 0,1 3 0,0 3 0,1 3 0,1 3 0,2 3 0,-65 38 0,68-30 0,1 3 0,2 2 0,-84 79 0,108-87 0,2 2 0,1 2 0,2 1 0,1 1 0,3 1 0,-27 55 0,31-48-101,2 2 0,-25 94-1,37-110 52,2 0-1,1 1 0,2 0 1,1 0-1,4 48 0,2-56 57,0 1 0,2-1 0,1-1-1,2 1 1,0-1 0,2-1-1,0 1 1,18 27 0,0-9-70,1 0-1,3-2 1,49 50 0,-37-47-139,2-3 0,2-1 0,83 52 0,-63-52-3,1-3-1,106 41 0,-63-40 35,1-4 0,1-6 0,229 28 0,-191-44 172,0-7 0,0-6 0,279-38 0,-311 19-3,-2-6 1,194-66 0,-232 61 18,-2-4 1,-1-4-1,-1-3 0,108-78 1,-141 85 41,-1-1 1,-2-3-1,-1-1 1,-3-2-1,-1-1 0,59-94 1,-69 93-63,-3-2 0,-1-1 0,-2-1-1,-3-1 1,-1 0 0,-3-1 0,13-93 0,-20 63 4,-3-1 0,-3 0 0,-20-146 0,12 176 0,-2 0 0,-3 0 0,-1 2 0,-40-89 0,36 101 0,-1 0 0,-2 2 0,-2 0 0,-1 2 0,-1 0 0,-48-44 0,50 54 0,-2 2 0,-1 0 0,0 2 0,-30-16 0,34 23 0,-1 0 0,-1 2 0,0 0 0,0 2 0,-43-8 0,33 11 18,0 1 0,1 2-1,-1 1 1,0 1 0,-50 10-1,36-1-143,0 2 0,1 2-1,-54 23 1,29-4-246,-85 52 1,-47 50-234,-25 36-1135,227-170 1730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385"/>
    </inkml:context>
    <inkml:brush xml:id="br0">
      <inkml:brushProperty name="width" value="0.05" units="cm"/>
      <inkml:brushProperty name="height" value="0.05" units="cm"/>
      <inkml:brushProperty name="color" value="#E71224"/>
    </inkml:brush>
  </inkml:definitions>
  <inkml:trace contextRef="#ctx0" brushRef="#br0">326 759 24575,'1'0'0,"0"0"0,0 0 0,0 0 0,-1 1 0,1-1 0,0 0 0,0-1 0,0 1 0,0 0 0,0 0 0,0 0 0,0 0 0,0-1 0,1 0 0,4 0 0,51-12 0,65-22 0,-99 27 0,0-2 0,-1 0 0,-1-1 0,0-2 0,33-24 0,-34 21 0,-1-2 0,0 0 0,-2-1 0,0-1 0,23-35 0,-32 42 0,-1-1 0,0 1 0,0-1 0,-1-1 0,-1 1 0,0-1 0,-2 0 0,1 0 0,-2 0 0,2-28 0,-4 33 0,-1 0 0,0-1 0,-1 1 0,0 0 0,0 0 0,-1 0 0,-1 1 0,1-1 0,-10-15 0,6 13 0,0 1 0,-1 1 0,-1-1 0,1 1 0,-2 0 0,1 1 0,-12-8 0,7 7 0,0 0 0,0 1 0,-1 1 0,0 1 0,-1 0 0,1 0 0,-1 2 0,0 0 0,-1 1 0,1 0 0,-1 2 0,-23-2 0,22 5 0,0 0 0,0 1 0,1 1 0,-1 1 0,1 0 0,-1 1 0,2 1 0,-1 0 0,1 2 0,0 0 0,0 0 0,-18 14 0,8-2 0,0 1 0,2 1 0,0 0 0,1 2 0,-34 48 0,40-48 0,2 0 0,0 1 0,2 1 0,1 1 0,0-1 0,-10 42 0,16-43 0,1-1 0,2 1 0,0 0 0,1 0 0,2 0 0,0 0 0,8 46 0,-2-42 0,1 1 0,1-1 0,1-1 0,2 0 0,16 32 0,-17-42 0,1 0 0,0-1 0,1 0 0,1-1 0,0 0 0,2-1 0,-1 0 0,26 18 0,-21-20 57,1-1 0,1-1 0,-1-1 0,2 0 0,39 11 0,-18-10-626,1-2 0,45 4 0,14-5-6257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20.373"/>
    </inkml:context>
    <inkml:brush xml:id="br0">
      <inkml:brushProperty name="width" value="0.05" units="cm"/>
      <inkml:brushProperty name="height" value="0.05" units="cm"/>
      <inkml:brushProperty name="color" value="#E71224"/>
    </inkml:brush>
  </inkml:definitions>
  <inkml:trace contextRef="#ctx0" brushRef="#br0">0 833 24575,'52'-62'0,"127"-114"0,-149 146 0,-16 17 0,95-96 0,-90 88 0,43-33 0,-46 42 0,1 0 0,-1-1 0,0 0 0,-1-2 0,16-18 0,-3-1 0,53-53 0,-69 74 0,0 0 0,0-1 0,9-16 0,8-10 0,-24 35-57,0 0-1,0 1 1,10-8 0,-8 6-1079,2-1-5690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7:41.432"/>
    </inkml:context>
    <inkml:brush xml:id="br0">
      <inkml:brushProperty name="width" value="0.05" units="cm"/>
      <inkml:brushProperty name="height" value="0.05" units="cm"/>
      <inkml:brushProperty name="color" value="#E71224"/>
    </inkml:brush>
  </inkml:definitions>
  <inkml:trace contextRef="#ctx0" brushRef="#br0">10048 383 24575,'-9'-8'0,"-12"-5"0,-1 0 0,0 1 0,0 2 0,-32-11 0,-1 3-133,-1 2 0,-1 2 0,0 3 0,-65-4 0,5 7-200,-123 10 1,-293 55-1996,4 53-767,277-41 1959,-375 156 0,-212 183-369,-1163 842-1223,1515-890 2728,-863 833 0,963-787 0,-449 611 0,377-339-224,65 39-474,275-458 607,-127 400 0,209-533 463,6 1 0,-25 231 0,49-273-204,5 0-1,3 0 0,3 0 1,5 0-1,24 106 0,-16-123 104,3-1 0,40 92 0,-37-110-68,3-2 0,1 0 0,56 72 0,-46-74-194,3-1-1,1-3 1,92 71-1,-72-69-36,2-2-1,113 53 1,-83-53 97,144 41 1,103-3 635,-145-50-609,391 5 0,200-74-755,689-176-968,-1046 119 1301,555-203 0,368-276-326,-175-74 538,-60-98-1011,-646 392 929,-15-20 0,569-608 0,-762 692 288,427-623 0,-577 737-66,-9-5-1,109-261 1,-159 308 130,-7-3 1,-5-1-1,-7-2 1,21-177-1,-41 159-58,-6 0 0,-22-286 0,2 352 142,-3 0-1,-5 0 0,-30-92 0,22 108-110,-4 0 0,-2 2 0,-75-122 0,57 122-138,-3 2 0,-3 3 0,-3 2 0,-3 3 0,-87-69 0,49 54 76,-4 6 0,-3 3 1,-129-62-1,113 75 163,-2 5 1,-3 6-1,-1 6 0,-188-37 0,145 50-475,-1 7-1,-1 7 1,-180 10-1,-77 39-243,-28 47 169,114-1 3653,261-60-2193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6:11:42.325"/>
    </inkml:context>
    <inkml:brush xml:id="br0">
      <inkml:brushProperty name="width" value="0.05" units="cm"/>
      <inkml:brushProperty name="height" value="0.05" units="cm"/>
      <inkml:brushProperty name="color" value="#E71224"/>
    </inkml:brush>
  </inkml:definitions>
  <inkml:trace contextRef="#ctx0" brushRef="#br0">3878 0 24575,'0'1'0,"-1"0"0,1 0 0,0-1 0,-1 1 0,1 0 0,-1 0 0,1-1 0,-1 1 0,1 0 0,-1-1 0,1 1 0,-2 0 0,-2 4 0,-52 68 0,-5 9 0,-30 39 0,-32 35-455,-27 28-1366,-25 25 820,-22 21-1197,-25 23 423,-783 922-2970,57 56 3475,755-968 1136,23-29 210,27-32 145,29-33 587,28-32-120,70-110-36,-12 17 861,3 2 1,-32 76-1,56-119-1370,0 0-1,0-1 0,0 1 1,0-1-1,1 1 0,-1 0 1,1 0-1,0 0 0,-1-1 1,1 1-1,1 0 0,-1 0 1,0-1-1,1 1 0,0 4 1,0-6-59,-1 0 0,1 0-1,0 0 1,-1-1 0,1 1 0,0 0 0,0 0 0,-1 0 0,1-1 0,0 1-1,0 0 1,0-1 0,0 1 0,0-1 0,0 1 0,1-1 0,1 1-23,0 0 0,0-1 1,-1 1-1,1-1 0,0 0 1,0 0-1,6 0 0,3-2 171,1 0 0,-1-1 0,1 0 1,20-9-1,54-30 393,58-39-942,38-38-948,33-38 402,27-34-1359,718-625-2428,-783 661 4604,982-861-2580,-906 795 1998,-26 18 471,-21 20 157,-22 24 124,-23 24 370,-27 26-18,-121 98-227,158-124 2063,-57 52 3362,-115 83-5667,8-6 1159,-15 15 457,-104 97-1258,-6 6-661,-45 45-887,-35 35 341,-1072 1101-5525,67 65 5385,1163-1310 1257,-54 65 1506,70-81 110,-31 54 0,52-82-1726,0-1 105,0 1 0,0-1 0,0 1 1,0 0-1,1-1 0,0 1 1,0 0-1,0 0 0,-1 7 0,2-11-250,0 0 0,0 1 0,0-1-1,0 0 1,0 1 0,1-1-1,-1 0 1,0 1 0,0-1 0,0 0-1,0 1 1,1-1 0,-1 0-1,0 0 1,0 1 0,1-1 0,-1 0-1,0 0 1,0 1 0,1-1-1,-1 0 1,0 0 0,1 0 0,-1 0-1,0 1 1,1-1 0,-1 0-1,0 0 1,1 0 0,-1 0-1,0 0 1,1 0 0,0 0 0,3 0 61,0 0 1,0 0 0,0 0-1,0 0 1,0-1-1,0 0 1,8-2 0,33-15 277,-45 18-359,92-47 0,40-33-368,37-31-1107,29-27 591,806-618-4047,-307 224 4184,-611 467 591,669-484-1936,38 54 6788,-636 408 643,-156 88-5030,-4 3-57,0 0-195,-58 80-57,-13 9 0,-28 33-324,-22 27-971,-84 106 531,-401 515-1522,-122 238 2045,502-641-1157,177-273 1334,-72 196 0,93-189 1421,27-89-801,1 1-1,0 0 1,2 0 0,0 20 0,1-34-470,0-1 0,0 1 0,0-1 0,1 0-1,-1 1 1,1-1 0,-1 1 0,1-1 0,0 0 0,0 1 0,0-1 0,0 0 0,1 0 0,-1 0 0,3 3 0,-2-3-40,0-1 0,0 0 1,-1 0-1,1 0 0,0 0 0,0 0 1,0-1-1,1 1 0,-1-1 1,0 1-1,0-1 0,0 0 0,0 1 1,0-1-1,1 0 0,-1-1 0,0 1 1,0 0-1,4-2 0,20-4-46,0-2 0,-1-1 0,0-2 0,30-16 0,72-42-283,29-24-848,202-147-885,-5-16 643,-224 161 1302,469-352-1469,35-25 650,-556 416 893,465-336 57,7 17-378,-365 255-705,-41 27 856,180-113 2089,-299 192-466,49-21 1,-69 33-1254,0 1-1,0 0 0,0 0 0,0 0 1,5 0-1,-9 1-160,1-1 1,0 1 0,-1 0-1,1 0 1,0 1-1,-1-1 1,1 0-1,-1 0 1,1 0-1,0 0 1,-1 0-1,1 1 1,-1-1-1,1 0 1,0 1-1,-1-1 1,1 0-1,-1 1 1,1-1-1,-1 1 1,1-1-1,-1 1 1,0-1-1,1 1 1,-1-1-1,1 1 1,-1-1-1,0 1 1,0-1 0,1 1-1,-1 0 1,0-1-1,0 1 1,0 0-1,1-1 1,-1 1-1,0-1 1,0 1-1,0 0 1,0 0-1,-1 6 76,0 0 0,0-1 1,-1 1-1,1-1 0,-1 1 0,-1-1 0,-2 7 0,2-7-106,-42 96-334,-112 184-1,-89 80-894,242-360 1198,-417 557-1981,-49 71 964,379-499 1015,-165 234-790,-23-23 2989,246-310-6798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07.406"/>
    </inkml:context>
    <inkml:brush xml:id="br0">
      <inkml:brushProperty name="width" value="0.05" units="cm"/>
      <inkml:brushProperty name="height" value="0.05" units="cm"/>
      <inkml:brushProperty name="color" value="#E71224"/>
    </inkml:brush>
  </inkml:definitions>
  <inkml:trace contextRef="#ctx0" brushRef="#br0">0 1155 24575,'0'0'0,"0"0"0,6-3 0,185-108-131,104-69-317,160-160-1294,-367 272 1898,51-41-148,221-160-3,-329 248 213,-20 12 102,0 1-1,0 1 1,1 0-1,1 0 0,18-6 1,-24 11-182,-7 2-164,0 0 0,0 0 1,1 0-1,-1 0 1,0 0-1,0 0 0,0 0 1,0 0-1,0 0 0,0 0 1,0 0-1,0 0 1,0 0-1,1 0 0,-1 0 1,0 0-1,0 0 1,0 0-1,0 0 0,0 0 1,0 0-1,0 0 0,0 0 1,0 0-1,1 0 1,-1 0-1,0 0 0,0 0 1,0 0-1,0 0 1,0 0-1,0 0 0,0 0 1,0 0-1,0 1 0,0-1 1,0 0-1,0 0 1,1 0-1,-1 0 0,0 0 1,0 0-1,0 0 1,0 0-1,0 0 0,0 0 1,0 1-1,0-1 0,0 0 1,0 0-1,0 0 1,0 0-1,0 0 0,0 0 1,0 0-1,0 0 1,0 1-1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01:58:34.848"/>
    </inkml:context>
    <inkml:brush xml:id="br0">
      <inkml:brushProperty name="width" value="0.05" units="cm"/>
      <inkml:brushProperty name="height" value="0.05" units="cm"/>
      <inkml:brushProperty name="color" value="#E71224"/>
    </inkml:brush>
  </inkml:definitions>
  <inkml:trace contextRef="#ctx0" brushRef="#br0">3364 221 24575,'-12'0'0,"-217"-17"0,130 6 0,-509-18-733,456 32 489,0 8-1,-152 29 1,152-7 244,-263 92 0,329-92 0,0 4 0,3 4 0,1 3 0,3 4 0,2 4 0,-75 63 0,71-45 12,3 4 0,-76 92 0,115-118-89,3 1 1,1 2-1,3 2 0,2 0 1,-25 66-1,43-88 71,2 1 0,1 0 0,1 0 0,2 0 0,1 1 0,2 0 0,1 0 0,1 0 0,2 0 0,2 0-1,1 0 1,1 0 0,14 44 0,1-15-135,3 0-1,3-2 1,3 0 0,2-2-1,64 90 1,-29-60-336,5-2 1,127 119-1,-118-134 412,3-3 0,4-4 1,1-4-1,149 75 0,-102-71 87,2-7-1,248 69 1,311 26-1337,8-42-1,1049 74 1316,9-89 0,-157-62-1672,-823-22 1432,1315 13-1028,-256-42 934,-4-100 169,-1091 14 165,-7-36 0,367-143 0,-925 221 506,-3-9-1,-4-7 0,312-190 0,-432 232 149,86-73 0,-111 83-471,-2-2 0,-1 0 0,-2-2 0,27-40 0,-33 41 239,0-1 1,-2-1 0,-2-1 0,-1 0 0,-1-1 0,-2-1 0,-1 1 0,-1-2 0,-2 1 0,-2-1 0,-1 1 0,-3-57 0,-4 27 30,-23-113 1,20 147-444,-1 0 1,-2 1 0,0 1-1,-2 0 1,-2 0 0,-16-26 0,7 20-43,-2 1 0,-57-58 0,37 49-73,-69-50 0,-239-126-201,219 148-221,-3 6 1,-248-81 0,133 76 526,-270-37 0,-265-1 0,629 88 0,-927-118-1626,-965-77 1301,-256 104-1832,753 120 1995,202-23-559,1035 6 743,-145-7 3,-183-2-27,-754 47 946,149 104-944,483 8-16,522-96-144,-32 4-685,-11 0-34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20:46:04.484"/>
    </inkml:context>
    <inkml:brush xml:id="br0">
      <inkml:brushProperty name="width" value="0.05" units="cm"/>
      <inkml:brushProperty name="height" value="0.05" units="cm"/>
      <inkml:brushProperty name="color" value="#E71224"/>
    </inkml:brush>
  </inkml:definitions>
  <inkml:trace contextRef="#ctx0" brushRef="#br0">322 1 24575,'-9'6'0,"5"0"0,0 0 0,0 0 0,1 1 0,-1-1 0,1 1 0,1 0 0,-4 12 0,0 1 0,-69 210-207,11 3 0,-53 373 0,115-597 208,-14 131 190,14-107-83,2-1 1,3 43 0,-1-70 15,0-13-133,0 0-3,19-68 12,3 1 0,4 0 0,2 2 0,66-111 0,33-22 0,-107 175 0,1 2 0,2 1 0,0 1 0,44-36 0,-63 59 0,0 0 0,0-1 0,0 2 0,11-6 0,-15 8 0,0 0 0,-1 1 0,1-1 0,0 1 0,-1-1 0,1 1 0,0 0 0,-1 0 0,1 0 0,0 0 0,0 0 0,-1 0 0,1 0 0,0 1 0,0-1 0,-1 0 0,1 1 0,0 0 0,-1-1 0,1 1 0,-1 0 0,1 0 0,-1 0 0,1 0 0,0 1 0,4 4 0,-1 0 0,0 0 0,-1 0 0,1 1 0,-1 0 0,-1-1 0,6 15 0,15 55 0,-15-33 0,-1 0 0,3 70 0,-11 90 0,-1-190 0,1-3 0,5-20 0,6-9 0,0 0 0,1 1 0,1 0 0,29-31 0,-19 24 0,292-362 0,-147 179 0,-166 206 0,2-3 0,1 0 0,-1 0 0,1 0 0,0 1 0,10-7 0,-14 10 0,1 1 0,-1-1 0,0 1 0,0-1 0,0 1 0,1-1 0,-1 1 0,0 0 0,1 0 0,-1-1 0,0 1 0,1 0 0,-1 0 0,0 1 0,1-1 0,-1 0 0,0 0 0,0 0 0,1 1 0,-1-1 0,0 1 0,0-1 0,1 1 0,-1 0 0,0-1 0,0 1 0,0 0 0,0 0 0,0 0 0,0 0 0,0-1 0,0 1 0,0 1 0,-1-1 0,2 1 0,4 8 0,0-1 0,-1 1 0,0 0 0,-1 0 0,0 0 0,4 17 0,10 71 0,0 303 0,-17-255 0,-1-140 0,0 20 0,1-1 0,2 1 0,0 0 0,9 32 0,-10-51 0,1 0 0,-1 0 0,1 0 0,1-1 0,-1 0 0,1 1 0,1-1 0,7 8 0,-9-10 0,1 0 0,1-1 0,-1 0 0,0 0 0,1 0 0,0 0 0,-1-1 0,1 1 0,0-1 0,0-1 0,1 1 0,-1-1 0,6 1 0,-1-1 0,1 0 0,-1-1 0,0 0 0,0-1 0,1-1 0,-1 1 0,0-1 0,0-1 0,12-4 0,26-12-682,77-43-1,65-49-6143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08.648"/>
    </inkml:context>
    <inkml:brush xml:id="br0">
      <inkml:brushProperty name="width" value="0.05" units="cm"/>
      <inkml:brushProperty name="height" value="0.05" units="cm"/>
      <inkml:brushProperty name="color" value="#E71224"/>
    </inkml:brush>
  </inkml:definitions>
  <inkml:trace contextRef="#ctx0" brushRef="#br0">161 1546 24575,'-1'0'0,"-1"0"0,1 0 0,-1 0 0,1 0 0,0 0 0,-1 0 0,1 0 0,-1-1 0,1 1 0,0 0 0,-1-1 0,1 1 0,0-1 0,-3-1 0,-1 0 0,-8-3 0,0 1 0,0 1 0,0 0 0,0 1 0,-1 0 0,1 1 0,-26 1 0,39 0 0,0 1 0,0-1 0,0 0 0,-1 0 0,1 0 0,0 1 0,0-1 0,0 0 0,0 0 0,0 0 0,0 1 0,0-1 0,0 0 0,0 0 0,0 1 0,0-1 0,0 0 0,0 0 0,0 1 0,0-1 0,0 0 0,0 0 0,0 0 0,0 1 0,0-1 0,0 0 0,1 0 0,-1 0 0,0 1 0,0-1 0,0 0 0,5 10 0,48 69 0,-10-16 0,56 105 0,51 77 0,43-9 0,19-18 0,-211-217 0,2 2 0,0 1 0,1-1 0,-1-1 0,1 1 0,7 4 0,-10-6 0,0-1 0,0 0 0,0 1 0,0-1 0,0 0 0,0 1 0,0-1 0,1 0 0,-1 0 0,0 0 0,0 0 0,0 0 0,0-1 0,0 1 0,0 0 0,0 0 0,1-1 0,-1 1 0,0 0 0,0-1 0,0 0 0,0 1 0,-1-1 0,1 1 0,0-1 0,0 0 0,0 0 0,0 1 0,1-3 0,1 0 0,0-1 0,0-1 0,0 1 0,0 0 0,-1-1 0,0 1 0,3-8 0,8-38 0,-13 48 0,49-343 0,-46 315 0,22-395 0,-23 1 0,-3 250 0,1 173 0,-1 1 0,1-1 0,0 0 0,1 0 0,-1 0 0,0 1 0,0-1 0,0 0 0,0 0 0,1 0 0,-1 1 0,0-1 0,1 0 0,-1 1 0,0-1 0,1 0 0,-1 1 0,1-1 0,-1 0 0,1 1 0,0-1 0,-1 1 0,1-1 0,-1 1 0,1-1 0,0 1 0,-1-1 0,2 1 0,2-1 0,-1 0 0,0 0 0,1 1 0,-1 0 0,7 0 0,-3 0 0,13 0 3,0 1 0,0 1 0,0 1 0,-1 0 0,31 11 0,-24-5 2,0 2 0,0 0 0,31 21 0,8 12-87,112 99 1,-163-131 55,575 520-753,-576-519 764,158 142-106,-144-134 155,0-1 0,1-1 0,2-2 0,54 25 0,-74-38 36,1-1 0,0 1 0,0-1 0,0-1 0,0 0 0,0-1 0,12 0 0,-17-1-47,1 0-1,-1-1 1,0 0-1,0 0 0,1-1 1,-1 0-1,0 0 1,-1 0-1,1-1 0,0 0 1,-1 0-1,1 0 0,-1-1 1,5-4-1,3-3-22,-1-2 0,0 0 0,-1 0 0,-1-1 0,0-1 0,-1 1 0,0-2 0,8-20 0,-1-5 0,-2 0 0,11-49 0,4-52-112,-6-1-1,4-148 1,-17-292-226,-14-18 1013,4 590-675,0 7 0,-1 1 0,1-1 0,1 0 0,-1 0 0,0 1 0,1-1 0,0 0 0,0 1 0,2-6 0,-3 8 0,0 1 0,0-1 0,1 1 0,-1 0 0,0-1 0,1 1 0,-1 0 0,0 0 0,1-1 0,-1 1 0,1 0 0,-1 0 0,0-1 0,1 1 0,-1 0 0,1 0 0,-1 0 0,1 0 0,-1 0 0,1 0 0,-1 0 0,0 0 0,1 0 0,-1 0 0,1 0 0,-1 0 0,1 0 0,-1 0 0,1 0 0,-1 0 0,1 0 0,-1 0 0,0 1 0,1-1 0,0 0 0,15 11 0,-15-11 0,70 55 0,-3 3 0,-2 3 0,60 74 0,-57-52 0,-5 3 0,64 111 0,-91-131 0,47 73 0,-74-126 0,0 0 0,1 0 0,0-1 0,1-1 0,0 0 0,1-1 0,23 15 0,-32-23-227,0 0-1,-1 0 1,1 0-1,0-1 1,8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0.854"/>
    </inkml:context>
    <inkml:brush xml:id="br0">
      <inkml:brushProperty name="width" value="0.05" units="cm"/>
      <inkml:brushProperty name="height" value="0.05" units="cm"/>
      <inkml:brushProperty name="color" value="#E71224"/>
    </inkml:brush>
  </inkml:definitions>
  <inkml:trace contextRef="#ctx0" brushRef="#br0">632 1 24575,'-2'10'0,"-15"33"0,-2-2 0,-1 0 0,-41 60 0,-95 99 0,74-101 0,-133 211 0,198-284 0,8-11 0,-12 22 0,18-31 0,1-1 0,1 0 0,-1 0 0,1 0 0,0 1 0,0-1 0,0 1 0,0 9 0,1-11 0,1-1 0,-1 0 0,0 1 0,1-1 0,0 0 0,-1 1 0,3 4 0,-2-6 0,1 0 0,-1-1 0,0 1 0,1 0 0,-1-1 0,1 1 0,-1-1 0,1 1 0,0-1 0,-1 0 0,1 0 0,0 0 0,3 1 0,7 4 0,1-2 0,-1 1 0,1-2 0,1 0 0,-1 0 0,0-1 0,1-1 0,-1 0 0,1-1 0,14-2 0,3-1 0,0-2 0,-1-1 0,40-13 0,25-14 0,123-61 0,82-64 0,-181 93 0,-97 54 0,-1 0 0,30-9 0,-41 17 0,1 0 0,-1 1 0,1 0 0,0 1 0,-1 0 0,1 1 0,16 1 0,-24-1 0,1 0 0,-1 1 0,1-1 0,-1 1 0,1 0 0,5 3 0,-8-4 0,0 1 0,1 0 0,-1 0 0,0 0 0,0 0 0,0 0 0,0 1 0,0-1 0,0 0 0,0 0 0,0 1 0,0-1 0,-1 1 0,1-1 0,0 1 0,-1-1 0,1 1 0,-1 1 0,2 5 0,-1 0 0,0 0 0,-1 0 0,0 1 0,0-1 0,-1 0 0,-2 16 0,-20 59 0,18-68 0,-83 242 0,19-57 0,-87 214 0,151-401 0,0-4 0,1 0 0,1 0 0,0 0 0,0 0 0,1 1 0,0 0 0,-1 13 0,3-23 0,0 1 0,0 0 0,0 0 0,0 0 0,0 0 0,1 0 0,-1 0 0,0 0 0,1-1 0,-1 1 0,0 0 0,1 0 0,-1 0 0,1-1 0,-1 1 0,1 0 0,0 0 0,-1-1 0,1 1 0,0-1 0,-1 1 0,1-1 0,0 1 0,0-1 0,-1 1 0,1-1 0,0 1 0,0-1 0,0 0 0,0 0 0,-1 1 0,1-1 0,0 0 0,1 0 0,5 1 0,-1-1 0,0 0 0,1-1 0,6 0 0,-5 0 0,105-12-52,0-5 0,206-61 1,-24-29-403,-4-13 145,-221 91 293,190-73 15,-177 75 1,101-20-1,-153 42 188,2 1 0,-1 2 1,1 1-1,57 4 0,-88-2-187,-1 1 0,0-1 0,1 0 0,-1 1 0,1-1 0,-1 1 0,0-1 0,1 1 0,-1 0 0,0-1 0,0 1 0,0 0 0,1 0 0,-1 0 0,0 0 0,0 0 0,0 0 0,-1 0 0,1 0 0,0 1 0,0-1 0,0 0 0,-1 0 0,1 1 0,-1-1 0,1 0 0,-1 1 0,0-1 0,1 1 0,-1-1 0,0 0 0,0 4 0,1 4 0,-2 0 0,1 1 0,-1-1 0,-2 10 0,1-10 0,-4 22 0,-1 0 0,-23 59 0,-36 57 0,52-117 0,-56 118 0,-90 198 0,25 10 0,92-191 0,37-136 0,2 1 0,2 0 0,1 49 0,3-32 0,9-48 0,31-1 0,1-2 0,77-18 0,80-35 0,-178 50 0,530-176-749,-303 98 526,-227 77 331,1 1 0,-1 1 0,1 2 0,1 0 0,-1 1 0,0 1 0,1 1 0,25 3 0,7 1-1473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44.702"/>
    </inkml:context>
    <inkml:brush xml:id="br0">
      <inkml:brushProperty name="width" value="0.05" units="cm"/>
      <inkml:brushProperty name="height" value="0.05" units="cm"/>
      <inkml:brushProperty name="color" value="#E71224"/>
    </inkml:brush>
  </inkml:definitions>
  <inkml:trace contextRef="#ctx0" brushRef="#br0">702 140 24575,'-66'-1'0,"-4"0"0,-113 13 0,161-9 0,0 1 0,1 1 0,0 1 0,0 1 0,0 1 0,1 1 0,0 0 0,1 2 0,-26 18 0,30-18 0,1 1 0,1 0 0,0 1 0,1 1 0,0 0 0,1 0 0,1 1 0,0 1 0,-10 20 0,17-27 0,-1 0 0,1 1 0,0-1 0,1 1 0,0 0 0,0-1 0,1 1 0,0 11 0,2-13 0,-1-1 0,1 1 0,1-1 0,-1 0 0,1 1 0,0-1 0,1 0 0,0 0 0,0 0 0,1-1 0,6 12 0,-2-9 0,0 1 0,0-1 0,1-1 0,0 0 0,1 0 0,0 0 0,0-2 0,0 1 0,15 6 0,-6-4 0,1-1 0,0-1 0,1 0 0,31 5 0,-29-9 0,-1 0 0,0-1 0,1-2 0,0 0 0,-1-2 0,23-3 0,-32 3 0,-1-1 0,0 0 0,0-1 0,-1 0 0,1-1 0,-1-1 0,0 1 0,0-2 0,-1 1 0,1-2 0,-2 1 0,15-14 0,-12 7 0,-1 0 0,0-1 0,-1 0 0,-1-1 0,0 0 0,11-32 0,-9 16 0,-1 0 0,10-62 0,-17 73 0,-1-1 0,-1 1 0,0-1 0,-2 0 0,0 0 0,-9-39 0,7 51 0,0 0 0,0 0 0,-1 1 0,-1-1 0,1 1 0,-1 0 0,-8-10 0,9 14 0,-1-1 0,0 1 0,0 0 0,-1 0 0,0 0 0,1 1 0,-2 0 0,1 0 0,0 0 0,-1 1 0,-7-3 0,5 3 29,-1 1-1,1 0 1,-1 0-1,0 1 0,0 0 1,1 0-1,-1 1 1,0 1-1,0-1 1,0 2-1,-12 2 1,1 2-456,0 0 0,0 2 1,-36 19-1,3 3-6399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5.793"/>
    </inkml:context>
    <inkml:brush xml:id="br0">
      <inkml:brushProperty name="width" value="0.05" units="cm"/>
      <inkml:brushProperty name="height" value="0.05" units="cm"/>
      <inkml:brushProperty name="color" value="#E71224"/>
    </inkml:brush>
  </inkml:definitions>
  <inkml:trace contextRef="#ctx0" brushRef="#br0">63 1 24575,'0'4'0,"13"77"0,-3 0 0,-3 140 0,-34 32 0,-24-3 0,38-177 0,13-73 0,-1 0 0,1 0 0,0 0 0,0 0 0,0 1 0,0-1 0,0 0 0,0 0 0,0 0 0,0 0 0,0 0 0,0 0 0,0 0 0,0 0 0,0 0 0,0 0 0,0 0 0,0 0 0,0 0 0,0 1 0,0-1 0,0 0 0,0 0 0,0 0 0,0 0 0,0 0 0,0 0 0,0 0 0,0 0 0,0 0 0,0 0 0,0 0 0,0 0 0,0 1 0,0-1 0,0 0 0,0 0 0,0 0 0,0 0 0,0 0 0,0 0 0,0 0 0,0 0 0,1 0 0,-1 0 0,0 0 0,0 0 0,0 0 0,0 0 0,0 0 0,0 0 0,0 0 0,0 0 0,0 0 0,0 0 0,0 0 0,0 0 0,1 0 0,-1 0 0,0 0 0,0 0 0,4-5 0,6-11 0,10-24 0,-3 0 0,0-1 0,-3-1 0,18-86 0,-1-33 314,14-66-1993,-29 158-5147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238"/>
    </inkml:context>
    <inkml:brush xml:id="br0">
      <inkml:brushProperty name="width" value="0.05" units="cm"/>
      <inkml:brushProperty name="height" value="0.05" units="cm"/>
      <inkml:brushProperty name="color" value="#E71224"/>
    </inkml:brush>
  </inkml:definitions>
  <inkml:trace contextRef="#ctx0" brushRef="#br0">1 616 24575,'10'1'0,"0"-1"0,13 4 0,1 0 0,28 2 0,77-1 0,-97-6 0,-1-1 0,0-2 0,58-14 0,-77 14 0,0 0 0,0-1 0,0 0 0,-1-1 0,1-1 0,-1 0 0,-1 0 0,0-1 0,0 0 0,0-1 0,-1 0 0,0 0 0,-1-1 0,0 0 0,0-1 0,-1 0 0,-1 0 0,0 0 0,0-1 0,-1 0 0,-1 0 0,0 0 0,0-1 0,1-13 0,-3 12 0,0-1 0,-1 0 0,0 0 0,-1 0 0,-1 0 0,0 0 0,-1 1 0,-1-1 0,0 0 0,-1 1 0,-1 0 0,-11-25 0,10 28 0,0 0 0,-1 0 0,0 1 0,0 0 0,-1 1 0,0 0 0,-1 0 0,0 0 0,-1 1 0,1 1 0,-2 0 0,1 0 0,-1 1 0,0 0 0,-21-8 0,24 11 0,-1 1 0,1 0 0,-1 0 0,0 0 0,1 1 0,-1 1 0,0-1 0,0 2 0,0-1 0,0 1 0,1 0 0,-1 1 0,0 0 0,1 0 0,-1 1 0,1 0 0,0 1 0,0-1 0,0 2 0,1-1 0,-1 1 0,1 0 0,0 1 0,0-1 0,1 1 0,-7 9 0,-5 6 0,2 0 0,0 1 0,2 1 0,-23 47 0,16-21 0,-23 79 0,29-72 0,4 0 0,1 1 0,3 1 0,3-1 0,2 1 0,8 86 0,-4-120 171,9 34 0,-9-50-385,0 0 1,1 0 0,0 0-1,0-1 1,1 1 0,0-1-1,8 12 1,8 2-6613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7.896"/>
    </inkml:context>
    <inkml:brush xml:id="br0">
      <inkml:brushProperty name="width" value="0.05" units="cm"/>
      <inkml:brushProperty name="height" value="0.05" units="cm"/>
      <inkml:brushProperty name="color" value="#E71224"/>
    </inkml:brush>
  </inkml:definitions>
  <inkml:trace contextRef="#ctx0" brushRef="#br0">601 54 24575,'-22'3'0,"2"3"0,0 1 0,0 1 0,0 1 0,-21 13 0,11-4 0,-49 41 0,54-37 0,0 2 0,2 1 0,1 1 0,1 1 0,-31 52 0,24-29 0,3 1 0,-32 90 0,40-87 0,2 2 0,-15 106 0,25-118 0,3 0 0,1 0 0,2 1 0,9 54 0,-7-80 0,1 0 0,1-1 0,0 1 0,2-1 0,0-1 0,1 1 0,11 17 0,-11-23 0,0 1 0,1-2 0,1 1 0,0-1 0,1-1 0,0 0 0,0 0 0,1-1 0,21 12 0,-18-13 0,0-1 0,0 0 0,1-1 0,0-1 0,0 0 0,0-2 0,1 1 0,32 1 0,-29-5 0,1-1 0,-1 0 0,0-2 0,0 0 0,0-1 0,0-1 0,20-8 0,2-4-58,0-2 0,-1-1 0,-2-3 0,70-50 0,-70 41-1,0-2 1,-2-1 0,-2-1 0,37-51 0,-46 52 58,-1-2 0,-3-1 0,-1-1 0,-1-1 0,-3 0 0,-1-1 0,20-84 0,-30 94 0,-1-1 0,-2 1 0,-1-1 0,-5-59 0,0 65 0,-1 1 0,-1-1 0,-2 1 0,0 0 0,-2 1 0,-16-35 0,11 34-5,0 0 0,-1 2 0,-2 0 0,-27-30 1,30 38 21,-2 0 0,0 1 0,0 1 1,-1 0-1,-1 1 0,-29-14 1,36 21 1,-1 0 1,0 2 0,0-1-1,0 1 1,0 1 0,-1 1-1,1-1 1,0 2 0,-1 0 0,1 0-1,-1 1 1,1 1 0,-1 0-1,1 0 1,-14 6 0,-6 3 14,1 2-1,0 1 1,1 2 0,-37 24 0,-24 22-1399,12-2-5461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38.582"/>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2.453"/>
    </inkml:context>
    <inkml:brush xml:id="br0">
      <inkml:brushProperty name="width" value="0.05" units="cm"/>
      <inkml:brushProperty name="height" value="0.05" units="cm"/>
      <inkml:brushProperty name="color" value="#E71224"/>
    </inkml:brush>
  </inkml:definitions>
  <inkml:trace contextRef="#ctx0" brushRef="#br0">6262 0 24575,'-129'5'0,"36"0"0,-360 0-271,-123 5-119,-251 59-827,637-47 1217,-296 37 0,3 23 0,-333 126-1245,721-182 1055,-251 78-122,9 29 338,-58 85-399,23 42 1,293-199 415,3 3-1,-125 139 1,166-162-25,2 2 0,1 1 0,3 2 1,2 1-1,2 1 0,-37 98 0,45-91 87,3 0-1,-11 79 0,21-91 42,1 0-1,2-1 0,8 80 0,-1-88 50,1-1 0,2-1-1,1 1 1,2-2 0,0 1 0,3-2-1,35 58 1,-2-18 450,112 123 0,-118-149-596,1-2 1,2-2 0,1-1-1,3-3 1,0-2 0,60 30-1,197 72-49,11-27 0,-159-63-137,1-7 0,2-7-1,280 19 1,11-41-165,1-20-258,-9 1 266,687 42 294,-385 22 0,170 8 0,-914-63 0,851 41 0,243 26-1365,-344-35 1068,0-22 321,931-56-24,-33-2 0,-1407 45 0,242-3 0,0-15 0,499-91-1016,696-285 1051,-1295 261-35,-11-23 0,-219 87 0,-4-6 0,261-181 0,-230 112 429,-143 110-150,-2-2 1,44-57-1,-67 77-60,-1-1-1,0 0 0,-2-1 1,0-1-1,-2 0 1,0 0-1,-1 0 0,-2-1 1,0-1-1,-2 1 0,0-1 1,-1 1-1,-2-43 0,-2 29-218,-2 0 0,-2 0 0,-1 0 0,-2 1 0,-16-46 0,14 55 0,-1 2 0,-1-1 0,-1 1 0,-1 1 0,-1 1 0,-2 0 0,-31-34 0,7 17 0,-1 3 0,-2 1 0,-1 2 0,-68-38 0,-209-90 0,117 73-282,-4 8 0,-397-95-1,51 82-417,-8 36 0,-37 22 700,-2 18 0,490 15 0,-1222-45-1753,577 9 1753,242 11 0,199 12 0,-639-26 0,-153 5-510,0-36 1,320 16 509,506 39 0,-591-42 0,-146-38 375,601 65-966,345 33-2365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4.894"/>
    </inkml:context>
    <inkml:brush xml:id="br0">
      <inkml:brushProperty name="width" value="0.05" units="cm"/>
      <inkml:brushProperty name="height" value="0.05" units="cm"/>
      <inkml:brushProperty name="color" value="#E71224"/>
    </inkml:brush>
  </inkml:definitions>
  <inkml:trace contextRef="#ctx0" brushRef="#br0">26 1296 24575,'-4'0'0,"-13"0"0,12-1 0,9-1 0,20-5 0,27-4 0,-5 1 0,106-31-605,188-77 0,137-87-1352,-387 164 1706,434-188-165,324-149-558,-662 289 727,122-57 1800,-302 143-1150,24-9 1402,-28 12-1719,-1-1 0,1 1 0,0-1-1,-1 1 1,1 0 0,0 0 0,0 0 0,-1 0 0,1 0 0,0 0-1,0 0 1,0 1 0,-1-1 0,3 1 0,-3 0-102,-1-1 0,0 0 0,0 0 0,0 0 0,0 0 0,1 0 0,-1 0 0,0 1 0,0-1 0,0 0 0,1 0 0,-1 0 0,0 0 0,0 0 0,0 0 0,1 0 0,-1 0 0,0 0 0,0 0 0,1 0 0,-1 0 0,0 0 0,0 0 0,0 0 0,1 0 0,-1 0 0,0-1 0,0 1 0,0 0 0,1 0 0,-1 0 0,0 0 0,0 0 0,0 0 0,0-1 0,1 1 0,-1 0 0,0 0 0,0 0 0,0 0 0,0-1 0,2 0-671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5.955"/>
    </inkml:context>
    <inkml:brush xml:id="br0">
      <inkml:brushProperty name="width" value="0.05" units="cm"/>
      <inkml:brushProperty name="height" value="0.05" units="cm"/>
      <inkml:brushProperty name="color" value="#E71224"/>
    </inkml:brush>
  </inkml:definitions>
  <inkml:trace contextRef="#ctx0" brushRef="#br0">27 1909 24575,'-2'-1'0,"0"1"0,0 0 0,0-1 0,0 1 0,0 0 0,0 0 0,-4 1 0,-1 0 0,8 5 0,5 12 0,0-1 0,1 1 0,0-1 0,15 23 0,48 61 0,128 133 0,-51-66 0,-18-2 0,29 34 0,-140-179 0,1-1 0,1-1 0,27 20 0,-35-29 0,1-2 0,0 0 0,1 0 0,0-1 0,0-1 0,0-1 0,19 6 0,-30-11 0,-1 1 0,0-1 0,0 1 0,0-1 0,1 0 0,-1 0 0,0 0 0,0 0 0,0 0 0,1-1 0,-1 1 0,0-1 0,0 1 0,0-1 0,0 0 0,0 1 0,0-1 0,3-2 0,-2 0 0,0 0 0,0 0 0,0 0 0,-1 0 0,1 0 0,-1-1 0,0 1 0,0-1 0,2-4 0,12-26 0,-3-1 0,18-68 0,4-77 0,34-408 0,-52 289 0,11-105 0,-15 292 0,9-87 0,-22 189 0,0 9 0,0-1 0,0 1 0,0-1 0,0 1 0,0-1 0,0 1 0,1-1 0,0-2 0,-1 4 0,1 0 0,-1-1 0,0 1 0,1-1 0,-1 1 0,1 0 0,-1-1 0,0 1 0,1 0 0,-1-1 0,1 1 0,-1 0 0,1 0 0,-1-1 0,1 1 0,0 0 0,-1 0 0,1 0 0,-1 0 0,1 0 0,-1 0 0,1 0 0,-1 0 0,1 0 0,0 0 0,-1 0 0,2 1 0,30 5 0,0 1 0,-1 2 0,41 18 0,-30-10 0,-1 2 0,-1 2 0,43 29 0,-30-13 0,78 73 0,-30-14 0,157 133 0,-244-218 0,144 105 0,9-14 0,-164-101 0,-1 1 0,1-1 0,1 0 0,-1 0 0,0 0 0,0 0 0,0 0 0,0-1 0,1 1 0,-1-1 0,0 0 0,1 0 0,5-1 0,-6 1 0,0-1 0,0-1 0,-1 1 0,1 0 0,0-1 0,0 1 0,-1-1 0,1 0 0,-1 0 0,0 0 0,1 0 0,-1 0 0,0 0 0,0-1 0,2-3 0,4-7 0,0 0 0,-1 0 0,-1-1 0,0 0 0,5-20 0,15-79 0,-19 83 0,169-882-630,-137 705 568,-21 101 124,-3 18 196,35-118-1,-47 196-244,0 1-1,1-1 1,0 1 0,0 0 0,1 0 0,1 0 0,0 0-1,7-8 1,-12 16-13,0 0 0,0 0 0,0 1 0,0-1 0,0 0 0,0 1 0,0-1 0,0 0 0,0 1 0,0-1 0,0 1 0,0 0 0,0-1 0,0 1 0,1 0 0,-1 0 0,0 0 0,0 0 0,0 0 0,0 0 0,1 0 0,-1 0 0,0 0 0,0 1 0,0-1 0,0 0 0,0 1 0,1-1 0,-1 1 0,0-1 0,0 1 0,1 0 0,4 3 0,-1 1 0,0-1 0,1 1 0,5 8 0,-6-8 0,43 50 0,61 93 0,29 72 0,-62-94 0,87 111 0,-118-181 0,2-2 0,56 49 0,-98-98 0,-1-1 0,0 1 0,1-1 0,0-1 0,-1 1 0,1-1 0,1 1 0,-1-1 0,0-1 0,1 1 0,-1-1 0,13 3 0,-11-3-1365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6.781"/>
    </inkml:context>
    <inkml:brush xml:id="br0">
      <inkml:brushProperty name="width" value="0.05" units="cm"/>
      <inkml:brushProperty name="height" value="0.05" units="cm"/>
      <inkml:brushProperty name="color" value="#E71224"/>
    </inkml:brush>
  </inkml:definitions>
  <inkml:trace contextRef="#ctx0" brushRef="#br0">61 1 24575,'0'0'0,"-1"15"0,-3 23 0,0-7 0,-36 417 0,29 7 0,11-449 0,1 3 0,0-9 0,-1 0 0,1-1 0,-1 1 0,1 0 0,0 0 0,-1-1 0,1 1 0,-1 0 0,1-1 0,-1 1 0,1 0 0,-1-1 0,1 1 0,-1-1 0,1 1 0,-1-1 0,1 0 0,73-77 0,104-118-559,220-316-1,-388 496 560,-7 11 0,1 0 0,-1 0 0,1 0 0,0 0 0,0 1 0,0-1 0,6-3 0,-10 8 4,0 0-1,0 0 0,0-1 1,0 1-1,0 0 0,0 0 1,0 0-1,0 0 0,1 0 1,-1 0-1,0 0 0,0 0 1,0 0-1,0 0 0,0 0 1,0 0-1,0 0 0,0 0 1,0 0-1,1 0 0,-1 0 1,0 0-1,0 0 0,0 0 1,0 0-1,0 0 0,0 0 1,0 0-1,0 1 0,0-1 1,0 0-1,1 0 0,-1 0 1,0 0-1,0 0 0,0 0 1,0 0-1,0 0 0,0 0 1,0 0-1,0 0 0,0 0 1,0 1-1,0-1 0,0 0 1,0 0-1,0 0 0,0 0 1,0 0-1,0 0 0,0 0 1,0 0-1,0 0 0,0 0 1,0 1-1,2 5 159,-1 0 1,0 1-1,0-1 1,0 7 0,0 7-44,7 150-119,-16 210 0,2-299 0,-4 157 0,12-218-1365,1-8-5461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7:17.893"/>
    </inkml:context>
    <inkml:brush xml:id="br0">
      <inkml:brushProperty name="width" value="0.05" units="cm"/>
      <inkml:brushProperty name="height" value="0.05" units="cm"/>
      <inkml:brushProperty name="color" value="#E71224"/>
    </inkml:brush>
  </inkml:definitions>
  <inkml:trace contextRef="#ctx0" brushRef="#br0">711 1 24575,'-2'0'0,"1"0"0,0 0 0,0 0 0,0 1 0,0-1 0,0 1 0,0-1 0,0 1 0,0-1 0,0 1 0,0-1 0,0 1 0,0 0 0,0 0 0,0 1 0,-2-1 0,-10 11 0,0 0 0,1 1 0,0 0 0,-10 16 0,-39 63 0,28-39 0,-33 45 0,-78 124 0,16 9 0,94-160 0,-66 132 0,80-174 0,13-19 0,-10 18 0,15-25 0,1 0 0,0 0 0,0 0 0,0 0 0,0 0 0,1 0 0,-1 0 0,1 1 0,-1-1 0,1 0 0,1 5 0,-1-7 0,0-1 0,0 1 0,1 0 0,-1 0 0,0 0 0,1 0 0,-1-1 0,1 1 0,-1 0 0,1-1 0,-1 1 0,1 0 0,-1-1 0,1 1 0,0 0 0,-1-1 0,1 1 0,0-1 0,0 1 0,1 0 0,18 6 0,-18-7 0,24 6 0,-1-1 0,1-1 0,0-2 0,38-1 0,107-14 0,-18-9 0,0-7 0,254-83 0,-319 83 0,1 4 0,177-25 0,-185 37 0,-54 7 0,1 2 0,0 1 0,32 0 0,-59 3 0,0 1 0,0-1 0,0 1 0,0-1 0,0 0 0,0 1 0,0 0 0,0-1 0,0 1 0,0-1 0,0 1 0,0 0 0,-1 0 0,1 0 0,0-1 0,-1 1 0,1 0 0,0 0 0,-1 0 0,1 0 0,-1 0 0,1 1 0,9 26 0,-10-27 0,2 11 0,0 0 0,0 1 0,-1-1 0,-1 1 0,0-1 0,-1 1 0,0-1 0,-5 20 0,-4 11 0,-18 44 0,20-66 0,-218 541 0,186-459 0,35-88 0,1 0 0,1 1 0,1-1 0,0 1 0,0 15 0,2-28 0,0-1 0,0 1 0,0-1 0,0 1 0,1-1 0,-1 1 0,1-1 0,0 1 0,-1-1 0,1 1 0,0-1 0,0 0 0,1 0 0,-1 1 0,0-1 0,1 0 0,-1 0 0,1 0 0,0 0 0,0-1 0,-1 1 0,1 0 0,0-1 0,1 0 0,-1 1 0,0-1 0,0 0 0,0 0 0,1 0 0,2 1 0,6 1 0,0-1 0,0 0 0,0-1 0,0 0 0,0 0 0,15-2 0,70-12 0,468-113-743,-547 122 715,342-88-165,-5-19 232,-252 72-52,174-57-47,-229 83 94,0 3-1,0 1 0,1 3 0,50-1 0,-81 6 72,4 0 40,0 1 1,0 1-1,0 1 1,39 8-1,-55-8-145,0 0 0,0 0 0,-1 0 0,1 1 0,-1 0 0,0 0 0,0 0 0,0 0 0,0 0 0,0 1 0,-1 0 0,1 0 0,-1 0 0,0 0 0,0 0 0,-1 1 0,1-1 0,-1 1 0,2 5 0,-1 0 0,1 0 0,-2 1 0,0-1 0,0 0 0,-1 1 0,0 0 0,0-1 0,-3 17 0,-4 23 0,-23 89 0,-28 48 0,-140 316-507,83-225 296,92-223 211,-25 70 0,46-121 19,0-2 39,0 1 0,0-1 0,1 1 0,-1-1 0,1 1 0,-1-1 0,1 1 0,0-1 0,0 4 0,-8-1-1304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5:28.970"/>
    </inkml:context>
    <inkml:brush xml:id="br0">
      <inkml:brushProperty name="width" value="0.05" units="cm"/>
      <inkml:brushProperty name="height" value="0.05" units="cm"/>
      <inkml:brushProperty name="color" value="#E71224"/>
    </inkml:brush>
  </inkml:definitions>
  <inkml:trace contextRef="#ctx0" brushRef="#br0">1 1 24575,'0'17'0,"1"6"0,7 41 0,1 2 0,4 174 0,-6-73 0,15 379 0,-15-317 0,-6-207 0,0-2 0,-1 23 0,13-101 0,-2 14 0,8-47 0,5 0 0,39-99 0,-27 104 0,55-98 0,-67 143 0,2 1 0,2 2 0,1 0 0,43-42 0,-55 63 0,-9 8 0,1 0 0,0 1 0,0-1 0,1 2 0,0-1 0,21-10 0,-29 17 0,0 0 0,1 1 0,-1-1 0,0 0 0,0 1 0,1 0 0,-1 0 0,0-1 0,1 1 0,-1 1 0,0-1 0,1 0 0,-1 1 0,0-1 0,1 1 0,-1-1 0,3 2 0,-2 0 0,1 0 0,0 1 0,-1-1 0,1 1 0,-1 0 0,0 0 0,0 0 0,5 6 0,0 3 0,1 1 0,-2 0 0,0 1 0,6 15 0,81 263 0,-79-239 0,-12-43 0,0 0 0,-1 0 0,0-1 0,-1 1 0,0 0 0,0 0 0,-1 1 0,-2 13 0,10-54 0,1 1 0,24-53 0,-17 44 0,7-15 0,3 1 0,2 1 0,2 2 0,3 1 0,1 1 0,3 2 0,47-47 0,57-42 0,-136 130 0,0-1 0,0 1 0,1 1 0,-1-1 0,1 1 0,0 0 0,11-4 0,-14 6 0,0 0 0,-1 0 0,1 1 0,0-1 0,-1 1 0,1 0 0,0 0 0,0 0 0,-1 0 0,1 1 0,0-1 0,-1 1 0,1-1 0,0 1 0,-1 0 0,1 0 0,-1 0 0,1 1 0,-1-1 0,0 0 0,4 4 0,1 1 0,-1 0 0,0 0 0,0 1 0,-1 0 0,0 1 0,8 12 0,20 54 0,-31-69 0,36 94 0,-6 1 0,23 115 0,21 213 0,-73-406 0,-2-13 0,14 118 0,-17-116 156,2-11-151,0 0 0,0 1 0,0-1 0,0 0 0,0 0 0,0 0 0,-1 0 0,1 0 0,0 0 0,0 0 0,0 0 1,0 0-1,0 0 0,-1 1 0,1-1 0,0 0 0,0 0 0,0 0 0,0 0 0,-1 0 0,1 0 0,0 0 0,0 0 0,0 0 0,0 0 0,-1 0 1,1-1-1,0 1 0,0 0 0,0 0 0,0 0 0,0 0 0,-1 0 0,1 0 0,0 0 0,-15-16-1265,14 14 817,-11-13-6383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3:26:29.270"/>
    </inkml:context>
    <inkml:brush xml:id="br0">
      <inkml:brushProperty name="width" value="0.05" units="cm"/>
      <inkml:brushProperty name="height" value="0.05" units="cm"/>
      <inkml:brushProperty name="color" value="#E71224"/>
    </inkml:brush>
  </inkml:definitions>
  <inkml:trace contextRef="#ctx0" brushRef="#br0">67 0 24575,'-1'2'0,"0"-1"0,0 1 0,0 0 0,0-1 0,1 1 0,-1 0 0,-1 2 0,1 0 0,-12 31 0,1 1 0,-11 54 0,19-71 0,2 0 0,0 0 0,1 1 0,1-1 0,1 0 0,5 34 0,-5-47 0,1 1 0,0-1 0,0 0 0,0 0 0,1 0 0,0 0 0,0 0 0,1-1 0,-1 1 0,1-1 0,0 0 0,1 0 0,-1 0 0,1-1 0,7 6 0,-7-7 0,-1 0 0,1-1 0,0 1 0,0-1 0,0 0 0,0 0 0,1-1 0,-1 1 0,1-1 0,-1 0 0,0-1 0,1 1 0,-1-1 0,1 0 0,-1-1 0,1 1 0,-1-1 0,9-2 0,19-9-1365,-3-3-5461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09:09.899"/>
    </inkml:context>
    <inkml:brush xml:id="br0">
      <inkml:brushProperty name="width" value="0.05" units="cm"/>
      <inkml:brushProperty name="height" value="0.05" units="cm"/>
      <inkml:brushProperty name="color" value="#E71224"/>
    </inkml:brush>
  </inkml:definitions>
  <inkml:trace contextRef="#ctx0" brushRef="#br0">144 0 24575,'0'0'0,"0"0"0,0 0 0,0 0 0,0 0 0,0 0 0,-3 8 0,-9 17 0,0 0 0,2 1 0,1 0 0,-9 46 0,6 8 0,-14 81 0,11-89 0,4 0 0,3 1 0,1 81 0,7-148-1365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0.488"/>
    </inkml:context>
    <inkml:brush xml:id="br0">
      <inkml:brushProperty name="width" value="0.05" units="cm"/>
      <inkml:brushProperty name="height" value="0.05" units="cm"/>
      <inkml:brushProperty name="color" value="#E71224"/>
    </inkml:brush>
  </inkml:definitions>
  <inkml:trace contextRef="#ctx0" brushRef="#br0">0 1502 24575,'6'-11'0,"20"-18"16,1 1 0,45-35 0,66-40-75,-54 43-151,244-197-975,36-27 1265,-50 72-80,-243 171 0,2 2 0,121-44 0,-160 71-38,1 2 1,0 2-1,66-8 1,-72 14 12,0 1 0,0 2 0,0 1 0,0 1-1,36 9 1,-3 4 25,-1 3 0,91 43 0,111 73 0,-77-38 0,4-12 0,-136-66 0,68 15 0,-87-26 0,1-2 0,0-2 0,40-1 0,-23-5 0,1-2 0,-1-2 0,0-3 0,0-3 0,-1-1 0,98-41 0,-81 24 0,-3-4 0,0-3 0,-2-2 0,85-69 0,40-62 668,-11-9-1213,-156 156 199,6-5-5995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304"/>
    </inkml:context>
    <inkml:brush xml:id="br0">
      <inkml:brushProperty name="width" value="0.05" units="cm"/>
      <inkml:brushProperty name="height" value="0.05" units="cm"/>
      <inkml:brushProperty name="color" value="#E71224"/>
    </inkml:brush>
  </inkml:definitions>
  <inkml:trace contextRef="#ctx0" brushRef="#br0">1 2031 24575,'1'-11'0,"4"-11"0,1 1 0,11-25 0,3-8 0,-3-7 0,-2-1 0,-3-1 0,5-80 0,-7-193 0,-10 328 0,1-74 0,5-271 0,28 3 0,-26 309 0,-3 18 0,-1 1 0,-2 0 0,1-38 0,6 86 0,131 480 0,-12-38 0,-122-445 0,17 45 0,-20-61 0,1 1 0,0 0 0,0-1 0,1 0 0,-1 0 0,7 7 0,-10-13 0,1 1 0,-1-1 0,1 1 0,-1-1 0,1 1 0,0-1 0,-1 0 0,1 0 0,0 0 0,0 0 0,0 0 0,0 0 0,0 0 0,0-1 0,0 1 0,0-1 0,0 0 0,0 1 0,0-1 0,0 0 0,0 0 0,0 0 0,0 0 0,0-1 0,1 1 0,-1-1 0,0 1 0,2-2 0,2-1 0,-1 0 0,1 0 0,-1-1 0,0 0 0,-1 0 0,1 0 0,-1 0 0,8-10 0,8-13 6,0-1 0,-2-1-1,-1-1 1,-2 0 0,17-44 0,-6-4-92,19-85 0,7-85-590,17-64 648,-47 230 105,58-138-1,-76 208 122,-3 9-160,0 0 0,0 0-1,0 0 1,1 0 0,-1 0-1,1 1 1,0-1 0,-1 0 0,1 1-1,0-1 1,1 1 0,1-3-1,-3 5-37,-1 0 0,1 0 0,-1 0 0,0 0 0,1 0 0,-1 0 0,1 0 0,-1 0 0,0 0 0,1 0 0,-1 0 0,1 0 0,-1 0 0,1 0 0,-1 0 0,0 0 0,1 0 0,-1 1 0,0-1 0,1 0 0,-1 0 0,0 0 0,1 1 0,-1-1 0,1 1 0,7 9 0,-1-1 0,-2 1 0,1 0 0,-1 0 0,-1 0 0,3 11 0,16 51-135,24 126-1,-7 82-368,42 568 349,-80-822 187,9 182 866,-9-202-595,1-9-747,-1 0-780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5.852"/>
    </inkml:context>
    <inkml:brush xml:id="br0">
      <inkml:brushProperty name="width" value="0.05" units="cm"/>
      <inkml:brushProperty name="height" value="0.05" units="cm"/>
      <inkml:brushProperty name="color" value="#E71224"/>
    </inkml:brush>
  </inkml:definitions>
  <inkml:trace contextRef="#ctx0" brushRef="#br0">46 365 24575,'0'0'0,"0"10"0,-5 78 0,-1-17 0,8 99 0,0-142 0,1 0 0,2-1 0,1 0 0,10 31 0,-15-58 0,0 6 0,2 0 0,-1-1 0,1 1 0,4 6 0,-7-11 0,1 0 0,0 0 0,0 0 0,0 0 0,0 0 0,0 0 0,0 0 0,0 0 0,0 0 0,1 0 0,-1-1 0,0 1 0,0 0 0,1-1 0,-1 1 0,0-1 0,1 1 0,-1-1 0,1 0 0,-1 0 0,0 0 0,1 0 0,-1 0 0,3 0 0,2-1 0,0-1 0,-1-1 0,1 1 0,0-1 0,-1 0 0,1 0 0,-1 0 0,0-1 0,7-6 0,11-9 0,0-2 0,-2-1 0,0 0 0,-1-2 0,-1 0 0,-2-1 0,0-1 0,-2 0 0,23-55 0,-25 45 0,0 0 0,-3-1 0,-1-1 0,-1 0 0,-2 0 0,-2 0 0,-2-58 0,-2 74 0,-2 0 0,-1 0 0,-7-28 0,7 39 0,0 1 0,-1 0 0,0 0 0,-1 0 0,0 0 0,0 1 0,-1 0 0,-10-13 0,14 20 0,0 0 0,1 0 0,-1 0 0,0 0 0,0 1 0,0-1 0,-1 1 0,1-1 0,0 1 0,0 0 0,-1 0 0,1 0 0,-1 0 0,-4-1 0,4 2 0,1 0 0,-1 0 0,0 0 0,1 1 0,-1-1 0,0 1 0,1-1 0,-1 1 0,1 0 0,-1 0 0,1 0 0,0 1 0,-1-1 0,-3 4 0,-6 3 0,1 2 0,0 0 0,0 0 0,-13 17 0,-33 53 0,50-69 0,-139 240-1365,111-178-5461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240"/>
    </inkml:context>
    <inkml:brush xml:id="br0">
      <inkml:brushProperty name="width" value="0.05" units="cm"/>
      <inkml:brushProperty name="height" value="0.05" units="cm"/>
      <inkml:brushProperty name="color" value="#E71224"/>
    </inkml:brush>
  </inkml:definitions>
  <inkml:trace contextRef="#ctx0" brushRef="#br0">91 1955 24575,'-8'-14'0,"-1"-9"0,2-1 0,-9-44 0,0-53 0,14 109 0,-18-306-254,18-3-92,2 225 317,1-162 29,0-181 0,-9 267 460,3 84-291,16 101-169,6 16 0,-2 1 0,0 1 0,14 47 0,-13-35 0,38 101 0,53 230 0,-77-212 0,17 77 0,-44-226 0,1-1 0,0 1 0,1-1 0,6 13 0,-9-22 0,0 0 0,0-1 0,0 1 0,0 0 0,0-1 0,1 1 0,-1-1 0,1 0 0,3 3 0,-4-4 0,-1 0 0,1-1 0,0 1 0,0 0 0,0 0 0,0-1 0,1 1 0,-1-1 0,0 0 0,0 0 0,0 0 0,0 0 0,0 0 0,0 0 0,0 0 0,3-1 0,0 0 0,0-1 0,-1 0 0,1 0 0,0 0 0,-1 0 0,0-1 0,1 0 0,-1 0 0,5-4 0,4-6 0,15-17 0,-23 24 0,23-28 0,-1-2 0,44-77 0,-41 54 0,31-86 0,105-415 0,-147 495 0,-10 38 0,-2-1 0,7-41 0,-13 65 0,-1 3 0,0 0 0,0 0 0,1-1 0,-1 1 0,0 0 0,0-1 0,0 1 0,0 0 0,-1 0 0,1-1 0,0 1 0,-1-3 0,3 13 0,9 28 0,-1 0 0,7 68 0,-11-68 0,14 96 0,116 694 0,-110-696 0,-17-81-1365,-6-40-5461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57.942"/>
    </inkml:context>
    <inkml:brush xml:id="br0">
      <inkml:brushProperty name="width" value="0.05" units="cm"/>
      <inkml:brushProperty name="height" value="0.05" units="cm"/>
      <inkml:brushProperty name="color" value="#E71224"/>
    </inkml:brush>
  </inkml:definitions>
  <inkml:trace contextRef="#ctx0" brushRef="#br0">1 1 24575,'1'0'0,"1"1"0,-1-1 0,1 1 0,-1-1 0,1 1 0,-1 0 0,1 0 0,-1 0 0,0 0 0,0-1 0,0 2 0,2 0 0,2 2 0,6 7 0,1 0 0,-1 0 0,-1 2 0,0-1 0,-1 1 0,0 0 0,-1 1 0,0 0 0,-1 0 0,-1 1 0,0 0 0,4 20 0,0 3 0,-3 0 0,4 44 0,-2 80 0,-7-124 0,0 122-1365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7.451"/>
    </inkml:context>
    <inkml:brush xml:id="br0">
      <inkml:brushProperty name="width" value="0.05" units="cm"/>
      <inkml:brushProperty name="height" value="0.05" units="cm"/>
      <inkml:brushProperty name="color" value="#E71224"/>
    </inkml:brush>
  </inkml:definitions>
  <inkml:trace contextRef="#ctx0" brushRef="#br0">1 6 24575,'0'0'0,"0"-2"0,0-1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7.378"/>
    </inkml:context>
    <inkml:brush xml:id="br0">
      <inkml:brushProperty name="width" value="0.05" units="cm"/>
      <inkml:brushProperty name="height" value="0.05" units="cm"/>
      <inkml:brushProperty name="color" value="#E71224"/>
    </inkml:brush>
  </inkml:definitions>
  <inkml:trace contextRef="#ctx0" brushRef="#br0">300 17 24575,'-1'0'0,"-1"1"0,1-1 0,0 1 0,0-1 0,0 1 0,0-1 0,0 1 0,1 0 0,-1 0 0,0-1 0,0 1 0,0 0 0,1 0 0,-1 0 0,0 0 0,0 2 0,-2 1 0,-32 42 0,3 1 0,-43 85 0,42-62 0,-34 105 0,57-147 0,2 1 0,1-1 0,-6 59 0,13-76 0,-1 0 0,2 0 0,-1 0 0,2 0 0,-1-1 0,1 1 0,1 0 0,0-1 0,0 0 0,1 0 0,1 0 0,0 0 0,0 0 0,8 10 0,-4-9 0,0-1 0,2 1 0,-1-2 0,1 1 0,0-2 0,1 1 0,0-2 0,1 1 0,24 9 0,-6-4 0,0-3 0,1 0 0,39 5 0,-40-9 0,0-2 0,1-1 0,-1-2 0,1-1 0,-1-1 0,1-2 0,-1-1 0,0-1 0,0-2 0,0-1 0,-1-2 0,45-20 0,-37 10-35,-1-1 0,-1-2 0,-2-1 0,0-2-1,-2-2 1,0 0 0,-2-3 0,-2 0 0,39-54 0,-44 51 0,-1-1-1,-2-1 1,-2-1 0,-1-1 0,-2 0 0,-1-1 0,-3 0 0,-1-1-1,10-80 1,-17 85 35,-3-45 0,0 75 50,0 1 1,-1-1-1,1 0 0,-1 1 0,0-1 1,-3-4-1,4 8-42,0 0 1,-1 0-1,1 1 1,0-1 0,-1 0-1,0 1 1,1-1-1,-1 0 1,1 1-1,-1-1 1,0 1 0,1-1-1,-1 1 1,0-1-1,1 1 1,-1-1 0,0 1-1,0 0 1,1-1-1,-1 1 1,0 0-1,0 0 1,0 0 0,0 0-1,1 0 1,-1 0-1,0 0 1,0 0-1,0 0 1,0 0 0,1 0-1,-1 0 1,0 0-1,0 1 1,0-1-1,1 0 1,-1 1 0,0-1-1,0 0 1,0 2-1,-7 2-8,1 1 0,0 1 0,0-1 0,0 1 0,1 0 0,0 1 0,0-1 0,1 1 0,-9 13 0,-7 14 17,0 1 0,-23 56 0,-21 83-270,35-80-263,-22 114-1,40-135 525,2 1 0,0 87 0,10-131-29,0 1 1,3-1 0,0 1-1,2-1 1,16 56 0,-16-74 9,0 0 1,0 0-1,1 0 1,1-1-1,0 0 1,0-1-1,10 11 1,-10-13 6,1-1 1,0 0-1,0-1 1,0 0 0,0 0-1,1-1 1,0 0-1,0-1 1,1 1-1,10 2 1,-5-3-59,2-1 1,-1 0-1,0-1 1,0 0-1,1-2 1,-1 0 0,32-4-1,19-7-1237,110-34 0,92-43-2347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39.805"/>
    </inkml:context>
    <inkml:brush xml:id="br0">
      <inkml:brushProperty name="width" value="0.05" units="cm"/>
      <inkml:brushProperty name="height" value="0.05" units="cm"/>
      <inkml:brushProperty name="color" value="#E71224"/>
    </inkml:brush>
  </inkml:definitions>
  <inkml:trace contextRef="#ctx0" brushRef="#br0">95 594 24575,'0'11'0,"-35"432"0,32-419 0,-18 133 0,4-44 0,-2 142 0,19-252 0,0 0 0,0 1 0,0-1 0,1 1 0,-1-1 0,1 1 0,1 3 0,-2-6 0,0 0 0,0-1 0,1 1 0,-1-1 0,1 1 0,-1-1 0,0 1 0,1-1 0,-1 1 0,1-1 0,-1 1 0,1-1 0,-1 0 0,1 1 0,-1-1 0,1 0 0,0 1 0,-1-1 0,1 0 0,-1 0 0,1 1 0,0-1 0,-1 0 0,1 0 0,0 0 0,-1 0 0,1 0 0,0 0 0,-1 0 0,1 0 0,0 0 0,-1-1 0,1 1 0,-1 0 0,1 0 0,0 0 0,-1-1 0,1 1 0,0-1 0,5-2 0,0 0 0,0-1 0,0 0 0,-1 0 0,1 0 0,8-10 0,-8 9 0,300-315-446,-19-25 0,-47 55 446,20 19 0,-258 269 0,79-70 0,-64 59 0,0 1 0,38-19 0,-49 27 0,0 1 0,1 1 0,-1-1 0,1 1 0,7-1 0,-11 3 0,0-1 0,-1 1 0,1 0 0,-1 0 0,1 0 0,-1 1 0,1-1 0,0 0 0,-1 1 0,1 0 0,-1 0 0,0 0 0,1 0 0,-1 0 0,0 0 0,5 3 0,-3-1 32,-1 1 1,1-1 0,-1 1-1,0 0 1,0-1-1,0 1 1,4 8-1,-1 1 210,7 21 0,2 13-205,-2 0 0,-3 1 0,-2 0 0,4 72 0,-12 196-74,0-314 37,-7 165 0,-2 141 0,9-300 0,0 0 0,1 0 0,0 0 0,3 12 0,-4-18 0,1 0 0,0 0 0,0 0 0,0 0 0,0 0 0,0 0 0,0 0 0,1 0 0,-1 0 0,1-1 0,-1 1 0,1 0 0,0-1 0,-1 1 0,1-1 0,0 0 0,0 0 0,0 0 0,0 0 0,3 1 0,0 0 0,1 0 0,0-1 0,1 0 0,-1 0 0,0-1 0,0 1 0,0-1 0,0-1 0,0 1 0,10-3 0,-2 0 0,0-1 0,0 0 0,19-10 0,-9 2 11,-1-1 0,-1-1-1,40-32 1,55-63-181,-106 98 125,532-555-814,-529 551 857,139-145-99,-117 126 71,1 2 0,60-39 0,-81 61 73,0 0-1,1 1 1,1 1-1,0 0 1,0 2-1,31-8 1,-40 12-12,-1 1-1,1 0 1,-1 0 0,1 1 0,-1 0-1,1 1 1,-1 0 0,0 0 0,1 1-1,-1 0 1,0 0 0,0 1 0,0 0-1,0 0 1,0 1 0,-1 0 0,10 7-1,-3 0 10,0 1-1,-2 1 0,0 0 0,0 1 1,-1 0-1,-1 0 0,13 23 0,-2 4-9,28 75-1,12 96-29,-17 6 0,-4-15 0,-34-173 0,2 0 0,20 48 0,-24-69 0,0-1 0,0 1 0,1-1 0,0 0 0,0-1 0,1 1 0,0-1 0,1 0 0,0-1 0,0 0 0,0 0 0,0 0 0,11 6 0,-8-8 3,0 1-1,0-1 0,1 0 1,-1-1-1,1-1 1,0 1-1,0-2 0,0 1 1,14-1-1,-9-2 2,0 0 0,0-1 0,0-1 0,-1 0 0,28-10 0,-8-2-52,0-2 1,0-1-1,-2-1 0,47-36 1,27-29-462,103-104 1,82-115 573,-13 5-65,-184 205 0,113-85 0,-199 172 10,4-5-16,0 2 1,1-1-1,0 2 0,19-9 1,-30 15 13,1 1 1,0-1 0,0 1-1,0 0 1,-1 0 0,1 1-1,0-1 1,0 1 0,0 0-1,0 0 1,0 0 0,0 1 0,0-1-1,0 1 1,0 0 0,0 0-1,0 0 1,0 1 0,-1-1-1,1 1 1,-1 0 0,1 0-1,2 2 1,4 4 79,-2 0 1,1 0-1,-1 1 1,0 0-1,-1 1 1,12 19-1,-2 1 79,13 38-1,-5-3-251,-3 1-1,-3 1 0,10 75 0,16 207-256,-39-291 342,28 188 0,-32-238 42,0 0 1,1 1 0,0-1 0,0 0 0,0 0 0,1-1 0,7 12-1,-9-17-29,0 0-1,0 0 0,0 0 0,0 0 1,0 0-1,0 0 0,0-1 0,0 1 1,1-1-1,-1 0 0,1 1 0,-1-1 1,1 0-1,-1 0 0,1-1 0,0 1 1,-1-1-1,1 1 0,0-1 0,-1 0 1,1 0-1,0 0 0,0 0 0,-1 0 1,1-1-1,0 1 0,4-2 0,-1-1-12,1 1 0,0-1 0,-1 0 0,1 0 0,-1-1 0,9-7 0,35-33 0,213-256-1056,-260 296 1038,284-378-212,-53 67 245,-84 136-17,-108 135-2,85-69 0,-113 102-10,0 1 1,1 0-1,0 1 1,1 1 0,0 0-1,22-7 1,-32 14 29,0-1-1,0 1 1,1 0 0,-1 0 0,0 1 0,1 0 0,-1 0 0,0 1-1,8 0 1,-10 0 56,1 1 0,-1-1 1,1 1-1,-1 0 0,0 0 0,1 0 0,-1 1 0,0 0 0,-1-1 0,1 1 0,0 0 1,-1 1-1,5 5 0,2 5-40,0 0 0,-2 1 0,1 1 0,-2-1 0,0 2 0,6 22-1,10 38-207,-3 0-1,10 89 0,4 162-357,-22-48 416,-5-106 59,-7-153 54,2 9-14,4 31 0,-5-53 43,1 0 1,0-1-1,0 1 0,1-1 1,0 1-1,0-1 0,0 0 0,10 13 1,-11-17 20,1 0 0,0 0 0,0 0 1,0 0-1,0-1 0,0 0 0,1 1 0,-1-1 1,1-1-1,-1 1 0,1 0 0,0-1 1,0 0-1,0 0 0,-1 0 0,1 0 0,0-1 1,0 1-1,0-1 0,0 0 0,0 0 1,5-1-1,3-1-42,-1 0 1,0-1-1,-1 0 1,1 0-1,0-2 0,-1 1 1,11-7-1,4-4 1,0-1-1,-1-2 1,36-33-1,60-73-157,-98 99 49,304-358-1212,-20-18 1382,-286 375-82,67-85-56,-72 94 64,1 0 0,0 1 0,37-26 0,-46 38 112,0-1 0,0 1 1,1 1-1,-1-1 0,1 1 1,13-4-1,-18 7-66,1-1-1,-1 1 0,0-1 1,0 1-1,0 0 1,1 0-1,-1 1 0,0-1 1,0 0-1,0 1 1,1 0-1,-1 0 0,0 0 1,0 0-1,0 0 1,-1 1-1,1 0 0,0-1 1,0 1-1,2 3 1,0-1-21,0 1 1,-1 0-1,0 0 1,0 0-1,-1 1 1,5 8-1,0 2-6,6 24 0,-1 5-19,-2-1 1,-3 2-1,5 64 0,-7 142-924,-18 103 698,2 179 277,10-515-42,10 111 0,-8-115 0,1 0 0,0 0 0,1-1 0,1 1 0,0-1 0,10 18 0,-12-27 58,0 0 0,0-1 0,0 1 0,1-1 0,-1 0 0,1 0 0,0 0 0,1 0 0,7 5 1,-9-7-23,1 0 0,-1-1 0,0 1 1,1-1-1,-1 0 0,1 0 1,0 0-1,-1 0 0,1-1 0,-1 0 1,1 1-1,0-1 0,0-1 1,-1 1-1,7-1 0,-1-2-36,0 0 0,0 0 0,0-1 0,-1 0 0,0-1 0,0 1 0,0-2 0,0 1 0,8-8 0,10-12 0,25-30 0,-31 34 0,151-172-261,-8-7-1,147-240 1,-274 382 272,68-103-35,10 10 167,-107 143-35,0 0 1,0 1-1,0 0 0,1 0 0,12-7 0,-18 12-108,1 1 1,-1 0-1,0-1 0,1 1 0,0 0 0,-1 1 1,1-1-1,-1 0 0,1 1 0,0-1 0,0 1 1,-1 0-1,1 0 0,0 0 0,-1 0 0,1 1 1,0-1-1,-1 1 0,1-1 0,0 1 0,-1 0 1,1 0-1,-1 0 0,1 0 0,2 2 0,1 2 0,0 1 0,0-1 0,0 1 0,0 0 0,-1 0 0,0 0 0,-1 1 0,1 0 0,-1 0 0,6 14 0,2 9 0,11 42 0,-22-70 0,27 112 0,21 164 0,-42-212-682,-2 115-1,-7-123-6143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3.917"/>
    </inkml:context>
    <inkml:brush xml:id="br0">
      <inkml:brushProperty name="width" value="0.05" units="cm"/>
      <inkml:brushProperty name="height" value="0.05" units="cm"/>
      <inkml:brushProperty name="color" value="#E71224"/>
    </inkml:brush>
  </inkml:definitions>
  <inkml:trace contextRef="#ctx0" brushRef="#br0">1113 5406 24575,'0'-15'0,"1"10"0,0 0 0,1 0 0,-1 1 0,1-1 0,0 1 0,4-7 0,2-6 0,132-284 0,20 4 0,128-117-338,39 23 0,51-5 338,-152 166 0,626-566 0,-758 717 0,344-271 0,-377 306 0,334-254 0,18-8 0,-2 30 0,-193 130 0,389-196 0,-191 132 0,-41 19 0,16 36 0,-305 130 169,118-18 0,94 8 169,218 26-338,-368 10 0,278 14 0,-227-6 0,305 30 30,-403-24-80,-1 5 0,190 62 0,68 72-387,-89-34 274,57 0 163,119 51 0,57 93 0,-372-192 0,147 85 0,-13 20 0,236 234 0,-232-173 0,134 112 0,-225-207 0,269 232 0,-11 2 0,-92-55 0,-196-169 0,253 288 0,-326-349 0,-5 3 0,67 122 0,-2 43 0,-76-144 0,201 482 0,-229-504 0,-3 1 0,-5 2 0,-4 1 0,6 108 0,-20-155 120,-3 1 0,-6 59 0,0-74-30,-1-1 0,-1 0 0,-23 63 0,12-53-90,-3-2 0,-1-1 0,-2 0 0,-2-2 0,-2-1 0,-1-1 0,-2-1 0,-2-2 0,-2-1 0,-41 33 0,46-46 0,0 0 0,-2-2 0,0-2 0,-1-1 0,-36 14 0,1-7 0,-114 27 0,91-34-55,-1-3-1,0-4 1,-165-5-1,82-15-150,-183-36 0,207 18 185,1-8 0,2-6 0,2-6 0,2-6-1,-210-112 1,163 58-93,-282-209 0,-344-321-1030,0-19 1144,419 321-337,15-13 1,231 205 336,-183-161 0,-73-40 0,330 281 0,-2 3 0,-162-93 0,141 101 0,-3 3 0,-1 6 0,-119-33 0,116 48 0,-1 5 0,-1 5 0,-188-9 0,139 28 0,-313 42 0,-152 73 0,255-23 0,253-56 0,-126 59 0,-96 80 0,11 22 0,177-98 0,-198 169 0,-77 69 0,381-304 0,-224 185 0,-24 18 0,-152 113 0,-239 252 0,133-125 0,451-403 0,-153 85 0,-126 27 0,96-73 0,230-95 0,-2-3 0,0-1 0,-81 7 0,98-18 0,1-1 0,-1-3 0,1-1 0,0-1 0,-66-17 0,60 8 0,0-1 0,1-2 0,0-2 0,-54-33 0,64 31 0,2-1 0,0-2 0,2 0 0,0-2 0,2-1 0,1-1 0,1-1 0,-28-44 0,22 23 0,3 0 0,1-2 0,3 0 0,-28-95 0,32 78 0,4-1 0,3 0 0,2 0 0,4-1 0,3 0 0,9-98 0,32-116-898,-18 166-3589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3T03:18:46.893"/>
    </inkml:context>
    <inkml:brush xml:id="br0">
      <inkml:brushProperty name="width" value="0.05" units="cm"/>
      <inkml:brushProperty name="height" value="0.05" units="cm"/>
      <inkml:brushProperty name="color" value="#E71224"/>
    </inkml:brush>
  </inkml:definitions>
  <inkml:trace contextRef="#ctx0" brushRef="#br0">1833 4042 24575,'-15'0'0,"11"-1"0,0 0 0,1 0 0,-1 0 0,1 0 0,0-1 0,-1 0 0,1 1 0,0-1 0,0 0 0,0 0 0,0-1 0,0 1 0,-3-4 0,-4-6 0,-17-22 0,20 23 0,-24-33 10,3-2 0,-39-86-1,-28-106-134,89 222 104,-109-341-349,19-7-378,5 20 96,-15 5 433,-89-134 219,-25 9 0,64 163-276,102 209 139,-77-99-1,40 77 226,-85-123 352,166 222-366,1-1-1,1 0 1,0-1-1,2 0 1,0 0-1,0 0 1,2-1-1,-4-27 1,7 18-6798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13:19.816"/>
    </inkml:context>
    <inkml:brush xml:id="br0">
      <inkml:brushProperty name="width" value="0.05" units="cm"/>
      <inkml:brushProperty name="height" value="0.05" units="cm"/>
      <inkml:brushProperty name="color" value="#E71224"/>
    </inkml:brush>
  </inkml:definitions>
  <inkml:trace contextRef="#ctx0" brushRef="#br0">333 1 24575,'0'6'0,"-46"226"0,44-221 0,-117 436 0,29-118 0,31-61 0,52-214 0,1 0 0,3 0 0,4 57 0,2-44 0,-3-69-1365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2.697"/>
    </inkml:context>
    <inkml:brush xml:id="br0">
      <inkml:brushProperty name="width" value="0.05" units="cm"/>
      <inkml:brushProperty name="height" value="0.05" units="cm"/>
      <inkml:brushProperty name="color" value="#E71224"/>
    </inkml:brush>
  </inkml:definitions>
  <inkml:trace contextRef="#ctx0" brushRef="#br0">3466 53 24575,'-4'-1'0,"1"1"0,0-1 0,-1 0 0,1 0 0,0 0 0,-5-2 0,-13-5 0,-44-2 0,-100-3 0,110 10 0,-433-7 0,108 39 0,331-24 0,-60 10 0,1 5 0,-150 46 0,210-51 0,-166 52 0,5 14 0,63-9 0,-2 2 0,100-53 0,-129 62 0,149-67 0,0 1 0,2 1 0,0 1 0,-24 23 0,18-10 0,-41 54 0,-19 43 0,33-44 0,-113 165 0,140-196 0,2 0 0,-42 108 0,65-143 0,1-1 0,1 1 0,1 0 0,1 1 0,0-1 0,2 0 0,0 1 0,1-1 0,1 1 0,1-1 0,1 1 0,0-1 0,1 0 0,10 24 0,1-4 0,2 0 0,43 71 0,61 63 0,-100-146 0,2 0 0,0-2 0,2 0 0,1-2 0,0-1 0,45 28 0,13-1 0,2-5 0,122 46 0,191 44 0,50-26 0,10-45 0,-309-51-91,0-6-1,190-17 1,-166-8-46,284-66 0,192-89 137,-526 135 0,215-98 0,-276 105 0,-2-3 0,-1-2 0,-2-2 0,-2-4 0,51-48 0,-45 30 53,-4-1 0,85-118 1,-115 138-5,-2-1 1,-1-1-1,-2-1 1,-3-1-1,28-92 1,-43 120-43,-1-1 1,-1 0 0,-1 0-1,0 0 1,-2 0 0,0 0-1,-1 0 1,-1 0-1,0 1 1,-2-1 0,-7-24-1,-11-17-7,-2 1 0,-54-95 0,59 123 3,-2 0 0,-1 1-1,-1 1 1,-1 1-1,-29-25 1,16 20 1,-2 2 0,-1 2 0,-53-30 0,26 24-20,-103-41 0,-74-5-110,130 50-50,0 4 0,-1 6-1,-1 5 1,-168-2 0,138 22-227,-162 24-1,-151 56-30,230-33-557,0-1-3961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3.800"/>
    </inkml:context>
    <inkml:brush xml:id="br0">
      <inkml:brushProperty name="width" value="0.05" units="cm"/>
      <inkml:brushProperty name="height" value="0.05" units="cm"/>
      <inkml:brushProperty name="color" value="#E71224"/>
    </inkml:brush>
  </inkml:definitions>
  <inkml:trace contextRef="#ctx0" brushRef="#br0">0 1298 24575,'0'0'0,"3"-3"0,110-79 0,426-359-660,-224 184 660,92-78 0,-391 321 0,127-116 0,-138 125 32,-2 1 21,0 2-1,-1-1 0,1 0 1,0 0-1,0 1 0,1 0 1,-1-1-1,0 1 0,1 1 1,0-1-1,4-1 0,-8 3-79,0 0 1,0 0-1,0 0 0,0-1 0,0 1 1,0 0-1,0 0 0,1 0 0,-1 0 1,0 0-1,0 0 0,0 0 0,0 0 0,0 0 1,0 0-1,0 0 0,1 0 0,-1 0 1,0 0-1,0 0 0,0 0 0,0 0 1,0 1-1,0-1 0,0 0 0,1 0 0,-1 0 1,0 0-1,0 0 0,0 0 0,0 0 1,0 0-1,0 0 0,0 0 0,0 0 0,0 0 1,0 1-1,0-1 0,1 0 0,-1 0 1,0 0-1,0 0 0,0 0 0,0 0 1,0 0-1,0 1 0,0-1 0,0 0 0,0 0 1,0 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4.988"/>
    </inkml:context>
    <inkml:brush xml:id="br0">
      <inkml:brushProperty name="width" value="0.05" units="cm"/>
      <inkml:brushProperty name="height" value="0.05" units="cm"/>
      <inkml:brushProperty name="color" value="#E71224"/>
    </inkml:brush>
  </inkml:definitions>
  <inkml:trace contextRef="#ctx0" brushRef="#br0">1028 156 24575,'-1'0'0,"1"0"0,-1 0 0,0 0 0,0 0 0,0-1 0,0 1 0,1 0 0,-1-1 0,0 1 0,0 0 0,1-1 0,-1 1 0,0-1 0,1 1 0,-2-1 0,-1-2 0,-8-2 0,0 0 0,1 0 0,-2 1 0,1 1 0,-20-5 0,-60-2 0,87 9 0,-32 0 0,0 0 0,1 3 0,-1 1 0,1 1 0,-1 2 0,2 2 0,-1 1 0,1 2 0,0 1 0,1 1 0,-44 26 0,48-23 0,1 2 0,1 1 0,0 1 0,2 1 0,0 1 0,2 2 0,0 0 0,2 1 0,1 2 0,1 0 0,1 0 0,-20 43 0,29-49 0,1-1 0,1 1 0,1 1 0,1-1 0,1 1 0,1 0 0,0 0 0,2 0 0,1 0 0,3 31 0,0-27 0,2 0 0,1-1 0,1 1 0,1-2 0,1 1 0,1-1 0,1 0 0,21 31 0,-17-30 0,2-2 0,1 0 0,0 0 0,2-2 0,26 23 0,-34-34 0,1 0 0,0-1 0,1-1 0,0 0 0,0 0 0,1-2 0,0 0 0,0 0 0,0-2 0,1 1 0,15 1 0,-3-4 0,-1-1 0,0-1 0,1-1 0,-1-2 0,0-1 0,0 0 0,0-2 0,-1-2 0,45-17 0,-25 4 0,-1-1 0,0-2 0,-2-2 0,57-47 0,-66 46 0,-1-2 0,-1-1 0,-2-2 0,-2-1 0,0-1 0,43-73 0,-58 84 0,-1-1 0,-1 0 0,-2-1 0,0 0 0,-1 0 0,-2-1 0,0 0 0,-2-1 0,-1 1 0,-1-1 0,-1 1 0,-5-43 0,0 42 0,-1 0 0,-1 0 0,-1 0 0,-2 1 0,0 1 0,-2-1 0,-20-33 0,23 44 0,-2 1 0,0 0 0,0 1 0,-1 0 0,-1 0 0,0 1 0,0 1 0,-1 0 0,-1 1 0,0 1 0,0 0 0,-1 0 0,-19-7 0,14 10-195,-1 0 0,1 1 0,-1 1 0,0 1 0,-1 1 0,-36 1 0,-22 6-6631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49.218"/>
    </inkml:context>
    <inkml:brush xml:id="br0">
      <inkml:brushProperty name="width" value="0.05" units="cm"/>
      <inkml:brushProperty name="height" value="0.05" units="cm"/>
      <inkml:brushProperty name="color" value="#E71224"/>
    </inkml:brush>
  </inkml:definitions>
  <inkml:trace contextRef="#ctx0" brushRef="#br0">1 0 24575,'12'6'0,"1"8"0,0 0 0,18 26 0,8 10 0,-8-19 0,1-2 0,0-2 0,1-3 0,58 28 0,145 37 0,-129-54 0,379 109 0,-199-64 0,-49-7 0,95 28 0,150 55 0,-216-67 0,120 44 0,58 18 0,-114-40 0,-8 36 0,-165-44 0,-131-82 0,-2 3 0,0 1 0,43 59 0,-59-69 31,0 0 0,0 1 0,-1 1 0,-1 0 0,0 1 0,0 0 0,-1 1 0,0 0 1,0 1-1,5 34 0,0 9-600,-2 1 0,6 76 0,-2 21-6257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5.077"/>
    </inkml:context>
    <inkml:brush xml:id="br0">
      <inkml:brushProperty name="width" value="0.05" units="cm"/>
      <inkml:brushProperty name="height" value="0.05" units="cm"/>
      <inkml:brushProperty name="color" value="#E71224"/>
    </inkml:brush>
  </inkml:definitions>
  <inkml:trace contextRef="#ctx0" brushRef="#br0">4638 1 24575,'-24'12'0,"-26"29"0,2 3 0,-61 70 0,79-82 0,-120 121 0,-6-8 0,-282 203 0,391-316 0,-1-1 0,-1-3 0,-2-2 0,0-2 0,-2-3 0,-84 23 0,4-13 0,-153 15 0,-143-6 0,206-22 0,18-1 0,-396 46 0,477-43 0,2 5 0,-212 73 0,292-82 0,1 3 0,0 1 0,2 2 0,1 1 0,0 3 0,2 1 0,1 1 0,2 2 0,0 1 0,2 2 0,2 1 0,1 2 0,-33 54 0,24-30 86,4 2-1,2 1 0,-30 88 1,48-113-300,2 1 1,2-1 0,1 2-1,3-1 1,1 1 0,1 0-1,4 50 1,9-12-6613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1:57.732"/>
    </inkml:context>
    <inkml:brush xml:id="br0">
      <inkml:brushProperty name="width" value="0.05" units="cm"/>
      <inkml:brushProperty name="height" value="0.05" units="cm"/>
      <inkml:brushProperty name="color" value="#E71224"/>
    </inkml:brush>
  </inkml:definitions>
  <inkml:trace contextRef="#ctx0" brushRef="#br0">2830 253 24575,'-107'-5'0,"-121"-21"0,70 6 0,-46 3-225,-404 17 0,432 15 75,0 8-1,-273 71 1,381-75 109,-82 36 1,121-42 26,0 1 1,1 2-1,0 1 0,1 1 1,-27 24-1,26-16 14,1 2 0,0 1 0,3 2 0,0 0 0,2 1 0,-19 38 0,21-31 0,1 2 0,3 0 0,1 0 0,2 2 0,-9 49 0,16-53 0,2 0 0,2 0 0,1 1 0,2-1 0,2 1 0,2-1 0,1 0 0,2-1 0,1 1 0,3-1 0,1-1 0,1-1 0,2 0 0,2 0 0,40 59 0,-11-34-135,2-2 1,3-2-1,2-3 0,104 81 0,-98-91 134,2-2 0,1-3-1,70 30 1,-44-29 8,172 51 0,107-10-21,3-37-77,429-22-221,-3-80 144,-386-3 168,-9-37 0,-320 71-62,-1-4 0,-1-4 0,90-53 0,-85 36-21,-1-4 0,111-98 0,-169 130 189,-1 0 0,-1-1 1,-1-1-1,-2-2 0,0 0 0,28-54 0,-40 64 33,0-1 0,-2 1 0,0-1 0,-2-1 0,0 1 0,-1-1 1,0 0-1,-2 0 0,-1 0 0,0-1 0,-1 1 0,-1 0 0,-5-20 0,1 14-109,-2 1 1,0 0-1,-2 1 0,-13-25 0,-55-90-60,42 83-66,-2 2 0,-3 1 0,-2 2-1,-2 2 1,-2 2 0,-66-53 0,6 21-276,-134-75 0,-132-37-372,255 141 545,-2 5 0,-209-49-1,224 73-77,-1 4-1,-1 5 0,-169 3 1,158 14 164,1 7 1,-215 47-1,189-21-82,-258 108-1,323-111-577,-77 47 0,-88 85 109,25 6-648,208-166 1241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8.813"/>
    </inkml:context>
    <inkml:brush xml:id="br0">
      <inkml:brushProperty name="width" value="0.05" units="cm"/>
      <inkml:brushProperty name="height" value="0.05" units="cm"/>
      <inkml:brushProperty name="color" value="#E71224"/>
    </inkml:brush>
  </inkml:definitions>
  <inkml:trace contextRef="#ctx0" brushRef="#br0">2645 425 24575,'-10'-3'0,"1"2"0,-8-5 0,1 0 0,-1-2 0,-16-9 0,-48-35 0,20 13 0,-24-11-190,-134-57-1,145 77-88,-1 4 0,-105-23 0,120 38 69,-1 1 1,0 4-1,-98 2 1,109 7 133,0 2 0,0 2-1,0 2 1,-90 30 0,83-17-51,1 3 0,1 2 0,1 3-1,1 2 1,2 2 0,1 2 0,2 2 0,-61 65-1,52-42-62,3 2-1,2 3 0,4 2 0,2 2 0,-61 129 1,71-119 190,4 1 0,4 1 0,3 1 0,-28 172 0,45-189 0,3 0 0,3 0 0,3 1 0,2-1 0,4 0 0,2 0 0,21 73 0,-14-83-110,3 0 0,2-2 1,37 68-1,-37-85-26,2 0 0,1-2 1,2-1-1,1 0 0,39 35 0,-34-41 86,0-1 0,2-1 1,2-2-1,53 27 0,-39-26 49,1-4-1,105 31 1,-72-33-43,1-4-1,1-3 0,-1-4 1,124-4-1,-77-12-237,0-5 1,0-6-1,250-70 0,-254 48 282,-2-5 0,-2-6 0,-2-5 0,-3-6 0,150-105 0,-204 122-19,-3-3-1,-2-3 0,-2-2 1,86-104-1,-113 118 124,-2-1-1,-2-1 0,-1-2 0,-3 0 1,-1-2-1,-3 0 0,-1-2 0,16-72 1,-23 65-107,-3 0 1,-2 0 0,-3-1-1,-2 0 1,-3 0 0,-15-95-1,8 101 29,-3 1-1,-2 0 1,-2 0-1,-2 2 1,-2 0-1,-2 1 1,-43-66 0,28 60 144,-2 2 1,-91-91-1,76 91-2309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19.983"/>
    </inkml:context>
    <inkml:brush xml:id="br0">
      <inkml:brushProperty name="width" value="0.05" units="cm"/>
      <inkml:brushProperty name="height" value="0.05" units="cm"/>
      <inkml:brushProperty name="color" value="#E71224"/>
    </inkml:brush>
  </inkml:definitions>
  <inkml:trace contextRef="#ctx0" brushRef="#br0">304 0 24575,'-1'0'0,"-1"0"0,1 0 0,-1 0 0,0 0 0,1 1 0,-1-1 0,1 0 0,-1 1 0,1-1 0,-2 1 0,0 1 0,0 0 0,1 0 0,0 0 0,-1 0 0,1 0 0,0 0 0,0 1 0,0-1 0,1 1 0,-1-1 0,0 1 0,1 0 0,-2 3 0,-1 6 0,-7 24 0,9-27 0,-95 454 0,41-93 0,3-16 0,26-182 0,25-161 0,0-1 0,1 0 0,1 1 0,0-1 0,1 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0.748"/>
    </inkml:context>
    <inkml:brush xml:id="br0">
      <inkml:brushProperty name="width" value="0.05" units="cm"/>
      <inkml:brushProperty name="height" value="0.05" units="cm"/>
      <inkml:brushProperty name="color" value="#E71224"/>
    </inkml:brush>
  </inkml:definitions>
  <inkml:trace contextRef="#ctx0" brushRef="#br0">0 1 24575,'0'0'0,"0"0"0,0 3 0,1 2 0,-1 1 0,1 0 0,0 0 0,1-1 0,3 10 0,1 2 0,89 265 0,41 139 0,-41 9 0,-92-414 0,9 64 0,-11-68 0,0-1 0,-1 1 0,-1 0 0,-3 20 0,14-98 0,-4 17 0,70-295-454,29 8 0,-9 77 454,-61 177 0,50-82 0,-80 156 21,0-1 144,1 0-1,11-15 1,-16 23-145,0-1-1,1 0 1,0 1 0,-1-1-1,1 1 1,0 0 0,-1 0-1,1-1 1,0 1 0,0 0-1,0 0 1,0 1 0,0-1-1,0 0 1,0 1 0,0-1-1,1 1 1,-1 0 0,2-1-1,-2 2-33,1 0-1,-1 0 0,0-1 1,0 1-1,0 1 0,0-1 1,0 0-1,0 0 0,0 1 1,0-1-1,0 1 0,2 3 1,2 0-1161,5 4-5651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1.456"/>
    </inkml:context>
    <inkml:brush xml:id="br0">
      <inkml:brushProperty name="width" value="0.05" units="cm"/>
      <inkml:brushProperty name="height" value="0.05" units="cm"/>
      <inkml:brushProperty name="color" value="#E71224"/>
    </inkml:brush>
  </inkml:definitions>
  <inkml:trace contextRef="#ctx0" brushRef="#br0">304 1 24575,'-2'0'0,"-1"0"0,1 1 0,0-1 0,-1 1 0,1 0 0,0 0 0,-1 0 0,1 0 0,0 0 0,0 0 0,0 1 0,0-1 0,0 1 0,0-1 0,0 1 0,1 0 0,-4 4 0,-2 3 0,0 1 0,-7 14 0,14-23 0,-17 32 0,3-1 0,-19 61 0,-9 72 0,37-146 0,-26 119 0,-46 177 0,74-305 0,1-3 0,-1-1 0,2 1 0,-1 0 0,0 0 0,1 0 0,1 0 0,-1 0 0,1 0 0,1 11 0,-1-18-21,0 0-1,0 0 0,0 0 1,0 0-1,0 0 0,0-1 1,0 1-1,0 0 0,0 0 1,0 0-1,0 0 0,0 0 1,0 0-1,0 0 0,0 0 1,1 0-1,-1 0 0,0 0 0,0 0 1,0 0-1,0 0 0,0 0 1,0 0-1,0 0 0,0 0 1,0 0-1,0 1 0,0-1 1,0 0-1,0 0 0,0 0 1,0 0-1,0 0 0,0 0 1,0 0-1,0 0 0,0 0 1,0 0-1,0 0 0,0 0 1,0 0-1,0 0 0,0 0 1,0 0-1,0 0 0,0 0 1,0 0-1,0 0 0,1 0 1,-1 0-1,0 0 0,0 0 1,0 0-1,0 0 0,0 1 1,0-1-1,-1 0 0,1 0 1,0 0-1,0 0 0,0 0 1,0 0-1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2.005"/>
    </inkml:context>
    <inkml:brush xml:id="br0">
      <inkml:brushProperty name="width" value="0.05" units="cm"/>
      <inkml:brushProperty name="height" value="0.05" units="cm"/>
      <inkml:brushProperty name="color" value="#E71224"/>
    </inkml:brush>
  </inkml:definitions>
  <inkml:trace contextRef="#ctx0" brushRef="#br0">1 0 24575,'0'0'0,"0"0"0,0 0 0,0 0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3.725"/>
    </inkml:context>
    <inkml:brush xml:id="br0">
      <inkml:brushProperty name="width" value="0.05" units="cm"/>
      <inkml:brushProperty name="height" value="0.05" units="cm"/>
      <inkml:brushProperty name="color" value="#E71224"/>
    </inkml:brush>
  </inkml:definitions>
  <inkml:trace contextRef="#ctx0" brushRef="#br0">226 1 24575,'0'0'0,"0"0"0,0 6 0,-15 361-185,-20-3-161,34-359 341,-39 299-129,23-221 147,-42 129 1,40-161 54,9-25 88,1 0 0,-12 53 0,22-62-1414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4.581"/>
    </inkml:context>
    <inkml:brush xml:id="br0">
      <inkml:brushProperty name="width" value="0.05" units="cm"/>
      <inkml:brushProperty name="height" value="0.05" units="cm"/>
      <inkml:brushProperty name="color" value="#E71224"/>
    </inkml:brush>
  </inkml:definitions>
  <inkml:trace contextRef="#ctx0" brushRef="#br0">0 1 24575,'11'2'0,"60"17"0,121 15 0,-136-26 0,253 28 0,-230-32 0,153-12 0,-180 1 0,34-2 0,-85 9-91,1 0 0,-1 0 0,0 0 0,1 0 0,-1 0 0,1 0 0,-1 0 0,1 1 0,-1-1 0,1 0 0,-1 1 0,0 0 0,1-1 0,1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113"/>
    </inkml:context>
    <inkml:brush xml:id="br0">
      <inkml:brushProperty name="width" value="0.05" units="cm"/>
      <inkml:brushProperty name="height" value="0.05" units="cm"/>
      <inkml:brushProperty name="color" value="#E71224"/>
    </inkml:brush>
  </inkml:definitions>
  <inkml:trace contextRef="#ctx0" brushRef="#br0">0 1 24575,'0'0'0,"0"0"0,11 5 0,-5-2 0,13 5 0,1-1 0,0 0 0,0-2 0,0 0 0,31 2 0,105 0 0,-122-7 0,211-1 0,54 1 0,-280 1-227,0 0-1,-1 2 1,1 0-1,-1 1 1,28 9-1,-22-3-6598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5.746"/>
    </inkml:context>
    <inkml:brush xml:id="br0">
      <inkml:brushProperty name="width" value="0.05" units="cm"/>
      <inkml:brushProperty name="height" value="0.05" units="cm"/>
      <inkml:brushProperty name="color" value="#E71224"/>
    </inkml:brush>
  </inkml:definitions>
  <inkml:trace contextRef="#ctx0" brushRef="#br0">37 92 24575,'-15'0'0,"8"0"0,-5 0 0,9 0 0,6 0 0,51 4 0,0-2 0,63-7 0,110-21 0,-89 6 0,135-16 0,-188 28 0,104 5 0,-160 4 0,8 0 0,70 11 0,-104-12 0,1 1 0,-1 0 0,1 0 0,-1 0 0,0 0 0,0 1 0,1 0 0,-1-1 0,5 5 0,-7-5 0,0 0 0,0 1 0,0-1 0,0 0 0,0 1 0,0-1 0,0 1 0,0-1 0,-1 1 0,1-1 0,-1 1 0,1 0 0,-1-1 0,0 1 0,1 0 0,-1-1 0,0 1 0,0 0 0,0-1 0,0 1 0,-1 0 0,1 1 0,-7 23-1365,-3-2-5461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6.764"/>
    </inkml:context>
    <inkml:brush xml:id="br0">
      <inkml:brushProperty name="width" value="0.05" units="cm"/>
      <inkml:brushProperty name="height" value="0.05" units="cm"/>
      <inkml:brushProperty name="color" value="#E71224"/>
    </inkml:brush>
  </inkml:definitions>
  <inkml:trace contextRef="#ctx0" brushRef="#br0">229 1 24575,'-19'1'0,"17"-1"0,0 1 0,0 0 0,0 0 0,-1 1 0,1-1 0,0 0 0,1 1 0,-1-1 0,0 1 0,0 0 0,1-1 0,-1 1 0,-1 2 0,-18 30 0,16-23 0,-18 32 0,2 2 0,2 0 0,1 2 0,-16 73 0,12-15-1365,4-5-5461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29.091"/>
    </inkml:context>
    <inkml:brush xml:id="br0">
      <inkml:brushProperty name="width" value="0.05" units="cm"/>
      <inkml:brushProperty name="height" value="0.05" units="cm"/>
      <inkml:brushProperty name="color" value="#E71224"/>
    </inkml:brush>
  </inkml:definitions>
  <inkml:trace contextRef="#ctx0" brushRef="#br0">3440 355 24575,'-4'-3'0,"1"0"0,-1 1 0,0-1 0,0 1 0,0 0 0,0 0 0,0 0 0,0 0 0,-1 1 0,1 0 0,-5-1 0,6 1 0,-74-15 0,-118-10 0,155 22 0,-474-28-409,-1 29-439,39 19-696,4 38 1629,383-37-82,1 4-1,-145 55 1,171-50-23,1 2 0,1 3 0,1 3-1,-66 51 1,99-65-26,0 1-1,2 1 1,1 1-1,1 2 1,0 0 0,2 1-1,2 1 1,0 0-1,-25 53 1,28-42 7,1-1-1,2 2 1,2-1 0,2 2 0,1-1 0,1 1 0,3 0 0,3 73-1,3-68-41,3 0-1,2 0 0,1 0 0,3-1 0,1-1 0,2 0 1,32 62-1,-20-56 46,1-1 0,3-2 0,2-1 0,1-2 0,3-1 0,49 45 0,-31-40 46,1-3 0,2-2 0,2-2 0,90 43 0,-44-34-149,3-5 0,1-4 0,2-6-1,2-4 1,117 15 0,-57-23-210,1-7-1,298-14 1,278-90 195,-14-82 167,-202-4 45,-371 108-500,179-102 0,-264 124 408,-2-4 0,137-113 0,-174 126 79,-1-2 1,-2-2-1,-2-1 0,-2-2 1,-1-1-1,31-59 0,-52 83 65,-1-1-1,-1 0 0,-1-1 1,-1 0-1,-1 0 0,-1-1 1,0 1-1,-2-1 0,-1 0 1,0 0-1,-4-37 0,-1 33-77,-1-1 0,-2 1 0,0 0 0,-2 0 0,-20-46 0,13 43 52,-1 1 1,-1 0-1,-2 2 1,-29-36-1,16 28 56,-1 2 1,-58-47 0,36 39-45,-71-40-1,15 21-146,-2 5 0,-182-62-1,119 62-25,-200-35 0,242 66 77,0 7 0,-138 0 0,155 17 0,1 5 0,-191 34 0,139-4-237,-172 61 1,227-57-2596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410"/>
    </inkml:context>
    <inkml:brush xml:id="br0">
      <inkml:brushProperty name="width" value="0.05" units="cm"/>
      <inkml:brushProperty name="height" value="0.05" units="cm"/>
      <inkml:brushProperty name="color" value="#E71224"/>
    </inkml:brush>
  </inkml:definitions>
  <inkml:trace contextRef="#ctx0" brushRef="#br0">0 1300 24575,'0'0'0,"1"-22"0,0 0 0,1 0 0,1 0 0,1 1 0,1-1 0,1 1 0,1 0 0,16-36 0,-2 15 30,46-67 0,39-33-270,-96 128 181,264-316-718,-222 275 672,3 3 1,2 2-1,104-71 0,-118 94 54,1 2-1,0 2 0,56-21 0,-77 36 31,-1 1 1,1 1-1,0 1 0,0 1 1,1 1-1,-1 1 0,1 1 0,0 1 1,23 4-1,-16 1 21,1 3 0,-1 0 0,-1 2 0,0 1 0,0 1 0,38 23 0,156 112 0,-35 0 0,-28-19 0,-132-107 0,1-2 0,0-1 0,1-1 0,1-2 0,0-1 0,1-2 0,41 10 0,-35-13 0,0-3 0,1 0 0,0-3 0,0-1 0,0-3 0,47-5 0,-17-4-129,0-3-1,-1-3 1,113-41 0,-98 22-44,-1-3 1,113-70-1,34-42 390,37-23-1318,-176 120-3322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0.894"/>
    </inkml:context>
    <inkml:brush xml:id="br0">
      <inkml:brushProperty name="width" value="0.05" units="cm"/>
      <inkml:brushProperty name="height" value="0.05" units="cm"/>
      <inkml:brushProperty name="color" value="#E71224"/>
    </inkml:brush>
  </inkml:definitions>
  <inkml:trace contextRef="#ctx0" brushRef="#br0">157 0 24575,'0'11'0,"-1"39"0,-10 56 0,-15 49 0,0-1 0,-53 595 0,68-608 0,9 180 0,1-489 0,2 110 0,23-434 0,56-174 0,-78 652 0,25-105 0,-23 105 0,1 0 0,0 1 0,1 0 0,0 0 0,1 0 0,10-14 0,-15 25 0,0-1 0,0 1 0,0 0 0,0 0 0,0 0 0,0 1 0,0-1 0,1 1 0,-1-1 0,1 1 0,-1 0 0,1-1 0,0 1 0,-1 1 0,1-1 0,0 0 0,-1 1 0,1-1 0,0 1 0,0 0 0,0 0 0,0 0 0,-1 0 0,1 1 0,5 0 0,-1 1 0,0 1 0,1-1 0,-2 1 0,1 1 0,0-1 0,-1 1 0,1 0 0,8 9 0,8 8 0,-2 0 0,-1 2 0,0 0 0,-2 2 0,21 35 0,63 143 0,20 105-221,-26-58-79,19-10 148,-108-229 246,-1 1-1,2-1 1,0-1-1,0 1 1,12 11-1,-12-18 19,-4-6-84,1-16-56,-3-26 28,-1 0 0,-10-82 0,6 93 0,-6-73 0,-30-452 0,38 532 0,1-250 0,1 274 169,-1 4 4,0 5-1814,0 1-5251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243"/>
    </inkml:context>
    <inkml:brush xml:id="br0">
      <inkml:brushProperty name="width" value="0.05" units="cm"/>
      <inkml:brushProperty name="height" value="0.05" units="cm"/>
      <inkml:brushProperty name="color" value="#E71224"/>
    </inkml:brush>
  </inkml:definitions>
  <inkml:trace contextRef="#ctx0" brushRef="#br0">25 25 24575,'0'0'0,"0"0"0,-2-12 0,2 11 0,0 0 0,-1 0 0,1 1 0,0-1 0,-1 0 0,1 1 0,-1-1 0,1 0 0,0 1 0,-1-1 0,0 1 0,1-1 0,-1 0 0,1 1 0,-1-1 0,0 1 0,1 0 0,-1-1 0,0 1 0,0-1 0,0 1 0,1 1 0,0-1 0,-1 0 0,1 0 0,0 0 0,-1 1 0,1-1 0,-1 0 0,1 1 0,0-1 0,0 0 0,-1 1 0,1-1 0,0 0 0,-1 1 0,1-1 0,0 1 0,0-1 0,0 0 0,0 1 0,-1-1 0,1 1 0,0 0 0,-1 6 0,-1 0 0,1 0 0,0 7 0,1 22 0,1-1 0,8 46 0,19 71 0,-16-94 0,77 351 0,-86-394 0,0-1 0,1 0 0,-1-1 0,0 1 0,-1 0 0,-1 0 0,-1 25 0,-1-35 342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39.791"/>
    </inkml:context>
    <inkml:brush xml:id="br0">
      <inkml:brushProperty name="width" value="0.05" units="cm"/>
      <inkml:brushProperty name="height" value="0.05" units="cm"/>
      <inkml:brushProperty name="color" value="#E71224"/>
    </inkml:brush>
  </inkml:definitions>
  <inkml:trace contextRef="#ctx0" brushRef="#br0">126 241 24575,'-8'-8'0,"3"3"0,-6-8 0,-11-16 0,19 25 0,1 1 0,0-1 0,0 0 0,0 1 0,1-1 0,-1 0 0,1 0 0,0 0 0,0 0 0,0-6 0,1 8 0,0 1 0,0-1 0,0 0 0,1 1 0,-1 0 0,1-1 0,-1 1 0,1-1 0,-1 1 0,1-1 0,0 1 0,0 0 0,0 0 0,0-1 0,0 1 0,0 0 0,0 0 0,0 0 0,2-1 0,2-2 0,1 0 0,0 0 0,6-2 0,-7 4 0,28-14 0,1 2 0,0 1 0,1 2 0,0 1 0,1 2 0,0 1 0,0 2 0,1 2 0,-1 1 0,1 1 0,0 3 0,-1 1 0,0 1 0,1 2 0,-2 2 0,1 1 0,-1 2 0,-1 1 0,0 2 0,0 1 0,-2 2 0,0 1 0,-1 2 0,-1 0 0,-1 2 0,29 28 0,-34-26 0,-1 2 0,0 0 0,26 43 0,-37-50 0,-1 2 0,0-1 0,-2 2 0,-1-1 0,0 1 0,4 25 0,-7-23 0,-1 0 0,-1 0 0,-1 1 0,-2-1 0,0 1 0,-5 30 0,3-40 0,-1-1 0,-1 1 0,0 0 0,-1-1 0,-1 0 0,0 0 0,-1-1 0,0 0 0,-1 0 0,0 0 0,-15 15 0,0-5-31,-1 0 0,0-2 0,-2-2 0,0 0 0,-1-1 0,-1-2 0,-34 15-1,0-5-122,-1-2 0,-92 22 0,61-24 119,0-4-1,-1-4 1,-156 3-1,231-18 189,-24-2 0,38 2-344,0 0 0,0 0 0,-1-1-1,1 0 1,0 0 0,0-1 0,-7-4 0,6 2-5924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0.732"/>
    </inkml:context>
    <inkml:brush xml:id="br0">
      <inkml:brushProperty name="width" value="0.05" units="cm"/>
      <inkml:brushProperty name="height" value="0.05" units="cm"/>
      <inkml:brushProperty name="color" value="#E71224"/>
    </inkml:brush>
  </inkml:definitions>
  <inkml:trace contextRef="#ctx0" brushRef="#br0">52 16 24575,'0'0'0,"0"0"0,0 5 0,12 187 0,13-1 0,-12-99 0,24 252 0,-32 3 0,-5-347 0,0 1 0,0-1 0,0 0 0,0 1 0,0-1 0,0 0 0,0 1 0,0-1 0,0 0 0,0 0 0,0 1 0,0-1 0,0 0 0,0 1 0,-1-1 0,1 0 0,0 1 0,0-1 0,0 0 0,0 0 0,-1 1 0,1-1 0,-1 0 0,1 0 0,0 0 0,-1 0 0,1-1 0,0 1 0,-1 0 0,1 0 0,0 0 0,0-1 0,-1 1 0,1 0 0,0 0 0,0-1 0,-1 1 0,1 0 0,0 0 0,0-1 0,0 1 0,-1 0 0,1-1 0,0 1 0,0-1 0,-3-6 0,1-1 0,-1 1 0,2-1 0,-1 0 0,1 1 0,0-1 0,0-13 0,1 5 0,-4-102 0,2 42 0,-18-490-1100,19 552 1100,0-15 0,-10-55 0,11 81 20,-1 1 0,0-1 0,1 0 0,-1 1 0,0-1 0,-1 1 0,1-1 0,0 1 0,-1 0 0,1-1 0,-1 1 0,0 0 0,0 0 1,0 0-1,-3-2 0,2 2 34,-1 0 0,1 0 0,-1 1 0,1 0 1,-1-1-1,1 1 0,-1 1 0,0-1 0,0 0 1,-3 1-1,5 0-31,1 0 0,0 0 0,-1 0 0,1-1-1,0 1 1,-1 0 0,1-1 0,0 1 0,-2-1 0,3-4-46,6-2 0,0 2 23,0 1 0,0 0 0,0 1 0,0-1 0,1 1 0,12-4 0,46-9 0,-56 14 0,354-43 0,-98 17 0,-242 24 42,26-3-746,93-3 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518"/>
    </inkml:context>
    <inkml:brush xml:id="br0">
      <inkml:brushProperty name="width" value="0.05" units="cm"/>
      <inkml:brushProperty name="height" value="0.05" units="cm"/>
      <inkml:brushProperty name="color" value="#E71224"/>
    </inkml:brush>
  </inkml:definitions>
  <inkml:trace contextRef="#ctx0" brushRef="#br0">0 210 24575,'7'-3'0,"33"-9"0,1 1 0,47-7 0,-53 12 0,266-43 0,166-35 0,-434 76 0,0 1 0,0 2 0,1 1 0,0 1 0,35 3 0,-65 1 342,-6-1-2049</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1.950"/>
    </inkml:context>
    <inkml:brush xml:id="br0">
      <inkml:brushProperty name="width" value="0.05" units="cm"/>
      <inkml:brushProperty name="height" value="0.05" units="cm"/>
      <inkml:brushProperty name="color" value="#E71224"/>
    </inkml:brush>
  </inkml:definitions>
  <inkml:trace contextRef="#ctx0" brushRef="#br0">1 0 24575,'0'0'0,"0"0"0,3 1 0,79 24 0,2-8 0,1-4 0,87 4 0,177-12 0,-342-5-1365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2:42.721"/>
    </inkml:context>
    <inkml:brush xml:id="br0">
      <inkml:brushProperty name="width" value="0.05" units="cm"/>
      <inkml:brushProperty name="height" value="0.05" units="cm"/>
      <inkml:brushProperty name="color" value="#E71224"/>
    </inkml:brush>
  </inkml:definitions>
  <inkml:trace contextRef="#ctx0" brushRef="#br0">260 195 24575,'0'0'0,"0"-6"0,0 0 0,-1-1 0,0 1 0,0-1 0,0 1 0,-1 0 0,0 0 0,0 0 0,0 0 0,-1 0 0,-6-9 0,7 12 0,0 0 0,0 1 0,0-1 0,-1 0 0,0 1 0,1 0 0,-1 0 0,0 0 0,0 0 0,0 0 0,0 0 0,0 1 0,-1 0 0,1-1 0,0 1 0,-1 1 0,1-1 0,-1 0 0,1 1 0,-1-1 0,1 1 0,-8 1 0,7-1 0,-1 1 0,1 0 0,-1 0 0,1 0 0,0 1 0,-1 0 0,1 0 0,0 0 0,0 0 0,0 0 0,0 1 0,0 0 0,1 0 0,-1 0 0,1 0 0,0 0 0,0 1 0,0-1 0,0 1 0,1 0 0,-1 0 0,-1 4 0,-1 2 0,1 0 0,1 0 0,-1 0 0,1 0 0,1 1 0,0-1 0,1 1 0,-1 15 0,2-2 0,1 0 0,2 0 0,0 0 0,1-1 0,14 44 0,-13-52 0,1-1 0,0 0 0,1 0 0,0-1 0,1 0 0,1 0 0,0 0 0,1-1 0,0-1 0,16 14 0,-13-14 0,1-1 0,-1-1 0,2 0 0,-1-1 0,1-1 0,1 0 0,-1-1 0,1-1 0,0 0 0,0-1 0,31 3 0,-37-6 0,0-1 0,0 0 0,0 0 0,0-1 0,0 0 0,0-1 0,-1 0 0,1-1 0,0 0 0,-1 0 0,0-1 0,0 0 0,0-1 0,0 0 0,-1 0 0,0-1 0,0 0 0,0 0 0,-1-1 0,13-15 0,-11 12 0,-2-1 0,0-1 0,0 1 0,-1-1 0,0 0 0,-1-1 0,-1 1 0,0-1 0,0 0 0,2-22 0,-4 19 0,-1 0 0,-1 0 0,-1-1 0,0 1 0,-1 0 0,-1 0 0,0 0 0,-7-20 0,4 20 0,0 0 0,-1 0 0,-1 0 0,0 1 0,-2 0 0,1 1 0,-2 0 0,0 0 0,0 1 0,-1 1 0,-1 0 0,0 0 0,-1 1 0,0 1 0,0 1 0,-1 0 0,-25-11 0,22 13 49,0 2 0,-1 0 0,1 1-1,-1 1 1,0 0 0,-29 1 0,9 3-618,-1 1 0,-40 9 0,-20 9-6257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358"/>
    </inkml:context>
    <inkml:brush xml:id="br0">
      <inkml:brushProperty name="width" value="0.05" units="cm"/>
      <inkml:brushProperty name="height" value="0.05" units="cm"/>
      <inkml:brushProperty name="color" value="#E71224"/>
    </inkml:brush>
  </inkml:definitions>
  <inkml:trace contextRef="#ctx0" brushRef="#br0">3837 178 24575,'-12'-2'0,"-478"-113"33,326 88-115,-173-4 1,192 28-83,-1 8 1,2 5-1,-168 35 1,221-27-35,2 4 1,0 3-1,2 5 0,1 3 1,-85 48-1,72-25 133,2 6 1,3 3 0,-126 114-1,102-67 75,-191 234 1,250-270-11,4 2 0,4 3 0,3 2 0,-49 119 0,51-88-66,5 2 1,5 1-1,5 2 0,6 2 1,5 0-1,-6 150 0,24-201 51,4 1 0,2-1-1,4 0 1,2 0 0,22 73-1,-21-107 16,1 0 0,2-1 0,2-1 0,1 0 0,2-1 0,1-1 0,41 50 0,2-10-153,2-2 1,3-4-1,84 62 0,-62-61-51,3-4 0,134 67 0,-128-83 98,3-3-1,202 56 0,-171-69-245,266 28 0,-219-48-1,182-13 1,176-50 32,-314 15 320,-1-9 0,-3-10 0,366-146 0,-165 8 44,-286 121-154,128-94-1,-131 72-64,-5-6 0,174-176-1,-232 202 83,93-133-1,-117 141 70,-3-2-1,49-113 1,-63 114 120,-3-1-1,-2-1 1,-4-1-1,-3-1 1,-4-1 0,-2 0-1,0-124 1,-13 78-45,-5 1 0,-33-162 0,30 231-51,-3 2 0,-2-1 0,-1 2 0,-3 0 0,-38-64 0,24 56 0,-2 2 0,-2 2 0,-84-86 0,83 99 42,-2 2 0,-1 2 1,-90-54-1,72 54 82,-1 4 0,-110-38 0,72 38-15,-2 5-1,0 3 1,-2 6-1,-124-4 0,86 16-108,-273 30 0,344-17 0,1 3 0,0 2 0,2 4 0,0 3 0,-98 45 0,74-19-266,-115 82-1,95-50-2398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0.982"/>
    </inkml:context>
    <inkml:brush xml:id="br0">
      <inkml:brushProperty name="width" value="0.05" units="cm"/>
      <inkml:brushProperty name="height" value="0.05" units="cm"/>
      <inkml:brushProperty name="color" value="#E71224"/>
    </inkml:brush>
  </inkml:definitions>
  <inkml:trace contextRef="#ctx0" brushRef="#br0">0 1107 24575,'57'-30'0,"-18"8"0,379-191-601,-70 38-225,73-82-303,-29-40 398,-343 254 1033,-30 25 201,33-24-1,-30 32 113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1.762"/>
    </inkml:context>
    <inkml:brush xml:id="br0">
      <inkml:brushProperty name="width" value="0.05" units="cm"/>
      <inkml:brushProperty name="height" value="0.05" units="cm"/>
      <inkml:brushProperty name="color" value="#E71224"/>
    </inkml:brush>
  </inkml:definitions>
  <inkml:trace contextRef="#ctx0" brushRef="#br0">883 0 24575,'-21'1'0,"0"1"0,1 0 0,-25 6 0,-58 22 0,72-19-32,1 1 1,1 2-1,0 1 0,1 1 0,1 2 0,-42 33 0,25-12-106,2 1 0,-67 83 0,77-81 112,1 1-1,3 1 0,1 1 1,3 2-1,-22 55 1,35-72 30,2 1 0,1 1 0,-7 55 0,13-63-2,0 1 1,2-1 0,1 1-1,1-1 1,9 38 0,-9-49-3,2 0 0,0 0 0,0 0 0,2 0 0,-1-1 0,1 0 0,1 0 0,0-1 0,1 0 0,0 0 0,1 0 0,0-1 0,1-1 0,0 1 0,0-2 0,1 1 0,0-1 0,16 8 0,0-3-50,0 0-1,1-2 1,1-2 0,-1 0 0,2-2 0,47 6 0,-28-8-38,0-3 1,0-1-1,65-9 0,-53 0 88,-1-3 0,-1-2 0,115-42 0,-128 36 0,0-2 0,-1-2 0,-2-2 0,0-2 0,48-39 0,-72 50-6,-1-1 0,0-1 0,-1 0 0,14-21-1,-22 26 29,0-1 0,-1-1 0,-1 1 0,0-1 0,-1 0 0,8-32 0,-10 27 50,0 0 0,-2 0 1,-1 0-1,0 0 0,-1 0 0,-1 0 1,-6-31-1,1 27-57,0 0 0,-1 1 0,-2-1 0,0 1 0,-23-38 0,18 37-19,-2 0-1,0 2 1,-2 0-1,0 1 1,-2 1-1,0 1 1,-1 0-1,-1 2 1,-1 0-1,0 2 1,-49-24-1,43 27-49,0 1 0,-1 2 0,0 1 0,-41-6 0,18 8-735,-88 0-1,32 11-4823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9.978"/>
    </inkml:context>
    <inkml:brush xml:id="br0">
      <inkml:brushProperty name="width" value="0.05" units="cm"/>
      <inkml:brushProperty name="height" value="0.05" units="cm"/>
      <inkml:brushProperty name="color" value="#E71224"/>
    </inkml:brush>
  </inkml:definitions>
  <inkml:trace contextRef="#ctx0" brushRef="#br0">203 0 24575,'-1'1'0,"0"-1"0,1 0 0,-1 0 0,0 0 0,1 1 0,-1-1 0,1 0 0,-1 1 0,0-1 0,1 0 0,-1 1 0,1-1 0,-1 1 0,1-1 0,-1 1 0,1-1 0,0 1 0,-1-1 0,1 1 0,-1 0 0,-8 17 0,8-15 0,-10 29 0,1 1 0,-8 48 0,-43 319-710,25 8-212,29-314 870,-1-6 47,-21 340-112,30 0 26,2-399 91,1-19-1049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44.856"/>
    </inkml:context>
    <inkml:brush xml:id="br0">
      <inkml:brushProperty name="width" value="0.05" units="cm"/>
      <inkml:brushProperty name="height" value="0.05" units="cm"/>
      <inkml:brushProperty name="color" value="#E71224"/>
    </inkml:brush>
  </inkml:definitions>
  <inkml:trace contextRef="#ctx0" brushRef="#br0">3051 1 24575,'0'0'0,"0"0"0,-3 6 0,-25 88 0,13-36 0,-77 237 0,-21-6 0,80-225 0,-2-1 0,-2-2 0,-52 63 0,-150 158 0,205-244 0,-39 42-238,-4-4-1,-162 126 0,90-100 239,-234 121 0,-2-8 0,81-44 0,229-129-4,-97 71 1,139-88 2,1 2-1,2 1 1,0 1 0,2 2 0,-24 34-1,24-22 63,1 1 0,3 1 0,2 2 0,1 0 0,-22 80 0,11-4 122,-16 135-1,35-161-182,4 0 0,5 148 0,7-206-1365,1-9-5461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0.334"/>
    </inkml:context>
    <inkml:brush xml:id="br0">
      <inkml:brushProperty name="width" value="0.05" units="cm"/>
      <inkml:brushProperty name="height" value="0.05" units="cm"/>
      <inkml:brushProperty name="color" value="#E71224"/>
    </inkml:brush>
  </inkml:definitions>
  <inkml:trace contextRef="#ctx0" brushRef="#br0">3 1 24575,'-1'2'0,"1"0"0,-1 1 0,1-1 0,0 0 0,0 1 0,0-1 0,0 0 0,1 4 0,0 2 0,3 23 0,1-1 0,1-1 0,18 49 0,-19-61 0,94 253-225,-71-209 85,2-1 0,51 74 1,-23-53 6,4-2 1,3-3 0,114 104 0,-110-121-79,3-3 0,2-2 1,2-4-1,89 42 1,-84-55 210,1-3 0,2-4 0,1-4 0,141 25 0,-60-27 0,251 4 0,59-38-5,-1-26 21,234-9-140,-569 44-65,0 6 1,221 37 0,-319-34 282,0 1 1,66 26 0,-86-27-2,-2 2-1,1 1 1,-1 0-1,-1 2 1,0 0-1,28 25 1,-23-14 123,-1 1 0,-2 1-1,0 0 1,-2 2 0,-1 0 0,-2 1 0,0 0 0,18 51 0,-21-39-228,-1 0 1,-2 0-1,-1 1 1,-3 0 0,-1 1-1,-2 55 1,-8-4-590,-4-1 0,-24 105 0,11-96-5678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2.773"/>
    </inkml:context>
    <inkml:brush xml:id="br0">
      <inkml:brushProperty name="width" value="0.05" units="cm"/>
      <inkml:brushProperty name="height" value="0.05" units="cm"/>
      <inkml:brushProperty name="color" value="#E71224"/>
    </inkml:brush>
  </inkml:definitions>
  <inkml:trace contextRef="#ctx0" brushRef="#br0">3881 230 24575,'-37'-3'0,"0"0"0,0-3 0,-36-9 0,17 3 0,-141-29-77,-255-47-414,-7 31 164,28 53-357,338 11 456,-1 4 0,-144 37 0,129-16 228,-204 91 0,190-63 0,-147 98 0,202-112 0,2 3 0,2 3 0,3 2 0,2 3 0,2 3 0,4 2 0,2 2 0,3 3 0,-78 142 0,87-130 0,4 1 0,3 2 0,-25 101 0,42-121 0,3 1 0,3 0 0,3 0 0,2 0 0,6 73 0,4-67-123,3-1 1,19 69-1,54 126-245,-62-209 368,2-1 0,3-1 0,2-1 0,3-1 0,1-1 0,3-2 0,56 61 0,-29-48-66,2-2 1,3-3-1,2-4 1,2-2-1,101 52 1,-66-48-118,3-5 1,2-5-1,148 39 0,-109-47 43,273 29 0,156-43 196,89-66-56,-497 19 0,314-89 0,-92-26 0,-292 96 0,169-102 0,-160 75 0,-3-5 0,189-180 0,-248 210 7,-3-3-1,-2-1 1,-3-2 0,-2-1 0,59-117 0,-76 128-3,-2-2 1,-2 0-1,-2-1 1,-2 0-1,-2-1 1,-2 0-1,-2-1 1,-1-93-1,-8 92-4,-2 1 0,-3-1 0,-2 1 0,-2 1 0,-1 0 0,-3 1 0,-2 0 0,-33-61 0,-189-268 0,163 273 0,-5 4 0,-3 3 0,-5 3 0,-4 5 0,-124-89 0,151 128-2,-2 3 0,-2 2 0,-2 4 0,-1 3 0,-2 3 0,-1 4 0,-2 3 0,-117-23 0,125 37 2,0 3 0,-1 3 0,0 4 0,-1 2 0,1 4 0,0 3 0,1 3 0,-96 26 0,83-10-325,-157 72-1,118-35-2930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6:54.461"/>
    </inkml:context>
    <inkml:brush xml:id="br0">
      <inkml:brushProperty name="width" value="0.05" units="cm"/>
      <inkml:brushProperty name="height" value="0.05" units="cm"/>
      <inkml:brushProperty name="color" value="#E71224"/>
    </inkml:brush>
  </inkml:definitions>
  <inkml:trace contextRef="#ctx0" brushRef="#br0">4055 419 24575,'-22'-1'0,"0"-1"0,0-1 0,-22-7 0,-1 1 0,-449-70 0,-231 12-369,547 60 246,1 7-1,-195 27 1,201-2 123,1 8 0,-235 77 0,317-78 0,2 3 0,-128 74 0,118-51 0,-158 127 0,214-150 0,1 2 0,1 1 0,3 3 0,1 0 0,2 3 0,2 0 0,1 2 0,3 1 0,2 1 0,2 1 0,-16 54 0,17-34 0,3 1 0,3 0 0,3 1 0,3 1 0,3 0 0,5 100 0,2-136-6,3-1 0,1 0-1,1-1 1,2 1 0,1-1-1,2-1 1,2 0 0,0 0-1,2-1 1,24 36 0,-12-29-49,1-2 1,2-1-1,2-1 1,1-1-1,42 33 1,-29-31-28,3-2 0,0-2 1,93 43-1,-32-28-350,2-4 0,191 44-1,244 8 147,207-41-401,-520-56 501,287-39 1,-274 5 185,357-100 0,-465 92 0,-1-5 0,-3-6 0,-3-7 0,217-134 0,-277 146-185,-3-3 1,113-111-1,-106 83-92,115-158 0,-149 177 277,-2-2 1,31-69-1,-51 89-1,-2 0-1,-3-1 1,-1-1-1,11-60 1,-21 72-2,-1 1 0,-1-1 0,-2 0 1,-2 1-1,-1-1 0,-10-48 0,1 33 1,-2 1-1,-1 1 1,-39-77-1,33 83-1,-3 0 0,-1 1 0,-54-63-1,39 59-9,-3 0-1,-70-54 0,37 42-20,-3 3 0,-1 4 0,-153-68 0,140 79-29,-2 4-1,0 4 1,-3 4-1,0 4 0,-1 5 1,0 4-1,-188 0 1,130 20-576,-239 40 0,-138 69 494,325-61-655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0.181"/>
    </inkml:context>
    <inkml:brush xml:id="br0">
      <inkml:brushProperty name="width" value="0.05" units="cm"/>
      <inkml:brushProperty name="height" value="0.05" units="cm"/>
      <inkml:brushProperty name="color" value="#E71224"/>
    </inkml:brush>
  </inkml:definitions>
  <inkml:trace contextRef="#ctx0" brushRef="#br0">293 147 24575,'0'0'0,"-8"1"0,7-1 0,-1 1 0,1 0 0,0 0 0,-1-1 0,1 1 0,0 0 0,0 0 0,0 0 0,0 1 0,-1-1 0,2 0 0,-1 0 0,-2 3 0,-8 19 0,10-21 0,-15 42 0,-15 71 0,17-59 0,-111 464 0,84-364 0,24-99 0,16-51 0,-7 26 0,7-29 0,1-1 0,0 1 0,-1-1 0,1 0 0,0 1 0,1-1 0,-1 1 0,0-1 0,1 1 0,0 2 0,0-25 0,19-215 0,20 3 0,-24 146 0,93-404 0,-105 478 0,0-3 0,1 0 0,0 0 0,1 1 0,10-19 0,-14 30 0,0 0 0,1 0 0,-1 0 0,1 0 0,-1 0 0,1 1 0,0-1 0,0 1 0,6-4 0,-7 5 0,1 0 0,-1 0 0,1 0 0,0 0 0,-1 1 0,1-1 0,-1 1 0,1 0 0,0-1 0,0 1 0,-1 0 0,1 1 0,0-1 0,-1 0 0,4 2 0,0 0 0,0-1 0,-1 2 0,0-1 0,1 1 0,-1-1 0,0 2 0,8 5 0,2 4 0,13 15 0,-23-22 0,141 160-200,-9 10-172,-56-65 334,-5 2-1,92 183 1,-126-205 38,-13-28 0,43 72 0,-70-133 3,21 32 356,-21-32-332,0 0 0,0 0 0,0 0 0,0-1 0,0 1 0,0 0 1,1-1-1,-1 1 0,0-1 0,1 0 0,4 2 0,-5-3-27,-1 0 0,0 0 0,1 0 0,-1 0 0,0 0 0,0 0 0,1-1 0,-1 1 0,0 0 0,0-1 0,1 1 0,-1-1 0,0 1 0,0-1 0,0 1 0,0-1 0,0 0 0,0 0 0,0 0 0,0 1 0,0-1 0,0 0 0,0 0 0,0 0 0,-1 0 0,1-1 0,0 1 0,0-2 0,3-5 0,0 0 0,-1 0 0,3-10 0,-5 13 0,13-46 0,9-59 0,-1-55 0,-16 121 0,7-65 0,13-94 0,14 2 0,-21 137 0,-16 56 0,0 0 0,1 0 0,0 1 0,0 0 0,8-11 0,-11 17-36,-1 0 0,1 1 0,-1-1 1,1 1-1,-1-1 0,1 0 0,0 1 0,-1-1 0,1 1 0,0 0 0,0-1 0,-1 1 0,1-1 0,0 1 0,0 0 0,-1 0 0,1 0 1,0-1-1,0 1 0,0 0 0,-1 0 0,1 0 0,0 0 0,0 0 0,0 0 0,0 0 0,-1 1 0,1-1 0,0 0 0,0 0 0,0 1 1,-1-1-1,1 0 0,0 1 0,-1-1 0,1 1 0,1 0 0,8 6-6790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216"/>
    </inkml:context>
    <inkml:brush xml:id="br0">
      <inkml:brushProperty name="width" value="0.05" units="cm"/>
      <inkml:brushProperty name="height" value="0.05" units="cm"/>
      <inkml:brushProperty name="color" value="#E71224"/>
    </inkml:brush>
  </inkml:definitions>
  <inkml:trace contextRef="#ctx0" brushRef="#br0">78 135 24575,'-8'10'0,"4"-3"0,1 0 0,-1 0 0,1 0 0,1 1 0,-1-1 0,1 1 0,-1 9 0,-4 60 0,6-50 0,-12 345 0,13 3 0,1-179 0,-1-207 0,-1 1 0,-4-18 0,-2-9 0,-5-286 0,13 233 0,17-111 0,-10 146 0,3 0 0,2 1 0,26-65 0,-30 96 0,0 2 0,2-1 0,1 1 0,0 1 0,2 0 0,0 1 0,1 0 0,17-16 0,-22 26 0,0 1 0,0 0 0,0 1 0,1 0 0,0 1 0,0 0 0,14-5 0,-15 8 0,0 0 0,0 0 0,0 1 0,0 1 0,0 0 0,1 0 0,-1 1 0,0 0 0,18 3 0,0 2 0,-1 2 0,-1 1 0,1 1 0,47 23 0,92 65 0,-106-59 0,82 68 0,-122-88 0,0 1 0,-1 0 0,-1 2 0,-1 0 0,-1 1 0,-1 0 0,14 28 0,-23-38 0,-1 0 0,-1 0 0,1 1 0,-2-1 0,4 27 0,-6-31 0,0 0 0,-1 0 0,-1 0 0,1 1 0,-1-1 0,-1 0 0,1 0 0,-1 0 0,-1 0 0,-5 13 0,0-7 0,0 0 0,-1-1 0,0-1 0,-1 1 0,0-1 0,-1-1 0,-1 0 0,-13 10 0,-9 4 0,-67 39 0,48-36 0,-2-2 0,0-3 0,-2-1 0,-1-4 0,0-2 0,-1-2 0,0-3 0,-71 4 0,92-14-273,1-2 0,0-1 0,0-2 0,-67-16 0,84 15-6553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2.733"/>
    </inkml:context>
    <inkml:brush xml:id="br0">
      <inkml:brushProperty name="width" value="0.05" units="cm"/>
      <inkml:brushProperty name="height" value="0.05" units="cm"/>
      <inkml:brushProperty name="color" value="#E71224"/>
    </inkml:brush>
  </inkml:definitions>
  <inkml:trace contextRef="#ctx0" brushRef="#br0">122 0 24575,'0'1'0,"0"0"0,0 0 0,0 0 0,0 0 0,-1 0 0,1 0 0,0 0 0,-1 0 0,1 0 0,-2 1 0,-2 7 0,-12 55 0,3 1 0,-5 73 0,9-70 0,-46 555 0,54-608 0,0-11 0,1-1 0,-1 1 0,1 0 0,0-1 0,1 1 0,-1 0 0,0 0 0,2 4 0,-1-9-97,-1 1-1,1 0 1,0-1-1,-1 1 1,1-1-1,-1 1 1,1-1-1,-1 1 1,1-1-1,-1 1 1,1-1-1,-1 1 0,1-2 1,5-7-6729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103"/>
    </inkml:context>
    <inkml:brush xml:id="br0">
      <inkml:brushProperty name="width" value="0.05" units="cm"/>
      <inkml:brushProperty name="height" value="0.05" units="cm"/>
      <inkml:brushProperty name="color" value="#E71224"/>
    </inkml:brush>
  </inkml:definitions>
  <inkml:trace contextRef="#ctx0" brushRef="#br0">0 148 24575,'0'0'0,"17"0"0,405-34 0,-382 30 0,277-43 0,88-9 0,-308 51-1365,-59 4-5461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435"/>
    </inkml:context>
    <inkml:brush xml:id="br0">
      <inkml:brushProperty name="width" value="0.05" units="cm"/>
      <inkml:brushProperty name="height" value="0.05" units="cm"/>
      <inkml:brushProperty name="color" value="#E71224"/>
    </inkml:brush>
  </inkml:definitions>
  <inkml:trace contextRef="#ctx0" brushRef="#br0">1 190 24575,'11'-1'0,"37"-3"0,488-47 0,-500 46 0,701-100 0,-646 88-1365,-62 10-5461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3.820"/>
    </inkml:context>
    <inkml:brush xml:id="br0">
      <inkml:brushProperty name="width" value="0.05" units="cm"/>
      <inkml:brushProperty name="height" value="0.05" units="cm"/>
      <inkml:brushProperty name="color" value="#E71224"/>
    </inkml:brush>
  </inkml:definitions>
  <inkml:trace contextRef="#ctx0" brushRef="#br0">1 54 24575,'11'0'0,"360"-16"0,-239 13 0,-54 2 0,437-19 0,-273 9-1365,-186 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416"/>
    </inkml:context>
    <inkml:brush xml:id="br0">
      <inkml:brushProperty name="width" value="0.05" units="cm"/>
      <inkml:brushProperty name="height" value="0.05" units="cm"/>
      <inkml:brushProperty name="color" value="#E71224"/>
    </inkml:brush>
  </inkml:definitions>
  <inkml:trace contextRef="#ctx0" brushRef="#br0">1 248 24575,'0'-2'0,"0"0"0,1 0 0,-1 0 0,1 0 0,0 0 0,0 1 0,0-1 0,-1 0 0,2 0 0,-1 1 0,0-1 0,0 1 0,0-1 0,1 1 0,-1-1 0,1 1 0,-1 0 0,1 0 0,2-2 0,-2 2 0,21-16 0,1 1 0,1 1 0,0 1 0,32-12 0,115-33 0,-98 39 0,1 4 0,0 3 0,2 4 0,-1 3 0,120 5 0,-168 3 0,-1 0 0,1 3 0,-1 0 0,28 9 0,-42-9 0,-1 0 0,1 0 0,-1 1 0,0 0 0,-1 1 0,1 1 0,-2 0 0,1 0 0,-1 1 0,12 14 0,-10-9 0,-1 0 0,-1 2 0,-1-1 0,0 1 0,-1 0 0,0 1 0,-1 0 0,-1 0 0,-1 1 0,4 24 0,-6-20 0,0-1 0,-2 1 0,-1-1 0,0 1 0,-2-1 0,0 0 0,-1 1 0,-10 32 0,2-22 0,-2 1 0,-1-1 0,-1-1 0,-1-1 0,-2 0 0,-1-1 0,-25 28 0,19-28 0,0-2 0,-2-1 0,-1-1 0,0-1 0,-2-2 0,-47 27 0,63-41 0,0-1 0,0 0 0,-1-1 0,0-1 0,-24 6 0,34-10 0,1-1 0,-1 1 0,1-1 0,-1 1 0,1-1 0,-1-1 0,1 1 0,-1-1 0,1 1 0,0-1 0,-1-1 0,1 1 0,0 0 0,0-1 0,0 0 0,0 0 0,0 0 0,0-1 0,0 1 0,1-1 0,-1 0 0,1 0 0,-5-6 0,-11-20-1365,7 2-5461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4.321"/>
    </inkml:context>
    <inkml:brush xml:id="br0">
      <inkml:brushProperty name="width" value="0.05" units="cm"/>
      <inkml:brushProperty name="height" value="0.05" units="cm"/>
      <inkml:brushProperty name="color" value="#E71224"/>
    </inkml:brush>
  </inkml:definitions>
  <inkml:trace contextRef="#ctx0" brushRef="#br0">214 1 24575,'-17'0'0,"15"0"0,-1 0 0,1 1 0,-1-1 0,1 1 0,-1 0 0,1 0 0,-1 0 0,1 0 0,0 0 0,-1 0 0,1 1 0,0-1 0,0 1 0,0 0 0,0-1 0,0 1 0,1 0 0,-1 0 0,0 0 0,1 0 0,-2 4 0,-4 5 0,1 0 0,1 1 0,-5 13 0,8-19 0,-35 101-682,-30 149-1,53-184-6143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7.463"/>
    </inkml:context>
    <inkml:brush xml:id="br0">
      <inkml:brushProperty name="width" value="0.05" units="cm"/>
      <inkml:brushProperty name="height" value="0.05" units="cm"/>
      <inkml:brushProperty name="color" value="#E71224"/>
    </inkml:brush>
  </inkml:definitions>
  <inkml:trace contextRef="#ctx0" brushRef="#br0">615 120 24575,'-5'6'0,"0"0"0,1 0 0,0 0 0,0 0 0,-4 9 0,1-2 0,-124 258 0,42-80 0,20-53 0,-73 149 0,17 6 0,122-286 0,1-2 0,-1 1 0,1 0 0,1 0 0,-2 9 0,0-40 0,-1-118-181,6 1 0,6-1-1,46-237 1,-40 310 181,4-1 0,2 2 0,4 1 0,49-101 0,-66 156 60,0 0 1,0 1-1,2 0 1,-1 0-1,20-19 1,-25 28-47,0 0 1,0 0-1,1 1 1,-1-1-1,1 1 1,0 0-1,-1 0 1,1 0-1,0 1 1,0-1-1,0 1 1,1 0-1,-1 0 1,0 0-1,0 1 1,0-1-1,1 1 1,-1 0-1,0 1 1,1-1-1,-1 1 1,0-1-1,0 1 1,7 3-1,-5-2-14,1 1 0,-1 1 0,1-1 0,-1 1 0,0 0 0,9 9 0,-1 1 0,19 23 0,77 115-339,-9 11-343,-77-123 522,115 193-79,202 323 218,-335-547 20,14 22 0,1-1 0,1-1 0,35 36 1,-56-63 70,1-1 1,0 1-1,0-1 1,0 1 0,0-1-1,0 0 1,0 1 0,0-1-1,4 1 1,-5-2-39,1 0 1,-1 0-1,0 0 1,0 1-1,1-2 1,-1 1-1,0 0 0,0 0 1,0 0-1,1-1 1,-1 1-1,0 0 1,0-1-1,0 1 1,0-1-1,0 1 1,0-1-1,0 0 0,0 0 1,0 1-1,1-2 1,4-4-31,0 0 0,0 0 1,-1-1-1,0 0 0,0 0 1,6-14-1,19-51 7,-29 69-9,23-67-157,18-95 0,2-79-322,-25 130 394,-13 83 85,85-412 0,-88 430 15,0 0 82,1 0 0,8-18-1,-11 28-74,0 1-1,0 0 0,0-1 1,1 1-1,-1 0 0,1 0 1,-1 0-1,1 0 0,0 0 1,-1 1-1,1-1 0,0 0 1,0 1-1,1-1 0,-1 1 1,0 0-1,0 0 0,0 0 1,4-1-1,-3 1-6,-1 1 0,0 0 0,1 0-1,-1 1 1,1-1 0,-1 0 0,0 1 0,1 0 0,-1-1 0,0 1 0,0 0-1,0 0 1,0 0 0,1 1 0,-1-1 0,3 3 0,3 3-302,1 0 0,8 11 1,-12-13-326,13 15-6214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8.588"/>
    </inkml:context>
    <inkml:brush xml:id="br0">
      <inkml:brushProperty name="width" value="0.05" units="cm"/>
      <inkml:brushProperty name="height" value="0.05" units="cm"/>
      <inkml:brushProperty name="color" value="#E71224"/>
    </inkml:brush>
  </inkml:definitions>
  <inkml:trace contextRef="#ctx0" brushRef="#br0">319 0 24575,'-1'7'0,"-31"210"0,27-185 0,-46 196 0,-13-3 0,40-144 0,-13 41 0,-37 136 0,64-210 0,2-1 0,1 1 0,1 75 0,6-106 0,1-1 0,1 0 0,0 0 0,9 29 0,-11-44-47,1 1 0,-1-1 0,0 1 0,1 0 0,0-1 0,-1 1 0,1-1 0,0 1 0,0-1-1,0 1 1,0-1 0,0 0 0,0 0 0,0 1 0,1-1 0,-1 0 0,0 0 0,1 0 0,-1 0 0,0 0 0,1-1 0,-1 1-1,1 0 1,0-1 0,-1 1 0,1-1 0,-1 1 0,3-1 0,9 0-6779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237"/>
    </inkml:context>
    <inkml:brush xml:id="br0">
      <inkml:brushProperty name="width" value="0.05" units="cm"/>
      <inkml:brushProperty name="height" value="0.05" units="cm"/>
      <inkml:brushProperty name="color" value="#E71224"/>
    </inkml:brush>
  </inkml:definitions>
  <inkml:trace contextRef="#ctx0" brushRef="#br0">382 0 24575,'0'0'0,"-3"6"0,-5 16 0,0 0 0,2 1 0,-5 25 0,1-2 0,-108 442-511,-18-3 0,98-374 511,-5 19 0,42-124-1195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597"/>
    </inkml:context>
    <inkml:brush xml:id="br0">
      <inkml:brushProperty name="width" value="0.05" units="cm"/>
      <inkml:brushProperty name="height" value="0.05" units="cm"/>
      <inkml:brushProperty name="color" value="#E71224"/>
    </inkml:brush>
  </inkml:definitions>
  <inkml:trace contextRef="#ctx0" brushRef="#br0">0 26 24575,'11'0'0,"369"-12"0,-295 12 0,103 0 46,549-13-1985,-724 12-4359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09.954"/>
    </inkml:context>
    <inkml:brush xml:id="br0">
      <inkml:brushProperty name="width" value="0.05" units="cm"/>
      <inkml:brushProperty name="height" value="0.05" units="cm"/>
      <inkml:brushProperty name="color" value="#E71224"/>
    </inkml:brush>
  </inkml:definitions>
  <inkml:trace contextRef="#ctx0" brushRef="#br0">1 120 24575,'0'-1'0,"1"0"0,0 0 0,-1 0 0,1 0 0,0 0 0,-1 0 0,1 0 0,0 0 0,0 0 0,0 1 0,0-1 0,0 0 0,0 0 0,0 1 0,0-1 0,0 1 0,2-2 0,-3 2 0,9-4 0,0 1 0,0-1 0,0 1 0,1 1 0,17-3 0,170-17 28,8 15-61,-82 4-92,308-22-342,-85 3 280,-337 22 200,125-4-1260,-126 5-4926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0.309"/>
    </inkml:context>
    <inkml:brush xml:id="br0">
      <inkml:brushProperty name="width" value="0.05" units="cm"/>
      <inkml:brushProperty name="height" value="0.05" units="cm"/>
      <inkml:brushProperty name="color" value="#E71224"/>
    </inkml:brush>
  </inkml:definitions>
  <inkml:trace contextRef="#ctx0" brushRef="#br0">1 191 24575,'2'-2'0,"0"0"0,0 1 0,0-1 0,1 1 0,-1 0 0,1 0 0,-1 0 0,5-1 0,2-1 0,25-8 0,0 1 0,38-5 0,75-5 0,-131 18 0,454-28-406,2 0-1,-428 25-3,0-2 0,77-24 0,-83 18-5738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1.529"/>
    </inkml:context>
    <inkml:brush xml:id="br0">
      <inkml:brushProperty name="width" value="0.05" units="cm"/>
      <inkml:brushProperty name="height" value="0.05" units="cm"/>
      <inkml:brushProperty name="color" value="#E71224"/>
    </inkml:brush>
  </inkml:definitions>
  <inkml:trace contextRef="#ctx0" brushRef="#br0">1 0 24575,'0'0'0,"0"0"0,0 0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2:37:12.731"/>
    </inkml:context>
    <inkml:brush xml:id="br0">
      <inkml:brushProperty name="width" value="0.05" units="cm"/>
      <inkml:brushProperty name="height" value="0.05" units="cm"/>
      <inkml:brushProperty name="color" value="#E71224"/>
    </inkml:brush>
  </inkml:definitions>
  <inkml:trace contextRef="#ctx0" brushRef="#br0">314 210 24575,'0'0'0,"-8"0"0,-7 4 0,-1 0 0,1 1 0,0 1 0,-19 9 0,12-4 0,0 2 0,0 1 0,1 0 0,1 1 0,1 2 0,-22 22 0,36-33 0,0 0 0,1 0 0,-1 1 0,2 0 0,-1 0 0,1-1 0,0 2 0,0-1 0,1 0 0,0 1 0,0-1 0,1 1 0,0-1 0,1 1 0,-1 0 0,1 0 0,1-1 0,2 16 0,-1-14 0,0-1 0,1 1 0,0 0 0,0-1 0,1 0 0,0 0 0,1 0 0,0 0 0,0-1 0,0 1 0,1-1 0,0-1 0,1 1 0,0-1 0,12 9 0,-6-7 0,0 0 0,1-2 0,0 0 0,0 0 0,0-1 0,0-1 0,1 0 0,0-1 0,0-1 0,0 0 0,0-1 0,0 0 0,0-2 0,0 1 0,0-2 0,23-5 0,-24 4 0,0-1 0,-1 0 0,0 0 0,0-2 0,0 0 0,-1 0 0,0-1 0,0 0 0,-1-1 0,1-1 0,-2 0 0,1 0 0,-1-1 0,-1 0 0,0-1 0,0 0 0,-1 0 0,7-15 0,-10 15 0,0 0 0,-2 0 0,1 0 0,-2-1 0,1 1 0,-1-1 0,-1 0 0,0 1 0,-1-1 0,0 0 0,-1 0 0,0 1 0,-1-1 0,-3-12 0,-2 1 0,0 0 0,-1 1 0,-1 1 0,-1-1 0,-1 1 0,-14-19 0,13 22 57,-1 0 0,-1 1 0,0 1 0,-1 0 0,-24-18 0,30 27-189,0 0 1,0 1 0,-1 1-1,1 0 1,-1 0 0,-1 1 0,1 0-1,0 0 1,-1 1 0,0 1 0,0 0-1,-14-1 1,8 3-3282,-18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3.928"/>
    </inkml:context>
    <inkml:brush xml:id="br0">
      <inkml:brushProperty name="width" value="0.05" units="cm"/>
      <inkml:brushProperty name="height" value="0.05" units="cm"/>
      <inkml:brushProperty name="color" value="#E71224"/>
    </inkml:brush>
  </inkml:definitions>
  <inkml:trace contextRef="#ctx0" brushRef="#br0">3044 249 24575,'-15'0'0,"-269"-7"0,4 0 0,124 6 0,-360 8 0,354 8 0,1 6 0,1 7 0,-248 78 0,362-91 0,-75 36 0,95-37 0,0 1 0,0 1 0,-44 38 0,25-12 0,-55 69 0,-30 55 0,121-154 0,-32 43 0,2 2 0,-49 95 0,54-82 0,-46 137 0,74-180 0,0 0 0,2 0 0,1 1 0,2-1 0,0 1 0,2 0 0,6 40 0,3-9 0,3 0 0,27 75 0,-15-67 0,3-2 0,2-1 0,42 63 0,-7-23 0,94 113 0,-97-143 0,3-3 0,78 65 0,-114-113 0,0 0 0,2-3 0,58 31 0,-35-26 0,88 27 0,40 1 0,1-9 0,286 33 0,-302-64 0,262-13 0,95-50 0,-3-29 0,-253 27 0,-189 33 0,103-41 0,-91 21 0,-2-3 0,-2-4 0,128-90 0,-150 90 0,10-6 0,110-99 0,-154 119 0,-1-2 0,-2-1 0,34-55 0,55-122 0,-93 161 0,-2-1 0,-2 0 0,-3-2 0,-3 0 0,-1-1 0,-3 0 0,-3-1 0,-1 0 0,-4 0 0,-7-99 0,-2 105 0,-2 1 0,-2 0 0,-2 0 0,-22-53 0,-92-179 0,125 276 0,-70-128 0,62 118 0,0 0 0,-2 1 0,0 0 0,0 0 0,-1 2 0,-19-15 0,-12-3 0,0 2 0,-50-23 0,-100-37 0,179 82 0,-286-108 0,-6 15 0,247 80 0,-55-15 0,-2 5 0,-1 5 0,-1 6 0,0 4 0,-1 6 0,-1 5 0,-190 19 0,192 3 0,-216 63 0,247-54-682,-92 43-1,115-41-6143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0.877"/>
    </inkml:context>
    <inkml:brush xml:id="br0">
      <inkml:brushProperty name="width" value="0.05" units="cm"/>
      <inkml:brushProperty name="height" value="0.05" units="cm"/>
      <inkml:brushProperty name="color" value="#E71224"/>
    </inkml:brush>
  </inkml:definitions>
  <inkml:trace contextRef="#ctx0" brushRef="#br0">47 0 24575,'0'21'0,"0"7"0,-9 303 0,-2-209 0,-16 337 0,27-442 0,1-14 0,2-7 0,2-14 0,-4 14 0,91-341 0,-72 265 0,-10 39 0,24-60 0,-28 88 0,0-1 0,1 1 0,0 1 0,1-1 0,1 1 0,0 1 0,0-1 0,14-11 0,-1 6-455,1 0 0,40-22 0,-10 10-6371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7:17.557"/>
    </inkml:context>
    <inkml:brush xml:id="br0">
      <inkml:brushProperty name="width" value="0.05" units="cm"/>
      <inkml:brushProperty name="height" value="0.05" units="cm"/>
      <inkml:brushProperty name="color" value="#E71224"/>
    </inkml:brush>
  </inkml:definitions>
  <inkml:trace contextRef="#ctx0" brushRef="#br0">1372 1 24575,'-18'3'0,"9"1"0,0 0 0,0 1 0,1 1 0,-1-1 0,-13 13 0,-35 39 0,-2 12 0,-64 100 0,35-46 0,-173 217-418,88-117 198,-41 93 220,180-263 0,30-47 1,-82 123 328,62-96-175,-50 51 0,66-76-349,0 0 0,-1-1 0,1-1 0,-2 0 0,1 0 0,-13 6 0,5-5-6631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43.923"/>
    </inkml:context>
    <inkml:brush xml:id="br0">
      <inkml:brushProperty name="width" value="0.05" units="cm"/>
      <inkml:brushProperty name="height" value="0.05" units="cm"/>
      <inkml:brushProperty name="color" value="#E71224"/>
    </inkml:brush>
  </inkml:definitions>
  <inkml:trace contextRef="#ctx0" brushRef="#br0">257 172 24575,'-3'63'0,"-12"77"0,7-80 0,-80 536-445,37-262 260,43-276 395,2 0 0,2 94 0,4-152-210,0 1 0,1-1 0,-1 1 0,0-1 0,0 0 0,0 1 0,0-1 0,0 0 0,0 1 0,-1-1 0,1 0 0,0 1 0,0-1 0,0 1 0,0-1 0,0 0 0,0 1 0,-1-1 0,1 0 0,0 0 0,0 1 0,-1-1 0,1 1 0,-7-3 0,-8-12 0,9 6 0,1-1 0,0 1 0,1-1 0,0 0 0,1 0 0,-1 0 0,2 0 0,-4-18 0,1-8 0,0-38 0,4 51 0,7-388 0,36 3 0,-40 391 0,26-173 0,-19 144 0,2 1 0,19-50 0,-27 86 0,0 0 0,0 1 0,1-1 0,1 1 0,-1-1 0,12-12 0,-14 18 0,1-1 0,0 1 0,-1 0 0,1 0 0,0 0 0,0 0 0,0 0 0,1 1 0,-1-1 0,0 1 0,1 0 0,-1 0 0,1 0 0,-1 1 0,1-1 0,-1 1 0,1 0 0,-1 0 0,5 0 0,-1 1 0,0 0 0,0 1 0,0 0 0,-1 0 0,1 0 0,-1 1 0,0 0 0,1 0 0,-1 1 0,10 7 0,3 5 0,31 32 0,116 137 0,-116-127 0,75 91 0,172 265 0,-266-364 0,13 23 0,76 94 0,-103-148 0,1 0 0,0-1 0,2-1 0,0-1 0,25 16 0,-45-32 0,1 0 0,-1 1 0,0-1 0,1 0 0,0 1 0,-1-1 0,1 0 0,-1 0 0,1 1 0,-1-1 0,1 0 0,-1 0 0,1 0 0,0 0 0,-1 0 0,1 0 0,-1 0 0,1 0 0,0 0 0,-1 0 0,1 0 0,0 0 0,0-1 0,-1 0 0,1 1 0,0-1 0,-1 0 0,1 0 0,-1 0 0,1 0 0,-1 0 0,0 0 0,1 0 0,-1-1 0,4-8 0,41-104-108,-5-1 1,28-133-1,27-245-346,-66 327 407,-3-44 185,-26 205 0,1 0 0,-1 0 0,1 0 0,0 0 0,3-8 0,-4 12-178,1 0-1,-1 0 0,1 0 0,-1 1 1,1-1-1,-1 0 0,1 0 0,0 1 1,-1-1-1,1 0 0,0 1 1,-1-1-1,1 0 0,0 1 0,0-1 1,-1 1-1,1-1 0,0 1 0,0 0 1,0-1-1,0 1 0,0 0 0,0 0 1,0 0-1,0-1 0,0 1 0,0 0 1,0 0-1,-1 0 0,1 1 0,0-1 1,0 0-1,0 0 0,0 0 0,0 1 1,1-1-1,7 4-6785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0.577"/>
    </inkml:context>
    <inkml:brush xml:id="br0">
      <inkml:brushProperty name="width" value="0.05" units="cm"/>
      <inkml:brushProperty name="height" value="0.05" units="cm"/>
      <inkml:brushProperty name="color" value="#E71224"/>
    </inkml:brush>
  </inkml:definitions>
  <inkml:trace contextRef="#ctx0" brushRef="#br0">41 1 24575,'0'0'0,"0"0"0,0 0 0,-1 0 0,0 0 0,1 0 0,-1 0 0,0 0 0,1 1 0,-1-1 0,0 0 0,1 0 0,-1 1 0,0-1 0,1 1 0,-1-1 0,1 0 0,-1 1 0,1-1 0,-1 1 0,1 0 0,-1-1 0,1 1 0,-1-1 0,1 1 0,0-1 0,-1 2 0,-6 18 0,6-16 0,-5 18 0,2 2 0,-4 45 0,7 51 0,2-77 0,0 564-1365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201"/>
    </inkml:context>
    <inkml:brush xml:id="br0">
      <inkml:brushProperty name="width" value="0.05" units="cm"/>
      <inkml:brushProperty name="height" value="0.05" units="cm"/>
      <inkml:brushProperty name="color" value="#E71224"/>
    </inkml:brush>
  </inkml:definitions>
  <inkml:trace contextRef="#ctx0" brushRef="#br0">0 319 24575,'1'-6'0,"0"0"0,-1 1 0,0-1 0,-1-9 0,0-2 0,1 7 0,1 0 0,-1 0 0,3-10 0,-2 15 0,1 1 0,-1 0 0,1 0 0,-1 0 0,1 0 0,0 0 0,1 0 0,-1 1 0,6-7 0,2 0 0,1 0 0,0 0 0,0 2 0,1-1 0,1 1 0,22-11 0,2 3 0,47-15 0,-42 19 0,0 1 0,1 3 0,0 1 0,1 2 0,53 1 0,-22 7 0,1 2 0,85 18 0,-107-12 0,0 1 0,86 34 0,-109-33 0,-1 1 0,-1 1 0,0 2 0,-1 1 0,43 36 0,-40-27 0,-3 1 0,0 2 0,31 43 0,-45-54 0,-2 1 0,0 1 0,-1 0 0,-1 0 0,0 1 0,-2 0 0,6 25 0,-11-28 0,-1-1 0,0 1 0,-1 0 0,-1-1 0,-1 1 0,-1 0 0,-1-1 0,0 1 0,-1-1 0,-1 0 0,-1 0 0,-15 32 0,8-23 0,-1-1 0,-2-1 0,0-1 0,-2 0 0,0-1 0,-2-1 0,-33 29 0,17-22-42,0-2 0,-2-1-1,-2-2 1,0-2 0,-1-2-1,-1-1 1,-54 16 0,18-13-43,-1-3 0,0-3 1,-101 6-1,110-17 242,-77-6-1,105-1-547,0-3-1,0-1 1,-47-14 0,80 17-5871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1.749"/>
    </inkml:context>
    <inkml:brush xml:id="br0">
      <inkml:brushProperty name="width" value="0.05" units="cm"/>
      <inkml:brushProperty name="height" value="0.05" units="cm"/>
      <inkml:brushProperty name="color" value="#E71224"/>
    </inkml:brush>
  </inkml:definitions>
  <inkml:trace contextRef="#ctx0" brushRef="#br0">129 1 24575,'-1'0'0,"1"0"0,-1 0 0,1 0 0,-1 1 0,1-1 0,-1 0 0,1 0 0,-1 0 0,1 1 0,-1-1 0,1 0 0,0 1 0,-1-1 0,1 0 0,0 1 0,-1-1 0,1 0 0,0 1 0,-1-1 0,1 1 0,0-1 0,-1 1 0,-4 13 0,4-11 0,-8 26 0,-10 61 0,4 35 0,13-105 0,-26 419 0,26 2 0,2-432 0,-1-15 0,0-2 0,-20-85-300,16 74-765,-5-21-5761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118"/>
    </inkml:context>
    <inkml:brush xml:id="br0">
      <inkml:brushProperty name="width" value="0.05" units="cm"/>
      <inkml:brushProperty name="height" value="0.05" units="cm"/>
      <inkml:brushProperty name="color" value="#E71224"/>
    </inkml:brush>
  </inkml:definitions>
  <inkml:trace contextRef="#ctx0" brushRef="#br0">0 146 24575,'393'-22'0,"-4"-24"0,-326 37 0,230-39 0,-234 38 0,-53 9 21,11-3-483,0 2 0,23-1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2.750"/>
    </inkml:context>
    <inkml:brush xml:id="br0">
      <inkml:brushProperty name="width" value="0.05" units="cm"/>
      <inkml:brushProperty name="height" value="0.05" units="cm"/>
      <inkml:brushProperty name="color" value="#E71224"/>
    </inkml:brush>
  </inkml:definitions>
  <inkml:trace contextRef="#ctx0" brushRef="#br0">1 174 24575,'0'0'0,"15"-8"0,6 2 0,1 0 0,33-4 0,49-1 0,-83 9 0,141-11 0,222-22 0,1-16 0,-158 22-1365,-163 26-5461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3.553"/>
    </inkml:context>
    <inkml:brush xml:id="br0">
      <inkml:brushProperty name="width" value="0.05" units="cm"/>
      <inkml:brushProperty name="height" value="0.05" units="cm"/>
      <inkml:brushProperty name="color" value="#E71224"/>
    </inkml:brush>
  </inkml:definitions>
  <inkml:trace contextRef="#ctx0" brushRef="#br0">1 119 24575,'16'0'0,"1"0"0,406-16 0,-346 7-341,0-4 0,-1-3-1,101-35 1,-143 38-6485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4.408"/>
    </inkml:context>
    <inkml:brush xml:id="br0">
      <inkml:brushProperty name="width" value="0.05" units="cm"/>
      <inkml:brushProperty name="height" value="0.05" units="cm"/>
      <inkml:brushProperty name="color" value="#E71224"/>
    </inkml:brush>
  </inkml:definitions>
  <inkml:trace contextRef="#ctx0" brushRef="#br0">543 213 24575,'-2'0'0,"0"0"0,1 0 0,-1 0 0,1 0 0,-1 0 0,1 1 0,-1-1 0,0 1 0,-1 0 0,2-1 0,-24 7 0,1 1 0,-1 1 0,2 2 0,-45 25 0,52-26 0,1 1 0,1 1 0,-1 0 0,2 1 0,0 0 0,0 1 0,-17 26 0,10-9 0,2 2 0,-26 61 0,34-68 0,1 2 0,1-1 0,2 1 0,-4 35 0,9-54 0,0 1 0,1 0 0,0 0 0,1 0 0,0-1 0,1 1 0,5 18 0,-5-21 0,1-1 0,0 0 0,0 0 0,1 0 0,-1 0 0,1 0 0,1-1 0,-1 0 0,1 1 0,0-2 0,0 1 0,6 4 0,1-1 0,0-1 0,1 0 0,0-1 0,0 0 0,0-1 0,1 0 0,0-2 0,0 1 0,0-2 0,0 0 0,15 1 0,-12-3 0,0 0 0,-1 0 0,1-2 0,0 0 0,0-1 0,-1-1 0,1-1 0,-1 0 0,18-8 0,-15 3 0,0-1 0,-1-1 0,-1-1 0,1 0 0,-2-1 0,0 0 0,-1-2 0,0 0 0,-2 0 0,0-2 0,0 1 0,-2-2 0,14-28 0,-15 25 0,0 0 0,-2-1 0,-1 0 0,-1-1 0,0 0 0,-2 0 0,-1 0 0,-1 0 0,-1-1 0,-1 1 0,-5-43 0,0 45 0,0 1 0,-1-1 0,-1 1 0,-1 0 0,-1 1 0,0 0 0,-2 0 0,0 1 0,-1 1 0,-30-34 0,31 39 0,-2 1 0,1 1 0,-2 0 0,1 0 0,-2 2 0,-20-12 0,23 16 0,0-1 0,0 2 0,-1-1 0,0 2 0,0 0 0,0 0 0,0 1 0,-24 0 0,24 2 7,1 1 0,-1 1-1,1 0 1,-1 0 0,1 1 0,0 1-1,0 0 1,1 0 0,-1 1 0,-15 10-1,13-6-52,0 1 0,0 1-1,1 0 1,1 1 0,0 0-1,0 1 1,-16 24-1,1 5-1080,-33 74-1,-17 61-4413,76-174 5443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6.474"/>
    </inkml:context>
    <inkml:brush xml:id="br0">
      <inkml:brushProperty name="width" value="0.05" units="cm"/>
      <inkml:brushProperty name="height" value="0.05" units="cm"/>
      <inkml:brushProperty name="color" value="#E71224"/>
    </inkml:brush>
  </inkml:definitions>
  <inkml:trace contextRef="#ctx0" brushRef="#br0">1645 508 24575,'-11'0'0,"-15"2"0,1 1 0,0 1 0,-40 11 0,6-1 0,-144 21 0,108-22 0,-136 39 0,196-39 0,0 1 0,1 1 0,1 2 0,0 1 0,-32 25 0,-141 121 0,199-158 0,-158 150 0,142-130 0,1 1 0,1 2 0,1 0 0,-23 47 0,16-14 0,2 0 0,3 2 0,3 0 0,-16 101 0,19-48 0,-2 201 0,18-248-75,3 0 0,4 0-1,3 0 1,21 79 0,-18-102 21,3 0 0,1-1 1,3-1-1,1-1 0,3-1 0,50 71 1,-35-66 53,2-1 0,2-1 0,3-3 0,1-2 0,1-2 0,68 41 0,-38-33 0,1-4 0,3-4 0,146 50 0,-152-66-182,2-2 1,1-5 0,0-2-1,1-4 1,0-4 0,107-5-1,-66-9 182,217-46 0,109-70 0,-292 68-274,-3-6 0,149-86 0,263-203-547,-247 108 610,-240 174 15,126-144 0,-173 175 192,-1-1 1,-2-1 0,-2-1-1,-1-2 1,-3 0 0,-1-2 0,-3 0-1,-1-1 1,-2 0 0,-3-1-1,-1-1 1,4-72 0,-13 82 53,-2 0 1,-1 1-1,-3-1 1,0 1-1,-3 0 1,-1 0 0,-2 1-1,-24-56 1,8 35 16,-2 1 1,-3 1-1,-2 2 1,-55-66 0,24 44-9,-105-95 0,-92-43 59,180 155-116,-2 3 1,-3 4 0,-2 4 0,-2 3 0,-154-50 0,165 70-30,-2 4 1,0 3-1,-1 4 1,-1 3-1,0 4 1,0 4-1,-93 9 1,90 3-101,0 5 0,2 3 0,0 4 1,-102 40-1,81-18 13,2 4 0,-173 110 1,185-95-199,-148 133 0,119-79-2803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19.379"/>
    </inkml:context>
    <inkml:brush xml:id="br0">
      <inkml:brushProperty name="width" value="0.05" units="cm"/>
      <inkml:brushProperty name="height" value="0.05" units="cm"/>
      <inkml:brushProperty name="color" value="#E71224"/>
    </inkml:brush>
  </inkml:definitions>
  <inkml:trace contextRef="#ctx0" brushRef="#br0">1 4897 24575,'0'0'0,"0"0"0,0 0 0,3 4 0,30 28 0,1-2 0,2-2 0,42 26 0,-34-23 0,97 65-646,5-7 0,180 83 0,-148-97-393,2-7 1,204 47 0,-140-59 99,288 27 1,270-41-1419,2-83 2498,-482 6-141,-1-15 0,391-113 0,117-117-852,-37-89-1,-151-14 563,-438 243 145,185-167 0,22-86 349,-52-41 0,-305 357-204,-2-3 0,-5-2 0,-3-2 0,38-106 0,62-271 886,-67 199-507,146-351-411,42 17 429,-141 360 1397,-81 167-1589,65-81 1,43-17 1652,-115 132-1729,3 3 0,61-43 0,-85 66 87,0 0-1,0 1 0,0 1 0,1 1 0,0 0 0,1 1 0,-1 0 0,1 1 0,0 1 0,0 0 0,0 2 0,0 0 1,27 1-1,53 14-1045,-8 7-4600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1.296"/>
    </inkml:context>
    <inkml:brush xml:id="br0">
      <inkml:brushProperty name="width" value="0.05" units="cm"/>
      <inkml:brushProperty name="height" value="0.05" units="cm"/>
      <inkml:brushProperty name="color" value="#E71224"/>
    </inkml:brush>
  </inkml:definitions>
  <inkml:trace contextRef="#ctx0" brushRef="#br0">590 73 24575,'-1'18'0,"0"0"0,-2 0 0,-5 24 0,-20 53 0,7-28 0,-52 254 0,58-226 0,-4 139 0,19-230 0,0 4 0,0-1 0,0 1 0,1 0 0,0-1 0,2 10 0,-3-15 0,1-1 0,-1 1 0,1-1 0,-1 0 0,1 1 0,0-1 0,-1 0 0,1 0 0,0 1 0,0-1 0,0 0 0,0 0 0,0 0 0,0 0 0,0 0 0,0 0 0,1-1 0,-1 1 0,0 0 0,1-1 0,-1 1 0,0 0 0,1-1 0,-1 0 0,0 1 0,1-1 0,-1 0 0,1 0 0,-1 0 0,1 1 0,-1-2 0,1 1 0,-1 0 0,2 0 0,8-3 0,0 0 0,-1-1 0,1 0 0,-1-1 0,0 0 0,0 0 0,15-12 0,7-5 0,-2-1 0,0-2 0,-2-1 0,0-1 0,-2-2 0,-2 0 0,0-2 0,21-37 0,-32 45 0,-2 0 0,0-1 0,-2-1 0,0 0 0,-2 0 0,-1 0 0,-1-1 0,-1 0 0,-1 0 0,-1-1 0,-2-31 0,-2 35 0,0 0 0,-1 0 0,-2 0 0,0 0 0,-1 1 0,-1 0 0,-2 0 0,0 1 0,-1 0 0,-1 1 0,-1 0 0,-27-35 0,33 47 0,-1 1 0,-1-1 0,1 1 0,-1 1 0,0-1 0,-1 1 0,0 1 0,0 0 0,0 0 0,0 0 0,-1 1 0,0 1 0,1 0 0,-1 0 0,-1 1 0,1 0 0,0 1 0,0 0 0,-1 0 0,1 1 0,-18 3 0,1 1 0,1 1 0,0 1 0,1 2 0,-25 10 0,-97 52 0,86-36-682,-106 78-1,123-77-6143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8:58.922"/>
    </inkml:context>
    <inkml:brush xml:id="br0">
      <inkml:brushProperty name="width" value="0.05" units="cm"/>
      <inkml:brushProperty name="height" value="0.05" units="cm"/>
      <inkml:brushProperty name="color" value="#E71224"/>
    </inkml:brush>
  </inkml:definitions>
  <inkml:trace contextRef="#ctx0" brushRef="#br0">1 0 24575,'3'6'0,"139"277"0,-48-102 0,-15-15 0,89 165 0,-148-298 0,2-1 0,1-1 0,2-1 0,0-1 0,2-2 0,58 46 0,-81-70-97,0 0-1,-1 0 1,1 0-1,-1 0 1,1 0-1,-1 1 1,0-1-1,0 1 1,0 0-1,-1 0 1,0 0-1,1 0 0,2 9 1,-1 5-6729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023"/>
    </inkml:context>
    <inkml:brush xml:id="br0">
      <inkml:brushProperty name="width" value="0.05" units="cm"/>
      <inkml:brushProperty name="height" value="0.05" units="cm"/>
      <inkml:brushProperty name="color" value="#E71224"/>
    </inkml:brush>
  </inkml:definitions>
  <inkml:trace contextRef="#ctx0" brushRef="#br0">418 47 24575,'-4'12'0,"1"-5"0,-33 88-27,-26 119 0,47-159-102,-253 1047-790,264-1084 915,-4 13 51,2 1 0,1-1 0,-1 57-1,7-77 552,1-21-277,34-389-897,20 3 1,84-343 575,-135 718 0,1-11 0,2 1 0,17-46 0,-25 77 5,2-5-10,0 0-1,1 1 0,5-10 0,-8 14 36,1-1-1,-1 0 1,1 1 0,-1-1-1,1 0 1,0 1-1,-1-1 1,1 1 0,0-1-1,-1 1 1,1-1 0,0 1-1,-1-1 1,1 1-1,0 0 1,0-1 0,0 1-1,-1 0 1,1 0-1,0 0 1,0 0 0,0 0-1,0 0 1,-1 0-1,1 0 1,0 0 0,0 0-1,0 0 1,0 0-1,-1 0 1,1 1 0,1-1-1,2 3-11,0 0 0,-1 1 0,1-1 0,-1 1-1,0-1 1,0 1 0,0 0 0,0 0 0,-1 0-1,4 8 1,-3-6-22,25 48 26,26 69 1,13 67-181,-57-162 91,60 181-873,54 155-402,19-10 426,-116-296 1080,2-2-1,2-2 1,40 52-1,-66-99-187,-2-3 188,0 1 0,0-1 0,0 0 1,1 0-1,-1-1 0,1 1 1,0-1-1,0 0 0,0 0 0,1 0 1,7 4-1,-11-7-143,0 1 0,0-1 0,1 0 0,-1 0 0,0 0 0,0 0 0,0 0 0,0 0 0,0 0 0,0 0 0,1-1 1,-1 1-1,0 0 0,0 0 0,0-1 0,0 1 0,0-1 0,0 1 0,0-1 0,0 0 0,0 1 0,0-1 0,0-1 0,3-1 34,-1-1-1,0 1 0,-1-1 1,5-7-1,9-18-54,-1-2 0,16-46 0,14-71 0,51-306 0,-63 273 0,-28 156 0,11-53 0,-13 68 0,0 0 0,1 0 0,0 0 0,1 1 0,6-11 0,-11 19 12,1 0-1,0 0 1,0 0-1,0 0 0,0 0 1,0 0-1,0 0 1,0 0-1,0 0 1,0 0-1,0 1 1,2-2-1,-2 2-1,-1 0 1,1 0-1,0-1 0,-1 1 1,1 0-1,0 0 0,0 0 0,-1 0 1,1 0-1,0 0 0,-1 1 1,1-1-1,0 0 0,-1 0 1,1 0-1,0 1 0,0 0 1,2 1-147,0 0 0,0 1 1,0-1-1,0 1 1,-1 0-1,1 0 0,1 3 1,0-1-480,17 23-6211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0.825"/>
    </inkml:context>
    <inkml:brush xml:id="br0">
      <inkml:brushProperty name="width" value="0.05" units="cm"/>
      <inkml:brushProperty name="height" value="0.05" units="cm"/>
      <inkml:brushProperty name="color" value="#E71224"/>
    </inkml:brush>
  </inkml:definitions>
  <inkml:trace contextRef="#ctx0" brushRef="#br0">142 1 24575,'0'0'0,"0"0"0,-7 3 0,4-1 0,0 1 0,0 0 0,1 0 0,-1-1 0,1 1 0,0 1 0,0-1 0,0 0 0,1 1 0,-3 4 0,-1 7 0,-4 19 0,7-29 0,-41 243 0,21 5 0,14-163 0,-10 535 0,18-621 280,1-7-497,0-1-1211,2-5-5398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1.589"/>
    </inkml:context>
    <inkml:brush xml:id="br0">
      <inkml:brushProperty name="width" value="0.05" units="cm"/>
      <inkml:brushProperty name="height" value="0.05" units="cm"/>
      <inkml:brushProperty name="color" value="#E71224"/>
    </inkml:brush>
  </inkml:definitions>
  <inkml:trace contextRef="#ctx0" brushRef="#br0">0 5 24575,'0'0'0,"0"0"0,0 0 0,0 0 0,2-2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207"/>
    </inkml:context>
    <inkml:brush xml:id="br0">
      <inkml:brushProperty name="width" value="0.05" units="cm"/>
      <inkml:brushProperty name="height" value="0.05" units="cm"/>
      <inkml:brushProperty name="color" value="#E71224"/>
    </inkml:brush>
  </inkml:definitions>
  <inkml:trace contextRef="#ctx0" brushRef="#br0">382 0 24575,'0'0'0,"-3"3"0,-1 2 0,1 0 0,0 1 0,0-1 0,-3 10 0,-1 3 0,-119 294 0,22 8 0,31-69 0,56-180 0,-12 114 0,28-177 0,-1 5 0,2 0 0,-1 0 0,2 16 0,1-26 342,-1-7-2049,0-4-5119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560"/>
    </inkml:context>
    <inkml:brush xml:id="br0">
      <inkml:brushProperty name="width" value="0.05" units="cm"/>
      <inkml:brushProperty name="height" value="0.05" units="cm"/>
      <inkml:brushProperty name="color" value="#E71224"/>
    </inkml:brush>
  </inkml:definitions>
  <inkml:trace contextRef="#ctx0" brushRef="#br0">0 40 24575,'3'-2'0,"-1"-1"0,1 1 0,0 0 0,0 0 0,0 0 0,0 1 0,0-1 0,0 1 0,7-3 0,0 2 0,1 0 0,11 0 0,-13 1 0,351-10 0,-278 11 0,414 14 0,-347 6-1365,-95-8-5461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2.908"/>
    </inkml:context>
    <inkml:brush xml:id="br0">
      <inkml:brushProperty name="width" value="0.05" units="cm"/>
      <inkml:brushProperty name="height" value="0.05" units="cm"/>
      <inkml:brushProperty name="color" value="#E71224"/>
    </inkml:brush>
  </inkml:definitions>
  <inkml:trace contextRef="#ctx0" brushRef="#br0">1 100 24575,'0'0'0,"6"-3"0,10-4 0,1 0 0,1 1 0,-1 1 0,20-4 0,73-6 0,-76 12 0,552-34 0,-468 32 0,-74 3-341,-1 2 0,1 2-1,71 12 1,-70-4-6485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3.311"/>
    </inkml:context>
    <inkml:brush xml:id="br0">
      <inkml:brushProperty name="width" value="0.05" units="cm"/>
      <inkml:brushProperty name="height" value="0.05" units="cm"/>
      <inkml:brushProperty name="color" value="#E71224"/>
    </inkml:brush>
  </inkml:definitions>
  <inkml:trace contextRef="#ctx0" brushRef="#br0">1 176 24575,'0'0'0,"3"0"0,255 4-82,30 0-136,-3-17-30,31-38 110,-8-30 166,-298 78-21,94-24 298,-87 24-619,0 0 1,0 1-1,0 1 1,19 1-1,-4 4-5963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06.018"/>
    </inkml:context>
    <inkml:brush xml:id="br0">
      <inkml:brushProperty name="width" value="0.05" units="cm"/>
      <inkml:brushProperty name="height" value="0.05" units="cm"/>
      <inkml:brushProperty name="color" value="#E71224"/>
    </inkml:brush>
  </inkml:definitions>
  <inkml:trace contextRef="#ctx0" brushRef="#br0">357 1 24575,'-16'0'0,"7"-1"0,1 2 0,-1-1 0,0 1 0,1 0 0,-1 1 0,1-1 0,0 2 0,-1-1 0,1 1 0,0 1 0,0 0 0,1 0 0,-1 0 0,1 1 0,-7 6 0,-3 3 0,1 2 0,0 0 0,2 1 0,0 0 0,1 1 0,-17 31 0,16-22 0,1 1 0,1 0 0,1 1 0,-9 38 0,16-45 0,0 0 0,1 0 0,1 0 0,1 0 0,1 0 0,1 1 0,6 28 0,-5-38 0,1 0 0,1 0 0,1 0 0,0-1 0,10 21 0,-10-25 0,1 0 0,-1 0 0,1-1 0,0 0 0,1 0 0,0 0 0,0-1 0,13 10 0,-12-12 0,-1 0 0,0 0 0,1 0 0,0-1 0,0 0 0,0-1 0,0 1 0,0-1 0,0-1 0,0 0 0,11 0 0,-8-1 0,1-1 0,-1 0 0,0-1 0,0 0 0,-1-1 0,1 0 0,18-8 0,-11 2 0,-1 0 0,0-1 0,-1-1 0,0-1 0,-1 0 0,0-1 0,-1 0 0,0-2 0,16-21 0,-18 19 0,0-1 0,-1-1 0,-1 0 0,-1 0 0,11-36 0,-15 39 0,-1-1 0,0 0 0,-1 1 0,-1-1 0,-1 0 0,-1 0 0,-2-31 0,0 39 0,1 0 0,-1 1 0,-1-1 0,1 0 0,-2 1 0,1-1 0,-1 1 0,0 0 0,-1 1 0,-11-15 0,9 14 0,0 0 0,-1 1 0,0 0 0,0 0 0,0 1 0,-1 0 0,0 1 0,-1 0 0,-11-5 0,6 5 43,0 0 0,0 1-1,-1 0 1,0 1 0,0 1-1,1 0 1,-31 2 0,20 2-385,0 0 1,1 2 0,0 1-1,-28 10 1,-38 19-6485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4.402"/>
    </inkml:context>
    <inkml:brush xml:id="br0">
      <inkml:brushProperty name="width" value="0.05" units="cm"/>
      <inkml:brushProperty name="height" value="0.05" units="cm"/>
      <inkml:brushProperty name="color" value="#E71224"/>
    </inkml:brush>
  </inkml:definitions>
  <inkml:trace contextRef="#ctx0" brushRef="#br0">0 1012 24575,'3'-8'0,"18"-22"0,1 1 0,49-49 0,60-41 0,-51 53 0,3 3 0,2 4 0,99-51 0,245-88 0,-398 185 0,173-65 0,-169 68 0,0 1 0,1 1 0,71-5 0,-80 12 0,1 1 0,-1 1 0,1 2 0,-1 0 0,0 2 0,0 1 0,-1 2 0,0 0 0,0 1 0,-1 2 0,45 25 0,225 143 0,-39-13 0,-227-147 0,12 8 0,2-2 0,1-2 0,1-2 0,0-1 0,2-3 0,72 17 0,-73-25 0,-1-1 0,1-3 0,0-1 0,0-3 0,1-1 0,-1-3 0,52-9 0,-26-3 0,-1-3 0,111-43 0,-79 16 0,101-58 0,-200 100 0,325-194 0,-281 163 0,-1-2 0,-1-2 0,-3-2 0,57-67 0,-89 94 0,-8 8 0,0 0 0,1 1 0,-1 0 0,1-1 0,0 1 0,1 1 0,-1-1 0,8-4 0,-12 8 0,1 1 0,-1-1 0,0 0 0,1 1 0,-1-1 0,0 1 0,0-1 0,0 1 0,1-1 0,-1 1 0,0-1 0,0 1 0,0 0 0,0-1 0,0 1 0,0 0 0,1 2 0,9 35 0,2 0 0,2-1 0,28 54 0,-28-68 0,1 0 0,0-1 0,2-1 0,0-1 0,2 0 0,0-1 0,35 26 0,-17-18 0,2-2 0,1-1 0,68 29 0,-57-33 0,1-2 0,1-2 0,1-3 0,0-2 0,78 6 0,-33-12 0,1-4 0,110-13 0,148-38-194,-2-22-101,-190 37 243,179-38 52,286-55 0,-546 115 0,1 4 0,128 2 0,-154 9 0,-1 3 0,0 3 0,0 2 0,81 25 0,-95-19 123,-1 2-1,-1 2 1,-1 2-1,65 43 0,136 128-1558,-186-143-5390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274"/>
    </inkml:context>
    <inkml:brush xml:id="br0">
      <inkml:brushProperty name="width" value="0.05" units="cm"/>
      <inkml:brushProperty name="height" value="0.05" units="cm"/>
      <inkml:brushProperty name="color" value="#E71224"/>
    </inkml:brush>
  </inkml:definitions>
  <inkml:trace contextRef="#ctx0" brushRef="#br0">775 1643 24575,'-4'-9'0,"-2"1"0,-1 0 0,1 0 0,-2 1 0,1 0 0,-1 0 0,-17-11 0,17 13 0,0 1 0,0 0 0,0 0 0,0 0 0,0 1 0,-1 0 0,1 1 0,-13-2 0,8 2 0,-1 1 0,1 1 0,0 0 0,-27 3 0,12 3 0,0 1 0,1 1 0,0 1 0,-40 20 0,34-13 0,1 1 0,0 2 0,2 1 0,0 1 0,-48 46 0,65-53 0,0 0 0,2 0 0,0 1 0,0 1 0,-12 26 0,17-30 0,1 0 0,1 1 0,0-1 0,1 1 0,0 0 0,1 0 0,0 0 0,1 23 0,1-23 0,2-1 0,-1 0 0,2 0 0,0 0 0,0 0 0,1-1 0,0 1 0,1-1 0,0 0 0,1-1 0,0 1 0,1-1 0,15 18 0,-16-22 0,0 1 0,0-1 0,1-1 0,0 1 0,0-1 0,0 0 0,0-1 0,1 1 0,0-2 0,0 1 0,0-1 0,0 0 0,1-1 0,-1 0 0,1 0 0,-1-1 0,1 0 0,0 0 0,-1-1 0,13-1 0,-5-2 8,1 0-1,-1-1 1,0-1-1,0 0 1,-1-1-1,0-1 1,23-14-1,-8 2-107,0-2 0,40-38 0,-21 11-181,-2-1 0,-2-3 1,-2-2-1,-3-1 0,43-79 0,-30 33-187,-4-1 0,51-156 0,-60 127 485,46-264 0,-65 225-226,1-196 0,-22 363 202,1-39-28,-7-64 0,5 103 35,1 0 19,-1-1 1,1 0 0,-1 1-1,0-1 1,-2-4-1,3 8 4,-1-1-1,1 1 0,0-1 0,-1 1 1,1 0-1,0-1 0,-1 1 0,1-1 1,0 1-1,-1 0 0,1-1 0,-1 1 1,1 0-1,-1-1 0,1 1 0,-1 0 0,1 0 1,-1 0-1,1-1 0,-1 1 0,1 0 1,-1 0-1,1 0 0,-1 0 0,1 0 1,-1 0-1,1 0 0,-1 0 0,0 0 1,1 0-1,-1 0 0,1 0 0,-1 0 1,1 1-1,-1-1 0,1 0 0,-1 0 0,1 1 1,-1-1-1,1 0 0,-1 1 0,-4 2 83,0 1-1,0 0 1,1 0 0,-1 0-1,1 0 1,-5 7-1,-25 37 905,30-41-891,-103 179 139,15 12-1004,38-67 278,6 2 0,6 2-1,-47 273 1,77-317 212,4 0 0,4 124 0,7-153 131,3-1-1,3 0 0,2 0 0,26 81 0,-26-110 179,1-1 0,29 53 0,-34-71 109,2 0 0,-1-1 0,2 0 0,-1 0 0,2-1 0,-1 0 0,2-1 0,15 11 1,-23-18-18,1 0 1,1 0 0,-1 0 0,0-1 0,1 0-1,-1 0 1,1 0 0,0-1 0,-1 1 0,1-1-1,0-1 1,0 1 0,0-1 0,6-1 0,-4 0-68,-1 0 0,1-1 0,0 0 0,-1-1 0,1 1 0,-1-1 0,0-1 1,0 0-1,0 0 0,6-5 0,9-8-70,0-1 1,-1 0-1,-1-2 1,32-42-1,-16 12-69,34-64 1,-13 7-127,-5-3 0,73-228 0,-119 316 194,1-1-20,-6 22 24,0 4 12,-1 15 67,-1-4-73,-4 290 342,25 0-169,-14-262-189,22 76 0,-23-103 0,0-1 0,1 1 0,0-2 0,1 1 0,1-1 0,0 0 0,0 0 0,17 17 0,-20-25-97,-1-1-1,1 0 1,0-1-1,0 1 1,0-1-1,0 0 1,1 0-1,-1-1 1,1 1-1,-1-1 1,1 0-1,0-1 0,9 2 1,20-2-6729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5.691"/>
    </inkml:context>
    <inkml:brush xml:id="br0">
      <inkml:brushProperty name="width" value="0.05" units="cm"/>
      <inkml:brushProperty name="height" value="0.05" units="cm"/>
      <inkml:brushProperty name="color" value="#E71224"/>
    </inkml:brush>
  </inkml:definitions>
  <inkml:trace contextRef="#ctx0" brushRef="#br0">117 1 24575,'-4'11'0,"1"-3"0,-9 32 0,2 1 0,-5 54 0,9-53 0,-2 12 0,-25 177 0,18 3 0,15-228 78,0 16 159,0-22-290,0 1 1,0-1-1,0 1 1,0-1-1,-1 1 1,1-1-1,0 1 1,0-1-1,0 1 1,0-1-1,-1 1 1,1-1-1,0 1 1,-1-1-1,1 1 1,0-1-1,-1 0 1,1 1-1,0-1 1,-1 0-1,1 1 1,-1-1-1,1 0 1,0 1-1,-1-1 1,1 0-1,-1 0 1,1 0-1,-1 0 1,1 1-1,-2-1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077"/>
    </inkml:context>
    <inkml:brush xml:id="br0">
      <inkml:brushProperty name="width" value="0.05" units="cm"/>
      <inkml:brushProperty name="height" value="0.05" units="cm"/>
      <inkml:brushProperty name="color" value="#E71224"/>
    </inkml:brush>
  </inkml:definitions>
  <inkml:trace contextRef="#ctx0" brushRef="#br0">0 364 24575,'11'-4'0,"-2"0"0,227-76 0,-142 50 0,549-148-802,-317 121 789,-251 50 9,0 3 0,103 9-1,-153-3 108,1 1-1,31 9 0,-47-10-255,-1 1-1,0 1 1,0-1 0,-1 1-1,1 1 1,-1 0-1,0 0 1,0 1-1,7 6 1,7 11-5983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6.425"/>
    </inkml:context>
    <inkml:brush xml:id="br0">
      <inkml:brushProperty name="width" value="0.05" units="cm"/>
      <inkml:brushProperty name="height" value="0.05" units="cm"/>
      <inkml:brushProperty name="color" value="#E71224"/>
    </inkml:brush>
  </inkml:definitions>
  <inkml:trace contextRef="#ctx0" brushRef="#br0">1 214 24575,'10'1'0,"-3"-2"0,368-26 0,-288 17 0,798-122-679,-747 101-573,-86 18-5008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443"/>
    </inkml:context>
    <inkml:brush xml:id="br0">
      <inkml:brushProperty name="width" value="0.05" units="cm"/>
      <inkml:brushProperty name="height" value="0.05" units="cm"/>
      <inkml:brushProperty name="color" value="#E71224"/>
    </inkml:brush>
  </inkml:definitions>
  <inkml:trace contextRef="#ctx0" brushRef="#br0">212 1 24575,'0'0'0,"0"0"0,0 6 0,-3 95 0,-4-1 0,-40 187 0,-85 186 0,126-458 0,3-4 0,-1 0 0,1-1 0,1 1 0,-3 20 0,5-29 0,1-8 0,1-13 0,1-75 0,11-197 0,-4 203 0,3 0 0,25-87 0,-34 164 0,9-30 0,-11 37 0,-1 0 0,1 0 0,0 0 0,1 0 0,-1 1 0,1-1 0,3-4 0,-5 8 0,-1 0 0,1-1 0,-1 1 0,0 0 0,1-1 0,-1 1 0,1 0 0,-1-1 0,1 1 0,-1 0 0,1 0 0,0-1 0,-1 1 0,1 0 0,-1 0 0,1 0 0,-1 0 0,1 0 0,-1 0 0,1 0 0,0 0 0,-1 0 0,1 0 0,-1 0 0,1 0 0,0 1 0,0-1 0,1 1 0,-1 0 0,0 0 0,1 0 0,-1 0 0,0 0 0,0 0 0,0 0 0,1 2 0,6 7 0,-1 0 0,0 1 0,-1 0 0,6 15 0,-6-13 0,49 105-85,146 281-470,-108-247 555,-70-119 0,1-1 0,39 41 0,-54-63 54,2-1-1,-1 0 0,1 0 1,0-1-1,20 11 0,-27-17-39,0 0 0,0 0 0,0-1 0,0 0 0,0 1 0,0-1 0,1-1 0,-1 1-1,0-1 1,0 0 0,1 0 0,-1 0 0,0 0 0,1-1 0,-1 1 0,0-1 0,0 0 0,0-1 0,0 1 0,0-1-1,0 0 1,5-3 0,3-3-14,0-1 0,-1-1 0,0 0 0,0-1 0,-1 0 0,-1-1 0,15-22 0,47-98 0,-33 50 0,47-157 0,-8-97 0,-75 324 0,-1 4 0,1 0 0,-1 1 0,4-10 0,-4 16-52,-1 0-1,1 0 1,-1 1-1,0-1 1,1 0-1,-1 0 1,1 1-1,-1-1 1,1 0-1,0 1 1,-1-1-1,1 0 1,0 1-1,-1-1 1,1 1-1,0-1 1,0 1-1,0 0 1,-1-1-1,1 1 0,0 0 1,0-1-1,0 1 1,0 0-1,1 0 1,10 0-6774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7.983"/>
    </inkml:context>
    <inkml:brush xml:id="br0">
      <inkml:brushProperty name="width" value="0.05" units="cm"/>
      <inkml:brushProperty name="height" value="0.05" units="cm"/>
      <inkml:brushProperty name="color" value="#E71224"/>
    </inkml:brush>
  </inkml:definitions>
  <inkml:trace contextRef="#ctx0" brushRef="#br0">368 1 24575,'0'0'0,"-8"0"0,6 0 0,-1 0 0,0 1 0,0-1 0,1 1 0,-1 0 0,0 0 0,1 0 0,-1 0 0,1 1 0,-1-1 0,1 1 0,-1-1 0,1 1 0,0 0 0,0 0 0,0 0 0,0 0 0,-3 4 0,-2 5 0,-1 0 0,-9 21 0,13-25 0,-22 48 0,-36 107 0,-1 64 0,49-175 0,-12 46 0,-40 161 0,63-246 0,0 0 0,0 0 0,1 0 0,0 0 0,1 1 0,0-1 0,2 22 0,-1-32 322,-3-5-1058,3 2-215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19:18.346"/>
    </inkml:context>
    <inkml:brush xml:id="br0">
      <inkml:brushProperty name="width" value="0.05" units="cm"/>
      <inkml:brushProperty name="height" value="0.05" units="cm"/>
      <inkml:brushProperty name="color" value="#E71224"/>
    </inkml:brush>
  </inkml:definitions>
  <inkml:trace contextRef="#ctx0" brushRef="#br0">0 235 24575,'0'-1'0,"1"0"0,-1 0 0,0 0 0,0 0 0,1 0 0,-1 0 0,1 0 0,-1 0 0,1 1 0,-1-1 0,1 0 0,-1 0 0,1 0 0,0 1 0,-1-1 0,1 0 0,0 1 0,0-1 0,-1 1 0,2-1 0,22-11 0,-21 10 0,47-17 0,0 2 0,89-17 0,-117 29 0,210-42-332,1 11 1,2 9-1,431 9 0,-478 30-916,-126-6-4368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38.727"/>
    </inkml:context>
    <inkml:brush xml:id="br0">
      <inkml:brushProperty name="width" value="0.05" units="cm"/>
      <inkml:brushProperty name="height" value="0.05" units="cm"/>
      <inkml:brushProperty name="color" value="#E71224"/>
    </inkml:brush>
  </inkml:definitions>
  <inkml:trace contextRef="#ctx0" brushRef="#br0">0 13191 24575,'0'0'0,"0"0"0,0 0 0,0 0 0,138-6 0,-118 3 0,0-1 0,0 0 0,0-2 0,33-13 0,-13 0 0,71-46 0,33-37 0,-74 51 0,52-38-194,-5-5-1,118-121 0,60-98 50,-22-18 174,-257 310-29,488-657 0,-398 528 0,104-193 0,-52 26 0,-65 128 0,-48 99 0,140-290 0,-31-13 0,-105 231 0,49-302 0,-32-185 0,-34-3 0,-36-248 0,-4 683 0,-25-461 0,-75-412-1185,75 877 1185,-9 1 0,-10 2 0,-105-275 0,-39 7-225,-37 19 0,78 228 225,-18 12 0,34 44 0,-183-207 0,63 78 0,126 129 899,-11 10 124,-107-75-584,48 49-465,142 133 26,-127-95 0,183 149-35,-113-74 194,92 62-655,-1 2-1,-46-18 1,65 29-6330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168"/>
    </inkml:context>
    <inkml:brush xml:id="br0">
      <inkml:brushProperty name="width" value="0.05" units="cm"/>
      <inkml:brushProperty name="height" value="0.05" units="cm"/>
      <inkml:brushProperty name="color" value="#E71224"/>
    </inkml:brush>
  </inkml:definitions>
  <inkml:trace contextRef="#ctx0" brushRef="#br0">116 0 24575,'0'0'0,"0"0"0,0 0 0,0 3 0,-25 485 0,-41-5 0,64-470 0,-3 20 190,1-7-967,-10 36-1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0.607"/>
    </inkml:context>
    <inkml:brush xml:id="br0">
      <inkml:brushProperty name="width" value="0.05" units="cm"/>
      <inkml:brushProperty name="height" value="0.05" units="cm"/>
      <inkml:brushProperty name="color" value="#E71224"/>
    </inkml:brush>
  </inkml:definitions>
  <inkml:trace contextRef="#ctx0" brushRef="#br0">0 274 24575,'0'0'0,"0"0"0,5-2 0,32-14 0,69-19 0,-64 23 0,110-36 0,178-51 0,-250 79 0,1 4 0,94-7 0,-162 23 0,4-2 0,0 1 0,22 2 0,-34 0 0,0 0 0,0 0 0,0 0 0,0 0 0,-1 1 0,1 0 0,0 0 0,0 0 0,-1 0 0,0 1 0,1 0 0,3 3 0,3 4-1365,-1-2-5461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079"/>
    </inkml:context>
    <inkml:brush xml:id="br0">
      <inkml:brushProperty name="width" value="0.05" units="cm"/>
      <inkml:brushProperty name="height" value="0.05" units="cm"/>
      <inkml:brushProperty name="color" value="#E71224"/>
    </inkml:brush>
  </inkml:definitions>
  <inkml:trace contextRef="#ctx0" brushRef="#br0">60 0 24575,'-3'16'0,"-6"16"0,1 0 0,-7 61 0,-2 231 0,16 3 0,2-161 0,-1-166-27,0 1 0,0-1-1,0 0 1,0 0 0,0 0-1,0 1 1,0-1 0,-1 0-1,1 0 1,0 0 0,0 1 0,0-1-1,0 0 1,0 0 0,0 0-1,0 1 1,0-1 0,0 0-1,-1 0 1,1 0 0,0 0 0,0 1-1,0-1 1,0 0 0,-1 0-1,1 0 1,0 0 0,0 0-1,0 0 1,0 0 0,-1 1-1,1-1 1,0 0 0,0 0 0,-1 0-1,1 0 1,0 0 0,0 0-1,0 0 1,-1 0 0,1 0-1,0 0 1,0 0 0,0 0-1,-1 0 1,1 0 0,0-1 0,0 1-1,-1 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2.942"/>
    </inkml:context>
    <inkml:brush xml:id="br0">
      <inkml:brushProperty name="width" value="0.05" units="cm"/>
      <inkml:brushProperty name="height" value="0.05" units="cm"/>
      <inkml:brushProperty name="color" value="#E71224"/>
    </inkml:brush>
  </inkml:definitions>
  <inkml:trace contextRef="#ctx0" brushRef="#br0">568 1 24575,'-18'6'0,"3"2"0,1 1 0,0 0 0,1 1 0,-21 19 0,11-9 0,-56 50 0,-79 92 0,137-139 0,1 1 0,2 1 0,0 1 0,1 0 0,2 1 0,1 1 0,1 0 0,-14 45 0,16-33 0,2 0 0,-4 43 0,11-64 0,1 1 0,0-1 0,2 0 0,0 0 0,2 0 0,7 31 0,-7-40 31,0 0 0,1-1 0,1 0 0,0 1 0,0-2 0,1 1 0,0-1 0,0 0 1,1 0-1,13 12 0,-4-6-458,1-1 0,1-1 1,37 20-1,0-6-6399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433"/>
    </inkml:context>
    <inkml:brush xml:id="br0">
      <inkml:brushProperty name="width" value="0.05" units="cm"/>
      <inkml:brushProperty name="height" value="0.05" units="cm"/>
      <inkml:brushProperty name="color" value="#E71224"/>
    </inkml:brush>
  </inkml:definitions>
  <inkml:trace contextRef="#ctx0" brushRef="#br0">1 356 24575,'5'-8'0,"8"-4"0,1 0 0,0 1 0,17-9 0,49-26 0,-72 42 0,76-40 0,171-61 0,-192 85 0,-1 3 0,2 3 0,110-10 0,-63 10-1365,-83 10-5461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1.781"/>
    </inkml:context>
    <inkml:brush xml:id="br0">
      <inkml:brushProperty name="width" value="0.05" units="cm"/>
      <inkml:brushProperty name="height" value="0.05" units="cm"/>
      <inkml:brushProperty name="color" value="#E71224"/>
    </inkml:brush>
  </inkml:definitions>
  <inkml:trace contextRef="#ctx0" brushRef="#br0">1 194 24575,'0'0'0,"5"0"0,95-23 0,-49 10 0,398-80 0,-329 69 275,94-15-1915,-195 38-5186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2.166"/>
    </inkml:context>
    <inkml:brush xml:id="br0">
      <inkml:brushProperty name="width" value="0.05" units="cm"/>
      <inkml:brushProperty name="height" value="0.05" units="cm"/>
      <inkml:brushProperty name="color" value="#E71224"/>
    </inkml:brush>
  </inkml:definitions>
  <inkml:trace contextRef="#ctx0" brushRef="#br0">1 195 24575,'0'0'0,"0"0"0,0 0 0,1 0 0,0 0 0,0-1 0,0 1 0,0 0 0,0 0 0,0-1 0,0 1 0,0 0 0,0-1 0,1 0 0,7-3 0,336-85 0,8 34 0,-233 40 264,107-11-1893,-204 24-5197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6.611"/>
    </inkml:context>
    <inkml:brush xml:id="br0">
      <inkml:brushProperty name="width" value="0.05" units="cm"/>
      <inkml:brushProperty name="height" value="0.05" units="cm"/>
      <inkml:brushProperty name="color" value="#E71224"/>
    </inkml:brush>
  </inkml:definitions>
  <inkml:trace contextRef="#ctx0" brushRef="#br0">259 0 24575,'-8'1'0,"4"1"0,0 0 0,0 0 0,0 1 0,0-1 0,0 1 0,1 0 0,0 0 0,-1 1 0,1-1 0,-3 6 0,-1-2 0,-19 24 0,1 1 0,1 1 0,2 1 0,-18 39 0,28-50 0,2 1 0,1 0 0,1 0 0,1 1 0,1 0 0,2 0 0,-4 42 0,8-60 0,0 1 0,0 0 0,1 0 0,0 0 0,1 0 0,-1 0 0,1-1 0,6 14 0,-6-16 0,1-1 0,-1 1 0,1-1 0,0 0 0,0 0 0,1 0 0,-1 0 0,1 0 0,0-1 0,0 0 0,0 0 0,1 0 0,-1 0 0,8 3 0,1-1 0,0-1 0,1 0 0,-1 0 0,1-2 0,0 0 0,0 0 0,0-1 0,0-1 0,-1 0 0,1-1 0,22-4 0,-12 0 0,0-1 0,0-1 0,-1-1 0,0-1 0,38-20 0,-46 20 0,-1 0 0,1 0 0,-2-2 0,1 0 0,-2 0 0,1-1 0,14-20 0,-21 24 0,0 0 0,0-1 0,-1 0 0,-1 0 0,0-1 0,0 1 0,0-1 0,-1 0 0,-1 0 0,0 0 0,0 0 0,-1 0 0,0-17 0,-2 13 0,0 1 0,-1-1 0,-1 0 0,-1 1 0,0-1 0,0 1 0,-1 0 0,-1 1 0,0-1 0,-1 1 0,0 0 0,-1 1 0,0 0 0,-1 0 0,0 1 0,-1 0 0,0 0 0,-17-11 0,18 14 0,-1 0 0,0 1 0,0 1 0,-1 0 0,0 0 0,1 1 0,-2 0 0,1 1 0,-21-3 0,22 5 0,1 0 0,-1 1 0,0 1 0,0-1 0,1 2 0,-1-1 0,0 1 0,1 1 0,0 0 0,-1 0 0,1 0 0,-14 9 0,11-5 0,1 1 0,0 0 0,0 1 0,0 0 0,-16 19 0,20-20 0,1 0 0,0 0 0,1 0 0,-1 1 0,2 0 0,-1 0 0,1 0 0,-5 19 0,8-23 0,0 1 0,1-1 0,-1 0 0,1 1 0,0 0 0,1-1 0,-1 0 0,1 1 0,0-1 0,3 10 0,-1-7 0,1-1 0,-1 1 0,1 0 0,1-1 0,-1 0 0,8 9 0,1-2 0,0-1 0,1 0 0,0-1 0,1-1 0,26 16 0,-23-16 0,0-2 0,1 0 0,0-2 0,0 0 0,1-1 0,30 6 0,-39-10 0,1-1 0,-1 0 0,1 0 0,-1-1 0,1-1 0,0 0 0,-1 0 0,0-1 0,1-1 0,-1 0 0,0 0 0,0-1 0,10-6 0,-17 8 0,0 0 0,0-1 0,0 1 0,-1-1 0,1 0 0,-1 0 0,0 0 0,0-1 0,0 1 0,0-1 0,0 1 0,-1-1 0,0 0 0,0 0 0,0 0 0,0 0 0,-1-1 0,2-4 0,-2 2 0,0 0 0,0 1 0,-1-1 0,0 0 0,-1 1 0,1-1 0,-1 0 0,-1 1 0,1-1 0,-1 1 0,-4-11 0,0 4 0,0 1 0,-1 0 0,0 0 0,-1 0 0,0 1 0,-1 0 0,0 0 0,-1 1 0,0 0 0,-1 1 0,0 0 0,0 1 0,-1 0 0,0 1 0,-15-7 0,17 9 0,0 1 0,-1 0 0,0 0 0,0 1 0,0 1 0,-1 0 0,1 0 0,0 1 0,-1 1 0,1 0 0,-1 0 0,1 1 0,0 1 0,-1 0 0,1 0 0,0 1 0,0 0 0,0 1 0,-10 6 0,8-3-227,1 1-1,0 0 1,1 0-1,0 2 1,-16 15-1,-2 9-6598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8.454"/>
    </inkml:context>
    <inkml:brush xml:id="br0">
      <inkml:brushProperty name="width" value="0.05" units="cm"/>
      <inkml:brushProperty name="height" value="0.05" units="cm"/>
      <inkml:brushProperty name="color" value="#E71224"/>
    </inkml:brush>
  </inkml:definitions>
  <inkml:trace contextRef="#ctx0" brushRef="#br0">285 157 24575,'-7'0'0,"1"1"0,-1 0 0,1 0 0,-1 0 0,1 1 0,0 0 0,-1 0 0,1 1 0,0 0 0,1 0 0,-1 0 0,0 1 0,1 0 0,0 0 0,0 0 0,0 1 0,0 0 0,1-1 0,-6 9 0,4-4 0,0 0 0,0 1 0,1 0 0,0 0 0,0 0 0,1 1 0,1-1 0,0 1 0,0 0 0,-1 19 0,3-26 0,1 0 0,0 0 0,0 0 0,1 0 0,-1-1 0,1 1 0,0 0 0,0 0 0,0 0 0,0-1 0,1 1 0,0-1 0,-1 1 0,1-1 0,0 1 0,3 2 0,0-1 0,0 0 0,0 0 0,0-1 0,0 0 0,1 0 0,0-1 0,-1 1 0,12 3 0,2 1 0,1-1 0,0-1 0,0-1 0,1-1 0,0 0 0,0-2 0,-1 0 0,1-2 0,0 0 0,0-1 0,0-1 0,39-9 0,-54 9 0,1 0 0,-1 0 0,0 0 0,0-1 0,-1 0 0,1 0 0,-1 0 0,1-1 0,-1 0 0,0 0 0,7-7 0,-9 7 0,0 0 0,0 0 0,-1 0 0,0 0 0,1 0 0,-1-1 0,-1 1 0,1-1 0,-1 1 0,0-1 0,0 1 0,0-1 0,0 0 0,-1 0 0,0 1 0,0-7 0,-2-3 0,0 1 0,-1-1 0,0 1 0,-1 0 0,-1 0 0,0 0 0,0 1 0,-1 0 0,-1 0 0,0 0 0,-13-15 0,4 7 0,-1 1 0,-1 0 0,-1 1 0,0 1 0,-25-16 0,31 24 0,-1 0 0,1 1 0,-2 1 0,1 1 0,-1 0 0,0 0 0,-24-4 0,30 8 0,0 1 0,0 0 0,0 0 0,0 1 0,0 1 0,0-1 0,0 1 0,0 1 0,1 0 0,-1 0 0,0 1 0,1 0 0,0 0 0,-15 8 0,14-5 0,1 0 0,-1 0 0,1 1 0,1 0 0,-1 0 0,1 1 0,1 0 0,-1 0 0,1 1 0,1 0 0,-1 0 0,1 0 0,-4 11 0,6-12 0,1 0 0,0 0 0,0 0 0,0 0 0,1 1 0,0-1 0,1 0 0,-1 1 0,2-1 0,-1 0 0,1 1 0,1-1 0,-1 0 0,1 0 0,1 0 0,-1 0 0,5 8 0,1-3 0,0 0 0,0-1 0,1 0 0,1 0 0,0-1 0,0-1 0,1 1 0,1-2 0,20 15 0,-3-6 0,1-1 0,1-1 0,36 13 0,-27-14 0,1-1 0,54 10 0,-77-20 0,0-2 0,1 0 0,-1-1 0,1 0 0,-1-2 0,0 0 0,36-8 0,-46 7 0,0 0 0,-1-1 0,1 0 0,-1 0 0,0-1 0,0 1 0,10-8 0,-15 9 0,0 0 0,0 1 0,0-1 0,0 0 0,0-1 0,0 1 0,-1 0 0,1 0 0,-1-1 0,1 1 0,-1-1 0,0 1 0,0-1 0,0 0 0,-1 1 0,1-1 0,0 0 0,-1 0 0,0 1 0,0-1 0,0 0 0,0 0 0,0 1 0,-1-5 0,-2-4 0,0 0 0,-1 0 0,-1 0 0,1 1 0,-2 0 0,1 0 0,-1 0 0,-15-17 0,2 5 0,0 2 0,-32-26 0,31 29 0,-1 1 0,0 1 0,-1 1 0,-1 1 0,-47-20 0,60 29 0,-1 0 0,1 1 0,-1 1 0,1 0 0,-1 0 0,0 1 0,0 1 0,0 0 0,0 0 0,0 1 0,1 0 0,-1 1 0,0 0 0,1 1 0,-1 0 0,1 0 0,-10 6 0,12-5 0,0 0 0,1 1 0,0-1 0,0 2 0,0-1 0,1 1 0,-1 0 0,1 0 0,1 1 0,-1-1 0,-4 9 0,7-8 0,-1-1 0,1 0 0,1 1 0,-1 0 0,1 0 0,1 0 0,-1 0 0,1 0 0,0 0 0,1 0 0,-1 0 0,1 0 0,2 13 0,5 14-1365,2-6-5461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1:49.119"/>
    </inkml:context>
    <inkml:brush xml:id="br0">
      <inkml:brushProperty name="width" value="0.05" units="cm"/>
      <inkml:brushProperty name="height" value="0.05" units="cm"/>
      <inkml:brushProperty name="color" value="#E71224"/>
    </inkml:brush>
  </inkml:definitions>
  <inkml:trace contextRef="#ctx0" brushRef="#br0">133 0 24575,'-4'1'0,"-1"-1"0,1 1 0,0 0 0,-1 0 0,1 0 0,0 1 0,0 0 0,0 0 0,0 0 0,0 0 0,0 0 0,0 1 0,1 0 0,-1 0 0,1 0 0,0 0 0,0 0 0,-5 7 0,1 0 0,0 0 0,1 0 0,1 0 0,-1 1 0,-6 22 0,12-33 0,-3 7 0,1-1 0,0 1 0,1-1 0,0 1 0,0 0 0,0-1 0,1 9 0,0-14 0,0 0 0,0 0 0,0-1 0,1 1 0,-1 0 0,0 0 0,1 0 0,-1 0 0,1-1 0,-1 1 0,1 0 0,0 0 0,-1-1 0,1 1 0,-1 0 0,1-1 0,0 1 0,0-1 0,-1 1 0,1-1 0,0 1 0,0-1 0,0 0 0,0 1 0,-1-1 0,1 0 0,0 1 0,0-1 0,0 0 0,0 0 0,0 0 0,0 0 0,1 0 0,4 0 0,1-1 0,-1 1 0,11-4 0,-16 4 0,12-3-195,0-1 0,1-1 0,-2 0 0,1-1 0,-1 0 0,15-10 0,-10 4-6631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0.410"/>
    </inkml:context>
    <inkml:brush xml:id="br0">
      <inkml:brushProperty name="width" value="0.05" units="cm"/>
      <inkml:brushProperty name="height" value="0.05" units="cm"/>
      <inkml:brushProperty name="color" value="#E71224"/>
    </inkml:brush>
  </inkml:definitions>
  <inkml:trace contextRef="#ctx0" brushRef="#br0">1 1 24575,'0'0'0,"0"0"0,0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1.460"/>
    </inkml:context>
    <inkml:brush xml:id="br0">
      <inkml:brushProperty name="width" value="0.05" units="cm"/>
      <inkml:brushProperty name="height" value="0.05" units="cm"/>
      <inkml:brushProperty name="color" value="#E71224"/>
    </inkml:brush>
  </inkml:definitions>
  <inkml:trace contextRef="#ctx0" brushRef="#br0">485 2 24575,'-13'-1'0,"1"1"0,-1 0 0,0 0 0,0 2 0,0-1 0,-22 7 0,17-3 0,1 1 0,-1 1 0,-32 18 0,43-20 0,0-1 0,0 1 0,0 1 0,0-1 0,1 1 0,0 0 0,0 1 0,1-1 0,-8 12 0,10-13 0,0 0 0,1 1 0,-1 0 0,1-1 0,0 1 0,1 0 0,0 0 0,-1 0 0,2 0 0,-1 0 0,1 0 0,0 1 0,0-1 0,2 7 0,-1-3 0,2 0 0,0 0 0,0 0 0,0 0 0,1-1 0,1 1 0,0-1 0,0 0 0,1-1 0,0 1 0,0-1 0,9 8 0,-10-10 0,1 0 0,0-1 0,1 0 0,-1-1 0,1 1 0,0-1 0,0 0 0,0-1 0,1 0 0,-1 0 0,1 0 0,0-1 0,0 0 0,-1-1 0,1 0 0,9 1 0,-5-3 0,0 0 0,-1-1 0,1 0 0,-1 0 0,1-2 0,-1 1 0,0-1 0,0-1 0,0 0 0,-1 0 0,0-1 0,0-1 0,0 0 0,-1 0 0,0 0 0,0-1 0,-1-1 0,0 0 0,-1 0 0,12-17 0,-16 21 0,-1 0 0,1 0 0,-1-1 0,0 1 0,0 0 0,-1-1 0,1 0 0,-1 1 0,-1-1 0,1 0 0,-1 1 0,0-1 0,0 0 0,-1 0 0,1 1 0,-1-1 0,-1 0 0,1 1 0,-1-1 0,0 1 0,0 0 0,0-1 0,-1 1 0,0 0 0,0 0 0,0 1 0,-1-1 0,1 1 0,-1-1 0,0 1 0,0 0 0,-1 1 0,1-1 0,-1 1 0,0 0 0,-8-4 0,2 3 0,0 0 0,1 2 0,-2-1 0,1 1 0,0 1 0,0 0 0,0 1 0,-1 0 0,1 0 0,0 1 0,-15 3 0,-3 2 0,1 2 0,0 0 0,-31 15 0,35-13 0,1 2 0,0 0 0,1 1 0,-39 31 0,52-37 0,1 1 0,0-1 0,0 2 0,1-1 0,0 1 0,0 0 0,1 1 0,0-1 0,1 1 0,0 0 0,0 1 0,1-1 0,-4 20 0,7-27 0,0 1 0,1-1 0,0 1 0,0-1 0,0 1 0,0-1 0,0 1 0,1-1 0,0 1 0,0-1 0,0 1 0,0-1 0,0 0 0,0 0 0,1 1 0,0-1 0,0 0 0,3 4 0,-2-3 0,1-1 0,0 1 0,-1-1 0,1 0 0,0 0 0,1-1 0,-1 1 0,0-1 0,1 0 0,-1 0 0,1 0 0,8 1 0,-1-1 0,-1 0 0,0-1 0,0-1 0,1 0 0,-1 0 0,0-1 0,0-1 0,0 0 0,0 0 0,0-1 0,0-1 0,0 0 0,10-5 0,4-4 0,0 0 0,-1-2 0,-1-1 0,23-20 0,-26 20 0,-2-1 0,21-23 0,-33 33 0,0 0 0,-1-1 0,0 1 0,0-1 0,-1 0 0,0 0 0,0-1 0,-1 1 0,4-14 0,-7 21 0,0 0 0,0 0 0,1 0 0,-1 0 0,0 0 0,0 0 0,0 0 0,0 0 0,0 0 0,0 0 0,0 0 0,-1 0 0,1 0 0,0 0 0,0 0 0,-1 0 0,1 0 0,-1 0 0,1 0 0,-1 1 0,1-1 0,-1 0 0,1 0 0,-1 0 0,-1 0 0,1 0 0,0 1 0,-1-1 0,1 1 0,0-1 0,-1 1 0,1 0 0,0 0 0,-1 0 0,1 0 0,0 0 0,-1 0 0,1 0 0,0 0 0,-1 0 0,1 1 0,0-1 0,-1 0 0,1 1 0,-1 0 0,-8 3 38,1 0 0,0 1 0,0 0 0,0 1 0,1 0 0,-1 0 0,1 1 0,-12 13 0,15-15-152,1 0 0,0 0 0,0 1 0,1-1 1,-1 1-1,1 0 0,0 0 0,1 0 1,0 0-1,0 1 0,0-1 0,0 1 1,1-1-1,0 12 0,2 7-6712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3.149"/>
    </inkml:context>
    <inkml:brush xml:id="br0">
      <inkml:brushProperty name="width" value="0.05" units="cm"/>
      <inkml:brushProperty name="height" value="0.05" units="cm"/>
      <inkml:brushProperty name="color" value="#E71224"/>
    </inkml:brush>
  </inkml:definitions>
  <inkml:trace contextRef="#ctx0" brushRef="#br0">558 1 24575,'0'0'0,"0"0"0,0 0 0,0 0 0,5 5 0,176 159 0,1 0 0,-37 3-311,-10 10-140,-84-110 395,155 227 56,-152-205 0,62 136 0,-97-180 0,-2 1 0,-2 0 0,-2 1 0,-2 0 0,-2 1 0,-2 0 0,-2 0 0,-3 1 0,-1-1 0,-3 1 0,-2 0 0,-11 51 0,-1-28-363,-43 112 1,-46 64-363,-17-3 735,-167 250 0,-188 201-111,324-494-365,119-162 691,-2-1 0,-71 59 1,88-83 355,-31 17 0,44-28-473,-1 0 1,0-1 0,-1 0-1,1 0 1,-1 0-1,1-1 1,-1-1 0,-10 2-1,8-5-108,7 1 0,5 1 0,-5-16 0,-1 4 0,-1 1 0,0 0 0,-1 0 0,-1 0 0,-7-9 0,11 16 0,1 1 0,-1 0 0,1 0 0,-1 1 0,0-1 0,0 0 0,0 1 0,-1 0 0,1 0 0,-1 0 0,1 0 0,-1 0 0,1 1 0,-1-1 0,0 1 0,0 0 0,0 0 0,0 1 0,-6-1 0,8 1 0,0 0 0,0 0 0,1 1 0,-1-1 0,0 1 0,0-1 0,1 1 0,-1 0 0,1-1 0,-1 1 0,0 0 0,1 0 0,0 0 0,-1 0 0,1 1 0,0-1 0,-1 0 0,1 0 0,0 1 0,0-1 0,0 1 0,0-1 0,0 1 0,0-1 0,1 1 0,-1 0 0,0-1 0,1 1 0,0 0 0,-1 0 0,1-1 0,0 1 0,0 0 0,0 0 0,0 0 0,0-1 0,0 1 0,0 0 0,1 0 0,-1-1 0,1 1 0,-1 0 0,1-1 0,0 1 0,-1 0 0,1-1 0,0 1 0,1 1 0,2 2 0,1-1 0,0 1 0,0-1 0,0 0 0,0 0 0,0 0 0,1-1 0,0 0 0,-1 0 0,1 0 0,8 2 0,-3-2 0,0 0 0,1 0 0,-1-1 0,1-1 0,15 1 0,-19-2 0,0 0 0,-1-1 0,1 0 0,0-1 0,0 1 0,8-4 0,-12 4 0,-1-1 0,0 1 0,1-1 0,-1 0 0,0 0 0,0 0 0,0 0 0,0 0 0,0-1 0,0 0 0,-1 1 0,1-1 0,-1 0 0,0 0 0,2-3 0,-4 5 0,1 1 0,-1 0 0,0 0 0,0-1 0,0 1 0,1 0 0,-1 0 0,0-1 0,0 1 0,0 0 0,0-1 0,0 1 0,0 0 0,0-1 0,0 1 0,0 0 0,0-1 0,0 1 0,0 0 0,0-1 0,0 1 0,0 0 0,0-1 0,0 1 0,0 0 0,0 0 0,0-1 0,0 1 0,-1 0 0,1-1 0,0 1 0,0 0 0,0 0 0,-1-1 0,1 1 0,0 0 0,-1-1 0,0 1 0,0 0 0,0-1 0,0 1 0,0 0 0,0 0 0,0 0 0,0 0 0,0 0 0,0 0 0,-1 0 0,0 0 0,-29 9 0,22-5 0,0 0 0,0 1 0,-10 8 0,-8 4 0,33-29 0,-1 5 0,1 0 0,-1 0 0,-1-1 0,5-9 0,-8 15 0,0-1 0,0 0 0,0 0 0,0 0 0,-1 0 0,0 0 0,1 0 0,-1 0 0,0 0 0,-1 0 0,1 0 0,0 0 0,-1 0 0,0 0 0,1 0 0,-2-3 0,1 4 17,-1 0-1,1-1 0,0 1 0,0 0 1,-1 0-1,1 0 0,-1 0 0,0 0 1,0 1-1,1-1 0,-1 0 0,0 1 1,0-1-1,-1 1 0,1 0 0,0 0 1,0 0-1,-1 0 0,1 0 0,-4-1 1,0 1-207,1 0 0,-1 0 1,1 1-1,-1 0 0,0 0 1,1 0-1,-1 0 1,-5 2-1,-8 3-6636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4.383"/>
    </inkml:context>
    <inkml:brush xml:id="br0">
      <inkml:brushProperty name="width" value="0.05" units="cm"/>
      <inkml:brushProperty name="height" value="0.05" units="cm"/>
      <inkml:brushProperty name="color" value="#E71224"/>
    </inkml:brush>
  </inkml:definitions>
  <inkml:trace contextRef="#ctx0" brushRef="#br0">432 1 24575,'0'6'0,"-2"37"0,-3 0 0,-18 77 0,18-96 0,-32 130-324,-109 289-1,78-280 325,-59 153 0,108-261 541,22-79-499,1 0 0,12-43 0,-3 16-60,81-325-331,-16 63 87,-42 147 262,25-91 0,-59 248 51,-1 6 14,-1 0 1,1 1-1,0-1 1,0 0-1,0 1 1,4-6-1,-5 8-62,0 0 1,0 0-1,0 0 0,0 0 0,0 0 0,1 0 0,-1 0 0,0 0 0,0 0 0,0 0 0,1-1 1,-1 1-1,0 0 0,0 0 0,0 0 0,0 0 0,1 0 0,-1 0 0,0 1 0,0-1 0,0 0 0,0 0 1,1 0-1,-1 0 0,0 0 0,0 0 0,0 0 0,0 0 0,1 0 0,-1 0 0,0 0 0,0 1 0,0-1 1,0 0-1,0 0 0,1 0 0,-1 0 0,0 0 0,0 1 0,0-1 0,6 8-26,-5-6 21,9 16 2,0 1 0,13 34 0,8 46 0,33 193 0,-1-1 0,-62-286 0,7 22 0,16 39 0,-20-58 0,-1-1 0,1 0 0,0 0 0,1-1 0,-1 1 0,2-1 0,-1 0 0,0 0 0,1 0 0,7 5 0,-10-10 0,-1 1 0,0-1 0,1 1 0,-1-1 0,1 0 0,0 0 0,-1 0 0,1 0 0,0-1 0,0 1 0,-1-1 0,1 1 0,0-1 0,0 0 0,0 0 0,-1 0 0,1-1 0,0 1 0,0-1 0,0 1 0,-1-1 0,1 0 0,0 0 0,-1 0 0,1 0 0,-1-1 0,4-1 0,1-3 0,0 1 0,0-1 0,-1-1 0,0 1 0,0-1 0,-1 0 0,9-13 0,8-17 0,29-71 0,6-45 0,-14 17 0,29-172 0,-70 297 0,2-10 0,0-1 0,0-23 0,-4 42-1365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301"/>
    </inkml:context>
    <inkml:brush xml:id="br0">
      <inkml:brushProperty name="width" value="0.05" units="cm"/>
      <inkml:brushProperty name="height" value="0.05" units="cm"/>
      <inkml:brushProperty name="color" value="#E71224"/>
    </inkml:brush>
  </inkml:definitions>
  <inkml:trace contextRef="#ctx0" brushRef="#br0">451 0 24575,'-2'0'0,"0"0"0,0 0 0,0 0 0,0 0 0,0 1 0,0-1 0,0 0 0,1 1 0,-1-1 0,0 1 0,0 0 0,0 0 0,0 0 0,-1 1 0,-3 0 0,-19 10 0,1 0 0,0 1 0,1 2 0,1 0 0,0 1 0,1 2 0,-22 23 0,21-17 0,1 0 0,2 2 0,0 0 0,2 1 0,-25 53 0,29-50 0,1 0 0,1 1 0,2 0 0,1 1 0,1 0 0,-3 56 0,9-81 0,1 1 0,1-1 0,-1 0 0,1 0 0,0 0 0,1 0 0,-1 0 0,4 7 0,-3-11 0,-1 1 0,1-1 0,0 0 0,0 0 0,1 0 0,-1 0 0,1 0 0,-1 0 0,1 0 0,0-1 0,0 0 0,0 1 0,0-1 0,0 0 0,1-1 0,6 4 0,-1-2 0,0 0 0,1-1 0,-1 0 0,0-1 0,1 0 0,9 0 0,2-1 0,39-7 0,-25 0-3,0-1 0,-1-2-1,0-2 1,-1-1 0,45-24-1,145-102-1897,-117 65-4369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192"/>
    </inkml:context>
    <inkml:brush xml:id="br0">
      <inkml:brushProperty name="width" value="0.05" units="cm"/>
      <inkml:brushProperty name="height" value="0.05" units="cm"/>
      <inkml:brushProperty name="color" value="#E71224"/>
    </inkml:brush>
  </inkml:definitions>
  <inkml:trace contextRef="#ctx0" brushRef="#br0">211 37 24575,'0'6'0,"-1"29"0,-7 44 0,2-34 0,-141 747 0,136-749 0,-1 3 0,2 1 0,-5 58 0,15-100 0,0-11 0,2-14 0,0-252 0,4-87 0,0 297 0,24-113 0,-21 139 0,2 0 0,1 1 0,2 0 0,25-44 0,-33 68 0,0 1 0,1 0 0,1 1 0,-1-1 0,1 1 0,1 1 0,0-1 0,0 1 0,13-7 0,-16 11 0,0 1 0,0-1 0,0 2 0,1-1 0,-1 1 0,1 0 0,0 0 0,0 1 0,-1 0 0,1 0 0,0 0 0,0 1 0,0 0 0,0 1 0,0 0 0,0 0 0,9 2 0,2 3 0,0 0 0,0 1 0,0 1 0,0 1 0,-2 0 0,1 2 0,-1 0 0,0 0 0,-1 1 0,20 22 0,-20-18 0,-1 2 0,0-1 0,-1 1 0,-2 1 0,1 0 0,-2 1 0,-1 0 0,14 42 0,-15-33 0,-2 1 0,0 1 0,-2-1 0,-1 1 0,-2-1 0,-1 1 0,-1 0 0,-2-1 0,-1 1 0,-1-1 0,-2 0 0,-1 0 0,-1-1 0,-1 0 0,-2-1 0,-29 52 0,23-52 0,-2 0 0,0-1 0,-2-1 0,-1-1 0,-30 24 0,36-34 0,-2 0 0,1-2 0,-2-1 0,0 0 0,0-1 0,-1-1 0,-1-2 0,-30 10 0,41-15 0,1-1 0,0-1 0,0 1 0,-1-2 0,1 1 0,-1-1 0,-17-3 0,22 2 0,1-1 0,-1 1 0,0-1 0,0 0 0,1 0 0,-1-1 0,1 0 0,0 0 0,0 0 0,0-1 0,0 1 0,1-1 0,-1 0 0,-5-8 0,4 5-273,1-1 0,0 0 0,0 0 0,-4-10 0,1-4-6553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540"/>
    </inkml:context>
    <inkml:brush xml:id="br0">
      <inkml:brushProperty name="width" value="0.05" units="cm"/>
      <inkml:brushProperty name="height" value="0.05" units="cm"/>
      <inkml:brushProperty name="color" value="#E71224"/>
    </inkml:brush>
  </inkml:definitions>
  <inkml:trace contextRef="#ctx0" brushRef="#br0">269 0 24575,'-2'71'0,"-13"81"0,-21 63 0,16-112 0,-5 0 0,-4-2 0,-43 100 0,44-136 0,28-64 31,-1 1 0,0-1 0,0 1 0,1-1 0,-1 0 0,0 1 0,0-1 0,-1 0 1,1 0-1,-2 2 0,2-2-121,0-1 0,0 0 0,0 1 0,1-1 0,-1 0 1,0 0-1,0 1 0,0-1 0,0 0 0,0 0 1,0 0-1,0 0 0,0 0 0,1 0 0,-1 0 0,0-1 1,0 1-1,-2-1 0,-7-3-6736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5.876"/>
    </inkml:context>
    <inkml:brush xml:id="br0">
      <inkml:brushProperty name="width" value="0.05" units="cm"/>
      <inkml:brushProperty name="height" value="0.05" units="cm"/>
      <inkml:brushProperty name="color" value="#E71224"/>
    </inkml:brush>
  </inkml:definitions>
  <inkml:trace contextRef="#ctx0" brushRef="#br0">0 194 24575,'50'2'0,"9"1"0,17-7 0,0-3 0,80-19 0,144-52 0,-208 49 0,62-18 0,-148 45 0,-1 1 0,1-1 0,0 1 0,11 0 0,-16 1 0,0 0 0,1 0 0,-1 0 0,0 0 0,1 0 0,-1 1 0,0-1 0,1 0 0,-1 1 0,0-1 0,0 1 0,0-1 0,1 1 0,-1 0 0,0 0 0,0-1 0,0 1 0,0 0 0,0 0 0,0 0 0,0 0 0,0 2 0,1 0 31,0 0-1,-1 1 1,0-1-1,0 0 0,0 1 1,0 0-1,0-1 1,-1 1-1,0-1 1,0 7-1,0 4-585,-4 18-1,2-24-33,-4 29-6237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226"/>
    </inkml:context>
    <inkml:brush xml:id="br0">
      <inkml:brushProperty name="width" value="0.05" units="cm"/>
      <inkml:brushProperty name="height" value="0.05" units="cm"/>
      <inkml:brushProperty name="color" value="#E71224"/>
    </inkml:brush>
  </inkml:definitions>
  <inkml:trace contextRef="#ctx0" brushRef="#br0">0 181 24575,'3'0'0,"0"-1"0,0 1 0,1 0 0,-1 0 0,4 1 0,4-1 0,34-1 0,77-13 0,43-19 0,-132 25 0,232-65 0,-150 38 0,-80 25-1365,-10 4-5461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6.559"/>
    </inkml:context>
    <inkml:brush xml:id="br0">
      <inkml:brushProperty name="width" value="0.05" units="cm"/>
      <inkml:brushProperty name="height" value="0.05" units="cm"/>
      <inkml:brushProperty name="color" value="#E71224"/>
    </inkml:brush>
  </inkml:definitions>
  <inkml:trace contextRef="#ctx0" brushRef="#br0">1 27 24575,'49'2'0,"54"10"0,-19-2 0,-5-4-227,1-3-1,0-3 1,0-4-1,-1-3 1,134-31-1,-171 27-6598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3:47.091"/>
    </inkml:context>
    <inkml:brush xml:id="br0">
      <inkml:brushProperty name="width" value="0.05" units="cm"/>
      <inkml:brushProperty name="height" value="0.05" units="cm"/>
      <inkml:brushProperty name="color" value="#E71224"/>
    </inkml:brush>
  </inkml:definitions>
  <inkml:trace contextRef="#ctx0" brushRef="#br0">294 155 24575,'-11'1'0,"4"1"0,1 1 0,-1 0 0,0 0 0,1 0 0,0 1 0,-1 0 0,1 0 0,1 1 0,-7 5 0,6-5 0,-12 10 0,0 1 0,1 0 0,1 1 0,1 1 0,0 1 0,1 0 0,2 1 0,-1 0 0,2 1 0,1 0 0,1 1 0,0 0 0,2 0 0,-7 33 0,11-33 0,0 0 0,1 0 0,1 1 0,1-1 0,1 0 0,1 1 0,1-1 0,6 22 0,-6-33 0,1 1 0,0-1 0,0 1 0,1-1 0,1 0 0,0-1 0,1 0 0,0 0 0,0 0 0,1-1 0,0 0 0,0 0 0,1-1 0,1 0 0,-1 0 0,14 7 0,-13-10 0,1 1 0,0-2 0,0 1 0,0-2 0,0 1 0,0-2 0,1 1 0,-1-1 0,14 0 0,-8-2 0,0-1 0,0 0 0,-1-1 0,1-1 0,27-8 0,-10-1 0,-1-1 0,-1-2 0,0-1 0,-1-2 0,40-29 0,-47 29 0,0-2 0,-2 0 0,0-1 0,-1-1 0,-1-1 0,-1-1 0,-1-1 0,-2 0 0,27-54 0,-35 60 0,-1-1 0,0 0 0,-2 0 0,0 0 0,-1-1 0,1-30 0,-4 33 0,-1 1 0,-2-1 0,1 1 0,-2-1 0,0 1 0,-2 0 0,1 0 0,-11-22 0,10 28 0,-1-1 0,0 1 0,-1 0 0,0 1 0,-1-1 0,0 2 0,0-1 0,-1 1 0,-1 0 0,1 1 0,-2 0 0,1 0 0,-17-8 0,11 8 0,-1 0 0,0 2 0,0 0 0,0 1 0,0 0 0,-1 2 0,0 0 0,0 1 0,-18 0 0,5 3-254,1 1 0,-1 2-1,1 1 1,0 1 0,0 2-1,-35 13 1,-38 23-6157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026"/>
    </inkml:context>
    <inkml:brush xml:id="br0">
      <inkml:brushProperty name="width" value="0.05" units="cm"/>
      <inkml:brushProperty name="height" value="0.05" units="cm"/>
      <inkml:brushProperty name="color" value="#E71224"/>
    </inkml:brush>
  </inkml:definitions>
  <inkml:trace contextRef="#ctx0" brushRef="#br0">1 4476 24575,'29'-1'0,"-1"-3"0,1 0 0,50-15 0,-48 10 0,0-2 0,-1-1 0,0-1 0,-1-2 0,-1-1 0,31-22 0,147-131 0,-197 161 0,229-213-302,-21-21-1,-64 36 303,208-370 0,-244 335 3,-94 184-19,-3-1 1,18-80-1,-20 48 34,-4-1 0,-4 0 1,-3-1-1,-8-117 0,-38-113 337,24 251-287,-3 1-1,-39-101 1,14 72-68,-65-112 0,67 143 0,-2 2 0,-72-82 0,77 106 0,-3 3 0,-79-62 0,-102-50 0,43 45 0,67 41 0,87 47 0,20 14 0,0 0 0,0 0 0,0 1 0,-1 0 0,1 0 0,-1 0 0,0 0 0,0 1 0,-7-2 0,4 5 0,9-1 0,0 0 0,0 0 0,-1 0 0,1 0 0,0 0 0,0 0 0,-1 0 0,1 0 0,0 0 0,0 0 0,0 0 0,-1 0 0,1 0 0,0 0 0,0 0 0,-1 0 0,1 0 0,0 0 0,0-1 0,0 1 0,-1 0 0,1 0 0,0 0 0,0 0 0,0 0 0,0-1 0,-1 1 0,1 0 0,0 0 0,0 0 0,0 0 0,0-1 0,0 1 0,0 0 0,0 0 0,-1 0 0,1-1 0,0 1 0,0 0 0,0 0 0,0-1 0,0 1 0,0 0 0,0-1 0,-2-4 0,0 0 0,-1 0 0,1 0 0,-1 0 0,-6-8 0,7 11 0,0 1 0,0-1 0,-1 0 0,1 1 0,0-1 0,0 1 0,-1 0 0,1-1 0,-1 1 0,1 0 0,-1 1 0,0-1 0,1 0 0,-4 0 0,-11 0 0,1 0 0,-24 2 0,12 0 0,28-1 0,-1 0 0,0 0 0,0 1 0,0-1 0,0 0 0,0 1 0,0-1 0,0 0 0,0 1 0,1-1 0,-1 1 0,0-1 0,0 1 0,1 0 0,-1-1 0,0 1 0,1 0 0,-1-1 0,0 1 0,1 0 0,-1 0 0,1-1 0,0 1 0,-1 0 0,1 0 0,-1 0 0,1 0 0,0 0 0,0 0 0,0 0 0,0 0 0,-1 0 0,1 1 0,0 6 0,0 0 0,0 0 0,2 10 0,-1-5 0,-1-17 0,0 0 0,-1 0 0,1 0 0,-1 0 0,0 1 0,0-1 0,-3-5 0,3 7 0,0 0 0,0 0 0,0 0 0,-1 1 0,1-1 0,0 1 0,-1-1 0,1 1 0,-1-1 0,0 1 0,1 0 0,-1 0 0,0 0 0,0 0 0,0 0 0,-4-1 0,3 1 0,0 0 0,-1 0 0,1 1 0,-1-1 0,1 1 0,-1 0 0,1 0 0,0 0 0,-1 0 0,1 0 0,-1 1 0,1 0 0,-1-1 0,-5 4 0,5-2 0,-1 0 0,1 1 0,0-1 0,1 1 0,-1 0 0,0 0 0,1 0 0,0 1 0,-6 7 0,3-3 0,1 1 0,0 0 0,0 0 0,1 1 0,0-1 0,1 1 0,0 0 0,1 0 0,-3 15 0,5-18 0,-1 0 0,1-1 0,1 1 0,-1 0 0,1-1 0,0 1 0,1 0 0,-1-1 0,1 0 0,1 1 0,-1-1 0,1 0 0,6 10 0,-6-12 0,0 0 0,0 0 0,0 0 0,1-1 0,-1 1 0,1-1 0,0 0 0,0 0 0,0 0 0,1 0 0,-1-1 0,1 0 0,-1 0 0,1 0 0,0 0 0,0-1 0,0 0 0,9 1 0,-9-1 0,1-1 0,-1-1 0,0 1 0,0-1 0,0 0 0,0 0 0,0 0 0,0-1 0,0 0 0,0 0 0,-1 0 0,1 0 0,-1-1 0,1 0 0,-1 0 0,0 0 0,0 0 0,0-1 0,-1 1 0,1-1 0,-1 0 0,0 0 0,0 0 0,0-1 0,-1 1 0,4-9 0,-4 9 0,0 0 0,-1 0 0,1 0 0,-1 0 0,0-1 0,0 1 0,-1 0 0,1-1 0,-1 1 0,0 0 0,0-1 0,-1 1 0,1-1 0,-1 1 0,0 0 0,0 0 0,0-1 0,-1 1 0,1 0 0,-1 0 0,0 0 0,0 1 0,-1-1 0,1 0 0,-1 1 0,0-1 0,0 1 0,0 0 0,0 0 0,0 0 0,-7-3 0,4 2 0,-1 0 0,0 1 0,0 0 0,0 0 0,0 0 0,-1 1 0,1 1 0,0-1 0,-1 1 0,-13 0 0,15 1 0,0 0 0,0 0 0,1 1 0,-1 0 0,0 0 0,0 0 0,1 1 0,-1 0 0,1 0 0,-1 1 0,1-1 0,0 1 0,0 0 0,-7 6 0,-16 20-1365,5 1-5461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4.980"/>
    </inkml:context>
    <inkml:brush xml:id="br0">
      <inkml:brushProperty name="width" value="0.05" units="cm"/>
      <inkml:brushProperty name="height" value="0.05" units="cm"/>
      <inkml:brushProperty name="color" value="#E71224"/>
    </inkml:brush>
  </inkml:definitions>
  <inkml:trace contextRef="#ctx0" brushRef="#br0">272 440 24575,'0'-2'0,"0"1"0,-1-1 0,1 0 0,-1 1 0,0-1 0,0 1 0,1-1 0,-1 1 0,0-1 0,0 1 0,-2-3 0,-2-3 0,-6-9 0,0-1 0,-2 2 0,1 0 0,-2 0 0,0 1 0,-16-12 0,22 20 0,1 0 0,-1 1 0,0 0 0,-1 0 0,1 1 0,-1 0 0,0 1 0,0 0 0,0 0 0,-1 1 0,1 0 0,-1 1 0,1 0 0,-16 0 0,20 3 0,14 0 0,16 2 0,-8-3 0,-1-1 0,0 0 0,1-2 0,-1 0 0,0-1 0,0 0 0,0-1 0,0-1 0,-1-1 0,0 0 0,21-12 0,-30 14 0,-1 1 0,0-1 0,-1 0 0,1 0 0,-1-1 0,0 1 0,0-1 0,0 0 0,0 0 0,-1 0 0,0-1 0,4-9 0,-5 11 0,-1-1 0,1 0 0,-1 1 0,0-1 0,-1 0 0,1 0 0,-1 0 0,0 0 0,0 0 0,-1 0 0,1 0 0,-1 0 0,0 1 0,-1-1 0,1 0 0,-3-5 0,3 7 0,-1 0 0,1 0 0,-1 1 0,0-1 0,0 1 0,0-1 0,0 1 0,0 0 0,0-1 0,0 1 0,-1 0 0,1 1 0,-1-1 0,-3-1 0,2 1 0,-1 0 0,1 0 0,-1 1 0,1 0 0,-1 0 0,0 0 0,1 1 0,-9-1 0,2 2 0,-1 0 0,1 1 0,0 0 0,0 0 0,-1 1 0,-19 9 0,19-7 0,1 1 0,-20 13 0,26-16 0,1 1 0,-1 0 0,1 0 0,0 0 0,0 0 0,0 0 0,1 1 0,-5 8 0,5-5-1365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230"/>
    </inkml:context>
    <inkml:brush xml:id="br0">
      <inkml:brushProperty name="width" value="0.05" units="cm"/>
      <inkml:brushProperty name="height" value="0.05" units="cm"/>
      <inkml:brushProperty name="color" value="#E71224"/>
    </inkml:brush>
  </inkml:definitions>
  <inkml:trace contextRef="#ctx0" brushRef="#br0">118 0 24575,'-2'7'0,"-7"30"0,1 0 0,-4 49 0,6-31 0,0-13 0,-52 447 0,42 8 0,17-484 0,-1-30 0,-1 1 0,14-271 0,-5 159 0,46-386 0,-49 483 0,1 3 0,-2-1 0,0-57 0,-4 86 0,0 0 0,0 1 0,0-1 0,0 0 0,0 0 0,1 0 0,-1 0 0,0 0 0,0 0 0,0 0 0,0 0 0,0 0 0,0 0 0,0 0 0,0 0 0,0 0 0,0 0 0,0 0 0,0 0 0,0 0 0,1 0 0,-1 0 0,0 0 0,0 0 0,0 0 0,0 0 0,0 0 0,0 0 0,0-1 0,0 1 0,0 0 0,0 0 0,0 0 0,0 0 0,0 0 0,0 0 0,0 0 0,0 0 0,1 0 0,-1 0 0,5 10 0,-4-7 0,57 130 0,19 40 0,124 231-290,37-15 0,-234-383 304,-2-3 29,0 1-1,1-1 1,-1 1 0,1-1-1,0 0 1,0 0 0,0 0-1,1-1 1,-1 1 0,5 2 0,-8-5-39,1 0 0,-1 1 0,1-1 0,0 0 0,-1 0 1,1 0-1,-1 0 0,1 0 0,0 0 0,-1 0 0,1 0 1,-1 0-1,1 0 0,0 0 0,-1 0 0,1 0 0,-1-1 1,1 1-1,-1 0 0,1 0 0,0-1 0,-1 1 0,1 0 1,-1-1-1,1 1 0,-1 0 0,0-1 0,1 0 0,10-16-28,-4-4 24,-1 0 0,0 0 0,4-37 0,-6 28 0,27-187 0,-10-1 0,-7-230 0,-15 415 342,0 27-684,1 20-1023,0 0-5461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585"/>
    </inkml:context>
    <inkml:brush xml:id="br0">
      <inkml:brushProperty name="width" value="0.05" units="cm"/>
      <inkml:brushProperty name="height" value="0.05" units="cm"/>
      <inkml:brushProperty name="color" value="#E71224"/>
    </inkml:brush>
  </inkml:definitions>
  <inkml:trace contextRef="#ctx0" brushRef="#br0">44 1 24575,'6'206'0,"-48"570"-645,40-759 645,-1 8 0,0 34 0,4-53-1257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3.658"/>
    </inkml:context>
    <inkml:brush xml:id="br0">
      <inkml:brushProperty name="width" value="0.05" units="cm"/>
      <inkml:brushProperty name="height" value="0.05" units="cm"/>
      <inkml:brushProperty name="color" value="#E71224"/>
    </inkml:brush>
  </inkml:definitions>
  <inkml:trace contextRef="#ctx0" brushRef="#br0">537 1 24575,'-4'7'0,"-40"69"0,-198 435-1459,183-360 730,-58 240 0,92-277 734,-11 128-1,30-168-20,3 1 0,13 137-1,-5-175-7,1 0-1,3 0 0,0 0 0,3-1 0,1-1 0,1 0 0,2 0 0,22 34 0,-24-48 40,0 0 0,2-1-1,0 0 1,1-2 0,1 0-1,0-1 1,2 0 0,0-2-1,0 0 1,2-1 0,0-2-1,45 20 1,-53-27 83,1 0 0,-1-1 0,1 0 0,0-2 1,0 0-1,0 0 0,0-1 0,0-1 0,1-1 0,20-3 0,0-4-6378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6.963"/>
    </inkml:context>
    <inkml:brush xml:id="br0">
      <inkml:brushProperty name="width" value="0.05" units="cm"/>
      <inkml:brushProperty name="height" value="0.05" units="cm"/>
      <inkml:brushProperty name="color" value="#E71224"/>
    </inkml:brush>
  </inkml:definitions>
  <inkml:trace contextRef="#ctx0" brushRef="#br0">26 123 24575,'-2'-1'0,"0"-1"0,0 0 0,0 0 0,0 0 0,0 0 0,1-1 0,-1 1 0,1-1 0,-1 1 0,1-1 0,0 1 0,0-1 0,0 1 0,0-1 0,0 0 0,1 0 0,-1 0 0,1 1 0,0-1 0,0-3 0,0 4 0,1 0 0,0 0 0,0 0 0,0 0 0,0 0 0,0 1 0,0-1 0,0 0 0,0 1 0,1-1 0,-1 1 0,1-1 0,-1 1 0,1-1 0,-1 1 0,1 0 0,0 0 0,2-1 0,5-2 0,-1-1 0,15-3 0,-7 3 0,0 1 0,0 0 0,1 1 0,-1 1 0,19-1 0,-24 3 0,0 0 0,1 1 0,-1 1 0,0 0 0,0 0 0,0 1 0,-1 0 0,19 8 0,-11-1 0,-1 1 0,1 0 0,-2 1 0,0 1 0,0 0 0,-1 2 0,-1-1 0,15 21 0,-11-11 0,-2 0 0,0 1 0,-2 0 0,-1 1 0,13 36 0,-13-22 0,-1 0 0,-3 1 0,-1 1 0,-2-1 0,-2 1 0,-3 80 0,-3-81 0,-3-1 0,-1 0 0,-2 0 0,-1-1 0,-3 0 0,-1 0 0,-23 47 0,25-63 0,-2 1 0,-1-2 0,-1 0 0,-1-1 0,-34 36 0,41-49 0,0 1 0,-1-1 0,0 0 0,0-1 0,-1 0 0,0-1 0,0 0 0,-1-1 0,1 0 0,-1-1 0,0 0 0,-1-1 0,1 0 0,-15 1 0,19-4 31,0 0 0,0 0 0,0-1 0,0 0 0,0-1 0,0 1 0,1-1 0,-1-1 1,1 0-1,-11-5 0,5 1-373,1-1 1,0 0 0,1 0-1,-19-19 1,13 10-6485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318"/>
    </inkml:context>
    <inkml:brush xml:id="br0">
      <inkml:brushProperty name="width" value="0.05" units="cm"/>
      <inkml:brushProperty name="height" value="0.05" units="cm"/>
      <inkml:brushProperty name="color" value="#E71224"/>
    </inkml:brush>
  </inkml:definitions>
  <inkml:trace contextRef="#ctx0" brushRef="#br0">80 1 24575,'0'13'0,"-27"418"0,17-318 0,-1 6 0,-21 353 0,33-439 0,-1-31 342,1-4-2049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7.665"/>
    </inkml:context>
    <inkml:brush xml:id="br0">
      <inkml:brushProperty name="width" value="0.05" units="cm"/>
      <inkml:brushProperty name="height" value="0.05" units="cm"/>
      <inkml:brushProperty name="color" value="#E71224"/>
    </inkml:brush>
  </inkml:definitions>
  <inkml:trace contextRef="#ctx0" brushRef="#br0">0 99 24575,'0'0'0,"16"0"0,54-4 0,112-21 0,-129 17 0,213-43 0,-230 44 0,-32 6 0,1 0 0,-1 0 0,1 1 0,-1-1 0,1 1 0,-1 0 0,9 1 0,-11 0 0,-1 0 0,1-1 0,0 1 0,0 0 0,-1 0 0,1 0 0,-1 0 0,1 0 0,-1 0 0,1 0 0,-1 0 0,0 1 0,1-1 0,-1 1 0,0-1 0,0 1 0,0-1 0,0 1 0,0-1 0,-1 1 0,2 2 0,1 6-341,0 0 0,0 0-1,1 18 1,0 2-6485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004"/>
    </inkml:context>
    <inkml:brush xml:id="br0">
      <inkml:brushProperty name="width" value="0.05" units="cm"/>
      <inkml:brushProperty name="height" value="0.05" units="cm"/>
      <inkml:brushProperty name="color" value="#E71224"/>
    </inkml:brush>
  </inkml:definitions>
  <inkml:trace contextRef="#ctx0" brushRef="#br0">0 73 24575,'0'0'0,"0"0"0,6 0 0,76 4 0,-4 1 0,-15-7-227,-1-1-1,1-4 1,-2-2-1,1-3 1,86-29-1,-127 34-6598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367"/>
    </inkml:context>
    <inkml:brush xml:id="br0">
      <inkml:brushProperty name="width" value="0.05" units="cm"/>
      <inkml:brushProperty name="height" value="0.05" units="cm"/>
      <inkml:brushProperty name="color" value="#E71224"/>
    </inkml:brush>
  </inkml:definitions>
  <inkml:trace contextRef="#ctx0" brushRef="#br0">1 53 24575,'0'0'0,"10"-1"0,36-7 0,12-1 0,324-2 0,-43 4 0,-226-2-1365,-15 2-5461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08.706"/>
    </inkml:context>
    <inkml:brush xml:id="br0">
      <inkml:brushProperty name="width" value="0.05" units="cm"/>
      <inkml:brushProperty name="height" value="0.05" units="cm"/>
      <inkml:brushProperty name="color" value="#E71224"/>
    </inkml:brush>
  </inkml:definitions>
  <inkml:trace contextRef="#ctx0" brushRef="#br0">106 1 24575,'0'0'0,"0"0"0,-2 0 0,-3 4 0,-3 8 0,-2 11 0,-2 13 0,-1 17 0,0 26 0,0 26 0,1 20 0,4 29-1140,3 33 1140,2-2-1626,1-33-3799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5.420"/>
    </inkml:context>
    <inkml:brush xml:id="br0">
      <inkml:brushProperty name="width" value="0.05" units="cm"/>
      <inkml:brushProperty name="height" value="0.05" units="cm"/>
      <inkml:brushProperty name="color" value="#E71224"/>
    </inkml:brush>
  </inkml:definitions>
  <inkml:trace contextRef="#ctx0" brushRef="#br0">600 2 24575,'0'0'0,"0"0"0,-8 0 0,-12 0 0,9-1 0,-1 1 0,1 0 0,-1 1 0,0 1 0,-13 3 0,22-5 0,1 1 0,-1 0 0,0 0 0,1 1 0,-1-1 0,1 0 0,0 1 0,-1-1 0,1 1 0,0 0 0,0 0 0,0 0 0,0 0 0,1 0 0,-1 0 0,0 1 0,1-1 0,0 0 0,-1 1 0,1-1 0,0 1 0,0 0 0,0-1 0,1 1 0,-1 0 0,1 0 0,-1 3 0,1-5 0,0-1 0,0 0 0,0 1 0,-1-1 0,1 1 0,0-1 0,0 1 0,0-1 0,0 0 0,0 1 0,0-1 0,0 1 0,0-1 0,0 1 0,1-1 0,-1 1 0,0-1 0,0 0 0,0 1 0,0-1 0,0 1 0,1-1 0,-1 0 0,0 1 0,0-1 0,1 1 0,-3-1 0,-1 0 0,0 1 0,1-1 0,-1 1 0,0-1 0,1 1 0,-1 0 0,1 0 0,-1 0 0,1 0 0,0 1 0,0-1 0,-4 3 0,-1 3 0,0-1 0,-9 12 0,11-12 0,0 0 0,-1 0 0,-10 8 0,12-14 0,-1 1 0,0-1 0,0 0 0,-8-1 0,-2 1 0,15 0 0,0-1 0,0 1 0,-1 0 0,1 0 0,0 0 0,0 0 0,-1 1 0,1-1 0,0 0 0,0 0 0,-1 0 0,1 0 0,0 0 0,0 0 0,0 0 0,-1 0 0,1 0 0,0 1 0,0-1 0,0 0 0,-1 0 0,1 0 0,0 0 0,0 0 0,0 1 0,0-1 0,0 0 0,-1 0 0,1 0 0,0 1 0,0-1 0,0 0 0,0 0 0,0 1 0,0-1 0,0 0 0,0 0 0,0 1 0,0-1 0,0 0 0,0 0 0,0 0 0,0 1 0,0-1 0,0 0 0,0 0 0,0 1 0,0-1 0,0 0 0,0 0 0,0 0 0,1 1 0,-1-1 0,0 0 0,0 0 0,0 0 0,0 1 0,0-1 0,1 0 0,-1 0 0,0 0 0,1 1 0,13 17 0,-9-13 0,64 71 0,109 92 0,-77-75-314,141 166-1,165 272-262,-330-414 385,-5 3 0,99 228 0,-100-161 192,-9 3 0,49 250 0,1 407 0,-99-574-447,-28 336 0,-93 268-447,73-689 894,-7-1 0,-90 242 0,-37-22 0,-18-8 0,146-313 0,-136 271-366,-20-12 1,150-271 420,-132 233 1744,120-177 192,-58 115-1535,107-229-456,0-1 0,-1 0 0,0 0 0,-17 15 0,-57 48 0,60-56 0,-11 3 0,36-25 0,-1 1 0,1-1 0,0 0 0,0 1 0,-1-1 0,1 0 0,0 0 0,0 1 0,-1-1 0,1 0 0,0 1 0,0-1 0,0 1 0,0-1 0,0 0 0,0 1 0,-1-1 0,1 1 0,0-1 0,0 0 0,0 1 0,1 0 0,-1-1 0,0 0 0,0 0 0,0 0 0,0 1 0,0-1 0,0 0 0,0 0 0,0 0 0,0 0 0,0 0 0,0 1 0,0-1 0,0 0 0,0 0 0,-1 0 0,1 0 0,0 0 0,0 1 0,0-1 0,0 0 0,0 0 0,0 0 0,0 0 0,0 0 0,0 0 0,0 0 0,-1 1 0,1-1 0,0 0 0,0 0 0,0 0 0,0 0 0,0 0 0,0 0 0,-1 0 0,1 0 0,0 0 0,0 0 0,0 0 0,0 0 0,0 0 0,-1 0 0,1 0 0,0 0 0,0 0 0,0 0 0,0 0 0,-1 0 0,1 0 0,0 0 0,0 0 0,0 0 0,0 0 0,0 0 0,0 0 0,-1 0 0,1 0 0,0 0 0,0-1 0,0 1 0,-5-1 0,1-1 0,-1 0 0,1 0 0,-1 0 0,1-1 0,-8-5 0,-12-7 0,15 11 0,-1 0 0,0 1 0,-1 0 0,1 1 0,0 0 0,-1 1 0,1 0 0,-1 0 0,1 1 0,-1 1 0,-20 3 0,27-3 0,1 0 0,-1 0 0,1 0 0,0 1 0,-1 0 0,1-1 0,0 1 0,0 0 0,0 1 0,0-1 0,1 1 0,-1-1 0,0 1 0,-2 3 0,4-3 0,-1-1 0,1 0 0,0 1 0,-1-1 0,1 1 0,0-1 0,1 1 0,-1-1 0,0 1 0,1 0 0,0-1 0,-1 1 0,1 0 0,0-1 0,0 1 0,1 0 0,-1-1 0,0 1 0,2 5 0,-1-6 0,0-1 0,0 1 0,0-1 0,0 1 0,0-1 0,0 1 0,0-1 0,0 0 0,1 1 0,-1-1 0,0 0 0,1 0 0,-1 0 0,1 0 0,-1 0 0,1 0 0,0 0 0,-1-1 0,1 1 0,0-1 0,-1 1 0,1-1 0,0 1 0,0-1 0,0 0 0,-1 0 0,1 0 0,3 0 0,1-1 0,1 0 0,0 1 0,-1-2 0,1 1 0,0-1 0,7-3 0,-6 1 0,-1 1 0,0-1 0,0 0 0,11-10 0,-16 13 0,0 0 0,0-1 0,-1 1 0,1-1 0,0 0 0,-1 1 0,0-1 0,1 0 0,-1 0 0,0 0 0,0 0 0,0 0 0,0 0 0,0 0 0,-1 0 0,1-1 0,-1 1 0,1 0 0,-1 0 0,0-1 0,0-3 0,0 5 0,0 0 0,0 1 0,-1-1 0,1 0 0,0 0 0,-1 0 0,1 1 0,-1-1 0,1 0 0,-1 1 0,1-1 0,-1 0 0,1 1 0,-1-1 0,0 0 0,1 1 0,-1-1 0,0 1 0,1-1 0,-2 1 0,0-1 0,0 0 0,0 0 0,0 1 0,-1-1 0,1 1 0,0-1 0,-5 1 0,4 0 0,0 0 0,-1 0 0,1 0 0,-1 1 0,1 0 0,0-1 0,0 1 0,-1 0 0,1 1 0,-4 1 0,5-2-170,0 1-1,1-1 0,-1 1 1,1 0-1,-1-1 0,1 1 1,-3 3-1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545"/>
    </inkml:context>
    <inkml:brush xml:id="br0">
      <inkml:brushProperty name="width" value="0.05" units="cm"/>
      <inkml:brushProperty name="height" value="0.05" units="cm"/>
      <inkml:brushProperty name="color" value="#E71224"/>
    </inkml:brush>
  </inkml:definitions>
  <inkml:trace contextRef="#ctx0" brushRef="#br0">145 1 24575,'-1'15'0,"0"1"0,-6 26 0,1-7 0,-50 425 0,11-71 0,36-330 0,-8 69 0,15-95 0,2 61 0,1-87 0,-1-16 0,15-180 0,-6 93 0,-3 17 0,13-128 0,-12 156 0,3 1 0,15-51 0,-24 98 0,1-5 0,0 1 0,1 0 0,0 0 0,0-1 0,0 2 0,1-1 0,0 0 0,0 1 0,7-8 0,-11 14 0,1-1 0,0 0 0,0 0 0,0 0 0,0 1 0,0-1 0,0 0 0,0 1 0,0-1 0,0 1 0,1 0 0,-1-1 0,0 1 0,0 0 0,0-1 0,0 1 0,1 0 0,-1 0 0,0 0 0,0 0 0,0 0 0,1 1 0,-1-1 0,0 0 0,0 0 0,0 1 0,0-1 0,0 1 0,1-1 0,-1 1 0,0-1 0,0 1 0,0 0 0,1 1 0,3 2 0,0 0 0,-1 1 0,0 0 0,0 0 0,6 9 0,64 119 0,-9 9 0,-45-97 0,13 30 0,170 348 0,-199-416 0,6 11 0,0 0 0,2 0 0,0-2 0,14 17 0,-25-32 0,1 1 0,-1-1 0,1 0 0,-1 1 0,1-1 0,0 0 0,-1 0 0,1 0 0,0 0 0,0 0 0,0-1 0,0 1 0,0 0 0,0-1 0,0 1 0,0-1 0,0 0 0,3 0 0,-3 0 0,1-1 0,0 1 0,-1-1 0,1 0 0,-1 0 0,1 0 0,-1 0 0,1 0 0,-1-1 0,0 1 0,0-1 0,3-2 0,4-4 0,-1-1 0,0 0 0,-1-1 0,0 1 0,7-15 0,9-18 0,34-89 0,2-53 0,33-215 0,-91 395 0,3-19 0,0 0 0,-1 0 0,-2 0 0,-1-38 0,0 61-27,0-1 0,0 1-1,0 0 1,0 0 0,0 0-1,0-1 1,0 1 0,0 0-1,0 0 1,0 0 0,0-1 0,0 1-1,-1 0 1,1 0 0,0 0-1,0 0 1,0-1 0,0 1-1,0 0 1,0 0 0,-1 0 0,1 0-1,0-1 1,0 1 0,0 0-1,0 0 1,-1 0 0,1 0-1,0 0 1,0 0 0,0 0-1,-1 0 1,1 0 0,0-1 0,0 1-1,0 0 1,-1 0 0,1 0-1,0 0 1,0 0 0,0 0-1,-1 0 1,1 0 0,0 1-1,0-1 1,0 0 0,-1 0 0,1 0-1,0 0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6.947"/>
    </inkml:context>
    <inkml:brush xml:id="br0">
      <inkml:brushProperty name="width" value="0.05" units="cm"/>
      <inkml:brushProperty name="height" value="0.05" units="cm"/>
      <inkml:brushProperty name="color" value="#E71224"/>
    </inkml:brush>
  </inkml:definitions>
  <inkml:trace contextRef="#ctx0" brushRef="#br0">131 0 24575,'0'6'0,"-19"239"0,12-181 0,-68 436 0,69-473 0,2-11 0,1 0 0,0 0 0,0 20 0,-3-82-1365,1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279"/>
    </inkml:context>
    <inkml:brush xml:id="br0">
      <inkml:brushProperty name="width" value="0.05" units="cm"/>
      <inkml:brushProperty name="height" value="0.05" units="cm"/>
      <inkml:brushProperty name="color" value="#E71224"/>
    </inkml:brush>
  </inkml:definitions>
  <inkml:trace contextRef="#ctx0" brushRef="#br0">0 0 24575,'0'0'0,"0"0"0,0 0 0,0 0 0,2 0 0,5 0 0,6 0 0,1 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34.025"/>
    </inkml:context>
    <inkml:brush xml:id="br0">
      <inkml:brushProperty name="width" value="0.05" units="cm"/>
      <inkml:brushProperty name="height" value="0.05" units="cm"/>
      <inkml:brushProperty name="color" value="#E71224"/>
    </inkml:brush>
  </inkml:definitions>
  <inkml:trace contextRef="#ctx0" brushRef="#br0">1 330 24575,'0'0'0,"0"0"0,2 0 0,17-2 0,29-4 0,38-3 0,35-11 0,34-13 0,34-20-2205,18-18 2205,-13-3 0,-40 12-5986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7.750"/>
    </inkml:context>
    <inkml:brush xml:id="br0">
      <inkml:brushProperty name="width" value="0.05" units="cm"/>
      <inkml:brushProperty name="height" value="0.05" units="cm"/>
      <inkml:brushProperty name="color" value="#E71224"/>
    </inkml:brush>
  </inkml:definitions>
  <inkml:trace contextRef="#ctx0" brushRef="#br0">1 1 24575,'0'0'0,"0"0"0,6 0 0,212 14 0,2-13 0,-118-2 0,-79 1 84,16-1-809,44 6 1,-66-2-6102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8.151"/>
    </inkml:context>
    <inkml:brush xml:id="br0">
      <inkml:brushProperty name="width" value="0.05" units="cm"/>
      <inkml:brushProperty name="height" value="0.05" units="cm"/>
      <inkml:brushProperty name="color" value="#E71224"/>
    </inkml:brush>
  </inkml:definitions>
  <inkml:trace contextRef="#ctx0" brushRef="#br0">0 0 24575,'0'0'0,"7"0"0,655 0-1365,-646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015"/>
    </inkml:context>
    <inkml:brush xml:id="br0">
      <inkml:brushProperty name="width" value="0.05" units="cm"/>
      <inkml:brushProperty name="height" value="0.05" units="cm"/>
      <inkml:brushProperty name="color" value="#E71224"/>
    </inkml:brush>
  </inkml:definitions>
  <inkml:trace contextRef="#ctx0" brushRef="#br0">261 0 24575,'-1'31'0,"-2"0"0,0 0 0,-14 51 0,-36 85 0,36-118 0,-87 295 0,83-256 0,-19 175 0,39-98 0,3-62 0,-2-102 0,1-1 0,0 0 0,0 1 0,-1-1 0,1 0 0,0 0 0,0 0 0,-1 1 0,1-1 0,0 0 0,0 0 0,0 0 0,-1 0 0,1 0 0,0 0 0,0-1 0,1 1 0,3 0 0,363-2 169,-196 3-1703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29.801"/>
    </inkml:context>
    <inkml:brush xml:id="br0">
      <inkml:brushProperty name="width" value="0.05" units="cm"/>
      <inkml:brushProperty name="height" value="0.05" units="cm"/>
      <inkml:brushProperty name="color" value="#E71224"/>
    </inkml:brush>
  </inkml:definitions>
  <inkml:trace contextRef="#ctx0" brushRef="#br0">432 0 24575,'-5'2'0,"0"0"0,0 1 0,1-1 0,-1 1 0,1 0 0,-1 0 0,1 1 0,0-1 0,0 1 0,-5 6 0,1-2 0,-34 37 0,-45 64 0,-29 58 0,38-33 0,70-116 0,0 0 0,1 1 0,1-1 0,0 1 0,-4 35 0,9-47 0,0 0 0,1-1 0,0 1 0,1 0 0,1 8 0,-2-13 0,1 1 0,0-1 0,-1 1 0,1-1 0,0 1 0,1-1 0,-1 0 0,0 0 0,1 1 0,-1-1 0,1 0 0,0 0 0,-1 0 0,1-1 0,0 1 0,3 2 0,0-1 0,0-1 0,0 0 0,0 0 0,0 0 0,0 0 0,1-1 0,-1 0 0,1 0 0,-1 0 0,1-1 0,6 0 0,2 0 0,1-1 0,28-7 0,-25 4 0,-2-1 0,1-1 0,0-1 0,-1 0 0,0-1 0,-1-1 0,0-1 0,0 0 0,-1 0 0,0-2 0,-1 1 0,0-2 0,20-26 0,-16 16 0,-1-1 0,-1 0 0,-2-1 0,0-1 0,-2 0 0,-1 0 0,14-55 0,-20 64 0,-1 0 0,0 0 0,0-30 0,-3 42 0,0 0 0,-1 0 0,1 1 0,-1-1 0,0 0 0,0 1 0,0-1 0,-1 1 0,0-1 0,0 1 0,0 0 0,0-1 0,0 1 0,-1 0 0,0 1 0,0-1 0,0 0 0,-5-3 0,4 3-273,-1 1 0,0 0 0,0 0 0,-9-3 0,-20-6-6553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6.088"/>
    </inkml:context>
    <inkml:brush xml:id="br0">
      <inkml:brushProperty name="width" value="0.05" units="cm"/>
      <inkml:brushProperty name="height" value="0.05" units="cm"/>
      <inkml:brushProperty name="color" value="#E71224"/>
    </inkml:brush>
  </inkml:definitions>
  <inkml:trace contextRef="#ctx0" brushRef="#br0">436 0 24575,'0'16'0,"-1"47"0,2 70 0,0-124 0,0 0 0,3 12 0,-4-19 0,1 1 0,0-1 0,-1 0 0,1 1 0,0-1 0,0 0 0,0 0 0,1 0 0,-1 0 0,0 0 0,1 0 0,-1 0 0,1-1 0,2 3 0,-3-3 0,1-1 0,-1 1 0,0-1 0,1 1 0,-1-1 0,1 0 0,-1 0 0,1 0 0,-1 0 0,0 0 0,1 0 0,-1 0 0,1 0 0,-1 0 0,1-1 0,-1 1 0,2-1 0,-41 3 0,22 1 0,1 1 0,0 0 0,0 1 0,0 1 0,1 0 0,-1 1 0,1 1 0,-16 12 0,21-12 0,13-8 0,17-11 0,-9 2 0,-1-1 0,0 0 0,12-13 0,-23 23 0,0 1 0,0-1 0,0 0 0,0 1 0,0-1 0,0 1 0,0-1 0,0 1 0,0-1 0,1 0 0,-1 1 0,0-1 0,0 0 0,1 1 0,-1-1 0,0 1 0,0-1 0,1 0 0,-1 0 0,1 1 0,11 11 0,-7-7 0,176 193 0,-48-50 0,-95-108 0,93 103 0,-94-98 0,43 66 0,-28-23 0,44 103 0,25 103 0,80 311-664,-152-411 181,30 236 0,-19 284 264,-47 2 237,-27-245-866,-33-3 1,-67 111 847,-31-5 0,74-302 0,21-74-46,-124 449-472,114-459 350,-116 250 1,167-418 144,-186 406 1402,100-228 370,79-170-1485,-1 0 0,-2-2 0,0 0 0,-41 40 0,56-62-264,-3 2 0,1 0 0,-10 13 0,15-18 0,0 1 0,0-1 0,0 1 0,0-1 0,0 1 0,0 0 0,1 0 0,-1-1 0,1 1 0,-1 0 0,1 0 0,0-1 0,-1 1 0,1 0 0,0 0 0,0 0 0,0 0 0,1-1 0,-1 4 0,1-4 0,-1-1 0,-6-8 0,2 4 0,0 0 0,0 0 0,0 0 0,-1 0 0,0 1 0,1 0 0,-1 0 0,0 1 0,-1-1 0,1 1 0,0 0 0,-1 0 0,1 1 0,-1 0 0,0 0 0,-5-1 0,-10 1 0,0 1 0,-33 3 0,47-2 0,0 0 0,0 1 0,1-1 0,-1 1 0,0 1 0,1-1 0,0 1 0,0 0 0,-1 1 0,2-1 0,-10 9 0,12-10 0,1 0 0,0 1 0,0 0 0,0-1 0,0 1 0,1 0 0,-1 0 0,1 0 0,-2 4 0,2-5 0,1 0 0,-1 0 0,1 0 0,-1 0 0,1 0 0,0 1 0,0-1 0,0 0 0,0 0 0,0 0 0,0 0 0,1 1 0,-1-1 0,2 4 0,-1-6 0,-7-1 0,-35 1 0,129-9 0,-41 4 0,-71 5-1365,15 0-5461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7.353"/>
    </inkml:context>
    <inkml:brush xml:id="br0">
      <inkml:brushProperty name="width" value="0.05" units="cm"/>
      <inkml:brushProperty name="height" value="0.05" units="cm"/>
      <inkml:brushProperty name="color" value="#E71224"/>
    </inkml:brush>
  </inkml:definitions>
  <inkml:trace contextRef="#ctx0" brushRef="#br0">208 1 24575,'-14'342'-353,"-17"-3"-71,26-288 413,-79 497 11,76-509-9,-3 7 79,-7 81 1,19-118 355,0-18-196,-1-19-230,-2-1 0,-5-33 0,2 18 0,-19-514 0,24 546 0,5-116 0,-4 110 0,2 1 0,0-1 0,1 1 0,1-1 0,7-16 0,-11 32 0,0 0 0,0-1 0,0 1 0,1-1 0,-1 1 0,4-5 0,-5 7 0,0 0 0,1-1 0,-1 1 0,1 0 0,-1-1 0,0 1 0,1 0 0,-1-1 0,1 1 0,-1 0 0,1 0 0,-1 0 0,1 0 0,-1-1 0,1 1 0,-1 0 0,1 0 0,0 0 0,-1 0 0,1 0 0,-1 0 0,1 0 0,-1 0 0,1 0 0,-1 1 0,1-1 0,-1 0 0,1 0 0,-1 0 0,1 1 0,-1-1 0,1 0 0,-1 0 0,1 1 0,0 0 0,3 2 0,-1 0 0,1 1 0,-1-1 0,1 1 0,-1 0 0,0 0 0,2 5 0,17 34 0,-17-32 0,55 134 0,-33-76 0,61 112 0,-76-160 0,1-1 0,2 0 0,0-1 0,1 0 0,0-2 0,2 0 0,0-1 0,0 0 0,30 17 0,-45-31 0,0 0 0,0-1 0,0 1 0,0-1 0,1 0 0,-1 0 0,0 0 0,1 0 0,-1 0 0,7 0 0,-8-1 0,1-1 0,-1 1 0,1 0 0,-1-1 0,0 0 0,1 0 0,-1 1 0,0-1 0,0 0 0,1-1 0,-1 1 0,0 0 0,0-1 0,0 1 0,0-1 0,1-2 0,4-3 0,-1 0 0,-1 0 0,1-1 0,-1 1 0,7-17 0,15-46 0,-25 63 0,62-227 0,-17-8 0,-17 83 0,-14 69 0,-13 95-1365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054"/>
    </inkml:context>
    <inkml:brush xml:id="br0">
      <inkml:brushProperty name="width" value="0.05" units="cm"/>
      <inkml:brushProperty name="height" value="0.05" units="cm"/>
      <inkml:brushProperty name="color" value="#E71224"/>
    </inkml:brush>
  </inkml:definitions>
  <inkml:trace contextRef="#ctx0" brushRef="#br0">118 0 24575,'0'0'0,"0"7"0,-18 224 0,11-176 0,-36 276 0,3-31 0,31-192 0,17-189-1365,-5 47-5461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413"/>
    </inkml:context>
    <inkml:brush xml:id="br0">
      <inkml:brushProperty name="width" value="0.05" units="cm"/>
      <inkml:brushProperty name="height" value="0.05" units="cm"/>
      <inkml:brushProperty name="color" value="#E71224"/>
    </inkml:brush>
  </inkml:definitions>
  <inkml:trace contextRef="#ctx0" brushRef="#br0">0 0 24575,'0'0'0,"0"0"0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8.793"/>
    </inkml:context>
    <inkml:brush xml:id="br0">
      <inkml:brushProperty name="width" value="0.05" units="cm"/>
      <inkml:brushProperty name="height" value="0.05" units="cm"/>
      <inkml:brushProperty name="color" value="#E71224"/>
    </inkml:brush>
  </inkml:definitions>
  <inkml:trace contextRef="#ctx0" brushRef="#br0">81 0 24575,'-5'165'0,"-51"316"0,51-453 0,-1 5 0,-2 51 0,9-105-1365,0 9-5461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178"/>
    </inkml:context>
    <inkml:brush xml:id="br0">
      <inkml:brushProperty name="width" value="0.05" units="cm"/>
      <inkml:brushProperty name="height" value="0.05" units="cm"/>
      <inkml:brushProperty name="color" value="#E71224"/>
    </inkml:brush>
  </inkml:definitions>
  <inkml:trace contextRef="#ctx0" brushRef="#br0">1 105 24575,'0'0'0,"6"-3"0,27-8 0,1 1 0,54-9 0,-46 12 0,26-8 0,-6 1 0,1 3 0,66-3 0,-126 13-52,1 1-1,-1 0 1,1 0-1,-1 1 1,0-1-1,1 1 1,-1-1-1,0 1 1,0 0-1,1 0 1,-1 1-1,0-1 1,0 1-1,0-1 1,0 1-1,-1 0 1,1 0-1,0 0 1,-1 1-1,0-1 0,1 0 1,-1 1-1,0 0 1,0-1-1,3 7 1,5 9-6774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0.866"/>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39.542"/>
    </inkml:context>
    <inkml:brush xml:id="br0">
      <inkml:brushProperty name="width" value="0.05" units="cm"/>
      <inkml:brushProperty name="height" value="0.05" units="cm"/>
      <inkml:brushProperty name="color" value="#E71224"/>
    </inkml:brush>
  </inkml:definitions>
  <inkml:trace contextRef="#ctx0" brushRef="#br0">157 40 24575,'0'0'0,"0"0"0,0 0 0,6 0 0,42 4 0,1-2 0,-1-3 0,1-1 0,-1-3 0,77-16 0,-113 18 26,60-9 282,-65 11-520,0 1-1,0 0 1,0 0-1,0 1 1,0-1 0,0 2-1,13 3 1,-1 4-6614</inkml:trace>
  <inkml:trace contextRef="#ctx0" brushRef="#br0" timeOffset="1">1 427 24575,'0'0'0,"0"0"0,2 0 0,3 0 0,6 0 0,8 0 0,11 0 0,14 0 0,11 0 0,11 2 0,4 1 0,2-2 0,-1-4 0,-7-1 0,-16-1-8191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3:24:40.027"/>
    </inkml:context>
    <inkml:brush xml:id="br0">
      <inkml:brushProperty name="width" value="0.05" units="cm"/>
      <inkml:brushProperty name="height" value="0.05" units="cm"/>
      <inkml:brushProperty name="color" value="#E71224"/>
    </inkml:brush>
  </inkml:definitions>
  <inkml:trace contextRef="#ctx0" brushRef="#br0">77 0 24575,'0'0'0,"0"5"0,0 12 0,0 16 0,0 16 0,-2 18 0,-3 20 0,-5 23 0,-6 12 0,1 0 0,2-5 0,4-15 0,3-26-8191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8:59.626"/>
    </inkml:context>
    <inkml:brush xml:id="br0">
      <inkml:brushProperty name="width" value="0.05" units="cm"/>
      <inkml:brushProperty name="height" value="0.05" units="cm"/>
      <inkml:brushProperty name="color" value="#E71224"/>
    </inkml:brush>
  </inkml:definitions>
  <inkml:trace contextRef="#ctx0" brushRef="#br0">13 0 24575,'0'0'0,"0"0"0,0 0 0,0 0 0,0 5 0,0 8 0,0 6 0,0 6 0,0 2 0,0 3 0,0-1 0,0 3 0,0 3 0,0 6 0,-1 10 0,-3 11 0,0 1 0,0-10-8191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0.750"/>
    </inkml:context>
    <inkml:brush xml:id="br0">
      <inkml:brushProperty name="width" value="0.05" units="cm"/>
      <inkml:brushProperty name="height" value="0.05" units="cm"/>
      <inkml:brushProperty name="color" value="#E71224"/>
    </inkml:brush>
  </inkml:definitions>
  <inkml:trace contextRef="#ctx0" brushRef="#br0">2 2 24575,'0'0'0,"8"0"0,23-1 0,-11 1 0,0 0 0,20 3 0,-37-3 0,0 1 0,0-1 0,-1 1 0,1 0 0,0 0 0,0 0 0,0 1 0,-1-1 0,1 1 0,-1-1 0,1 1 0,-1 0 0,0 0 0,1 0 0,1 3 0,-1-2 0,-1 1 0,0 0 0,0-1 0,0 1 0,0 0 0,0 0 0,-1 0 0,0 0 0,1 8 0,0 1 0,-2 0 0,1-1 0,-2 1 0,0 0 0,0 0 0,-5 15 0,-1 3 0,-3 0 0,0-1 0,-24 47 0,-55 82 0,75-137 0,12-19 0,0 1 0,1-1 0,-1 0 0,1 0 0,-1 1 0,1-1 0,0 1 0,-1 4 0,2-7 0,0 1 0,0-1 0,1 0 0,-1 0 0,0 0 0,0 1 0,1-1 0,-1 0 0,1 0 0,-1 0 0,1 0 0,-1 0 0,1 0 0,0 0 0,-1 0 0,1 0 0,0 0 0,0 0 0,0 0 0,0 0 0,0-1 0,0 1 0,0 0 0,0-1 0,0 1 0,0-1 0,0 1 0,2 0 0,24 9 0,1-1 0,1-1 0,45 6 0,-67-13 0,31 5 164,77 1 0,36-13-1038,-110 4 55,4 0-6007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1.873"/>
    </inkml:context>
    <inkml:brush xml:id="br0">
      <inkml:brushProperty name="width" value="0.05" units="cm"/>
      <inkml:brushProperty name="height" value="0.05" units="cm"/>
      <inkml:brushProperty name="color" value="#E71224"/>
    </inkml:brush>
  </inkml:definitions>
  <inkml:trace contextRef="#ctx0" brushRef="#br0">1 58 24575,'11'-6'0,"14"-8"0,-8 4 0,22-8 0,-34 16 0,0 1 0,0-1 0,0 1 0,0 0 0,1 0 0,-1 0 0,0 1 0,0-1 0,7 2 0,-10-1 0,-1 0 0,1 0 0,-1 1 0,0-1 0,1 0 0,-1 1 0,0-1 0,1 1 0,-1 0 0,0-1 0,1 1 0,-1 0 0,0 0 0,0 0 0,0 0 0,0 0 0,0 0 0,0 0 0,0 0 0,0 0 0,0 0 0,-1 0 0,1 1 0,0-1 0,-1 0 0,1 1 0,-1-1 0,0 0 0,1 1 0,-1-1 0,0 1 0,0-1 0,1 0 0,-1 1 0,0-1 0,-1 1 0,1 1 0,-1 5 0,-1 0 0,1-1 0,-1 1 0,-1-1 0,-4 12 0,-16 23 0,18-32 0,-1-1 0,1 1 0,1 0 0,0 0 0,0 0 0,-3 15 0,7-22 0,0-1 0,0 1 0,0-1 0,0 1 0,1-1 0,-1 1 0,1-1 0,0 1 0,-1-1 0,1 1 0,0-1 0,0 0 0,1 0 0,-1 1 0,0-1 0,1 0 0,-1 0 0,4 2 0,2 4 0,1-1 0,18 12 0,-23-16 0,175 116 0,-139-91 0,42 32 0,-80-59 0,1 0 0,-1 0 0,1 0 0,-1 1 0,0-1 0,0 0 0,0 1 0,1-1 0,-1 1 0,0-1 0,-1 1 0,1 0 0,0-1 0,0 1 0,-1 0 0,1-1 0,-1 1 0,1 0 0,-1 0 0,0 0 0,0-1 0,0 1 0,0 0 0,0 0 0,0 0 0,0 0 0,-1-1 0,1 1 0,-1 0 0,1 0 0,-1-1 0,0 1 0,0 0 0,1-1 0,-1 1 0,0-1 0,0 1 0,-1-1 0,1 1 0,-2 1 0,-6 6 0,0-1 0,-1 0 0,1-1 0,-2 0 0,1 0 0,-19 8 0,-70 25 0,56-26-1365,8-4-5461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2.733"/>
    </inkml:context>
    <inkml:brush xml:id="br0">
      <inkml:brushProperty name="width" value="0.05" units="cm"/>
      <inkml:brushProperty name="height" value="0.05" units="cm"/>
      <inkml:brushProperty name="color" value="#E71224"/>
    </inkml:brush>
  </inkml:definitions>
  <inkml:trace contextRef="#ctx0" brushRef="#br0">48 0 24575,'-1'1'0,"1"-1"0,-1 0 0,0 1 0,0-1 0,0 1 0,0-1 0,0 1 0,0-1 0,1 1 0,-1 0 0,0-1 0,0 2 0,-3 3 0,0 1 0,1-1 0,0 1 0,0 0 0,1 0 0,0 0 0,0 0 0,0 1 0,-1 9 0,-1 9 0,1 28 0,2-42 0,0 0 0,1-1 0,1 1 0,-1-1 0,3 12 0,-2-18 0,0 0 0,0 0 0,1-1 0,-1 1 0,1 0 0,0 0 0,0-1 0,0 1 0,1-1 0,-1 0 0,1 1 0,-1-1 0,6 4 0,0-1 0,0-1 0,1 0 0,-1 0 0,1 0 0,0-1 0,0-1 0,11 4 0,5-1 0,37 6 0,-41-10-170,0-1-1,0 0 0,0-2 1,-1-1-1,1 0 0,0-2 1,21-5-1,-18 2-6655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3.094"/>
    </inkml:context>
    <inkml:brush xml:id="br0">
      <inkml:brushProperty name="width" value="0.05" units="cm"/>
      <inkml:brushProperty name="height" value="0.05" units="cm"/>
      <inkml:brushProperty name="color" value="#E71224"/>
    </inkml:brush>
  </inkml:definitions>
  <inkml:trace contextRef="#ctx0" brushRef="#br0">142 1 24575,'0'0'0,"0"5"0,-2 38 0,-16 85 0,11-91 0,-67 293 0,45-214 0,22-84-1365,2-9-5461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4.159"/>
    </inkml:context>
    <inkml:brush xml:id="br0">
      <inkml:brushProperty name="width" value="0.05" units="cm"/>
      <inkml:brushProperty name="height" value="0.05" units="cm"/>
      <inkml:brushProperty name="color" value="#E71224"/>
    </inkml:brush>
  </inkml:definitions>
  <inkml:trace contextRef="#ctx0" brushRef="#br0">0 87 24575,'0'0'0,"2"0"0,7 0 0,14 0 0,20-2 0,18-2 0,13-1 0,16-5 0,12-2 0,3-3 0,-5-1 0,-14 3 0,-23 4-8191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5.116"/>
    </inkml:context>
    <inkml:brush xml:id="br0">
      <inkml:brushProperty name="width" value="0.05" units="cm"/>
      <inkml:brushProperty name="height" value="0.05" units="cm"/>
      <inkml:brushProperty name="color" value="#E71224"/>
    </inkml:brush>
  </inkml:definitions>
  <inkml:trace contextRef="#ctx0" brushRef="#br0">107 0 24575,'-1'0'0,"0"0"0,0 0 0,1 0 0,-1 1 0,0-1 0,1 0 0,-1 0 0,0 0 0,0 1 0,1-1 0,-1 1 0,1-1 0,-1 0 0,0 1 0,-3 5 0,0-1 0,1 0 0,0 1 0,0 0 0,1 0 0,0 0 0,0 0 0,-1 6 0,-2 3 0,-34 115 0,30-94 0,-7 62 0,16-95 0,0-1 0,0 0 0,-1 0 0,1 0 0,0-1 0,0 1 0,0 0 0,1 0 0,-1 0 0,1 3 0,0-4 0,0 0 0,-1 0 0,1-1 0,0 1 0,0 0 0,-1-1 0,1 1 0,0-1 0,0 1 0,0-1 0,0 1 0,0-1 0,0 1 0,0-1 0,0 0 0,0 0 0,0 0 0,0 1 0,0-1 0,0 0 0,1 0 0,43 1 0,0-2 0,68-9 0,-22 2 0,-63 6 0,29-3 0,93 5 0,-144 1 0,-1-1 0,0 1 0,0 0 0,0 1 0,7 1 0,-12-3 0,1 1 0,-1-1 0,1 0 0,0 0 0,-1 1 0,1-1 0,-1 1 0,1-1 0,0 0 0,-1 1 0,1-1 0,-1 1 0,0-1 0,1 1 0,-1-1 0,1 1 0,-1 0 0,0-1 0,1 1 0,-1-1 0,0 1 0,0 0 0,0-1 0,1 1 0,-1 0 0,0-1 0,0 1 0,0 0 0,0-1 0,0 1 0,0 0 0,0-1 0,0 1 0,0 0 0,-1-1 0,1 1 0,0 0 0,0-1 0,-1 1 0,1 0 0,0-1 0,-1 1 0,1-1 0,0 1 0,-1-1 0,1 1 0,-1-1 0,1 1 0,-2 0 0,-13 15 0,-1 0 0,0-2 0,-35 25 0,25-20 0,2 0-341,-1-1 0,-2-2-1,-47 24 1,59-34-6485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6.206"/>
    </inkml:context>
    <inkml:brush xml:id="br0">
      <inkml:brushProperty name="width" value="0.05" units="cm"/>
      <inkml:brushProperty name="height" value="0.05" units="cm"/>
      <inkml:brushProperty name="color" value="#E71224"/>
    </inkml:brush>
  </inkml:definitions>
  <inkml:trace contextRef="#ctx0" brushRef="#br0">243 1 24575,'-17'0'0,"11"0"0,0 0 0,1 0 0,-1 1 0,0-1 0,1 1 0,-1 0 0,1 1 0,-1-1 0,1 1 0,0 0 0,0 1 0,0-1 0,0 1 0,-9 6 0,3 1 0,0 0 0,1 1 0,0 0 0,1 1 0,0 0 0,-12 20 0,12-15 0,1 0 0,0 0 0,1 1 0,-8 34 0,12-34 0,1 0 0,0 1 0,1-1 0,1 0 0,1 1 0,1-1 0,0 0 0,2 0 0,0 0 0,1-1 0,0 1 0,1-1 0,10 17 0,-8-17 0,1-1 0,0 0 0,1-1 0,1 0 0,1-1 0,0 0 0,1 0 0,0-2 0,1 0 0,0 0 0,1-1 0,31 17 0,-38-24 0,0-1 0,0 1 0,1-1 0,0-1 0,-1 0 0,1 0 0,0 0 0,0-1 0,10 0 0,-11-2 0,-1 1 0,1-1 0,0-1 0,-1 1 0,1-1 0,-1-1 0,0 1 0,0-1 0,0-1 0,13-7 0,-3 0 0,0-2 0,-1 0 0,-1 0 0,0-1 0,-1-1 0,0-1 0,-1 0 0,10-18 0,-21 31 0,0 0 0,0-1 0,0 1 0,-1-1 0,1 1 0,-1-1 0,0 0 0,0 0 0,0 0 0,-1 1 0,0-1 0,1 0 0,-1 0 0,-1 0 0,1 0 0,0 0 0,-1 0 0,0 1 0,0-1 0,0 0 0,0 1 0,-1-1 0,1 0 0,-1 1 0,0 0 0,0-1 0,0 1 0,-1 0 0,1 0 0,-1 0 0,0 0 0,1 1 0,-1-1 0,0 1 0,-1 0 0,1-1 0,0 2 0,-1-1 0,1 0 0,-5-1 0,-6-2 0,0 2 0,0-1 0,0 2 0,0 0 0,-26-1 0,15 4 0,0 0 0,-36 7 0,50-6 0,0 0 0,0 1 0,1 0 0,-1 0 0,1 1 0,0 1 0,0 0 0,0 0 0,1 1 0,0 0 0,0 1 0,0 0 0,1 0 0,0 1 0,-13 16 0,-6 18-1365,7-4-5461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7.259"/>
    </inkml:context>
    <inkml:brush xml:id="br0">
      <inkml:brushProperty name="width" value="0.05" units="cm"/>
      <inkml:brushProperty name="height" value="0.05" units="cm"/>
      <inkml:brushProperty name="color" value="#E71224"/>
    </inkml:brush>
  </inkml:definitions>
  <inkml:trace contextRef="#ctx0" brushRef="#br0">807 0 24575,'-6'1'0,"0"-1"0,0 1 0,0 0 0,0 1 0,0 0 0,0-1 0,0 2 0,0-1 0,-6 5 0,-8 5 0,-22 17 0,25-17 0,-36 28-59,2 2-1,2 2 0,2 3 1,2 1-1,3 3 0,1 1 1,-42 72-1,46-61-8,3 3 0,3 0 0,3 2-1,3 2 1,2 0 0,-16 97 0,25-88 56,4 1 0,1 131 0,10-168 7,2 1 0,2-1-1,2 0 1,1-1 0,3 0 0,24 62 0,-24-78 5,2-1 0,0-1 0,2 0 0,0-1 0,2-1 0,0-1 0,2 0 0,0-1 0,28 22 0,-30-29 0,1 0 0,0-2 0,1 0 0,0-1 0,25 10 0,-28-15 0,0 0 0,1 0 0,-1-2 0,1 0 0,0-1 0,0 0 0,20-2 0,-12-2 68,0-1 0,0-1 0,-1-2-1,0 0 1,0-1 0,34-16 0,-20 5 51,-1-1 0,-1-2 0,36-28 0,-35 20-151,-1-3 1,-2 0 0,-1-2-1,-2-2 1,-1-1 0,-2-1 0,41-73-1,-26 27-51,-3-1 0,54-177-1,-75 195 84,-3 0 0,11-98 0,-23 122 0,-2-1 0,-2 1 0,-1-1 0,-3 1 0,-9-44 0,9 67 0,-1 0 0,-2 0 0,0 0 0,-1 1 0,-13-25 0,13 32 0,1 0 0,-2 0 0,0 1 0,0 1 0,-1-1 0,0 1 0,0 1 0,-22-15 0,16 15 9,0 0 1,-1 1-1,1 1 0,-2 0 0,1 1 1,-1 1-1,1 1 0,-1 0 0,-27-1 1,11 4-103,0 1 1,0 1 0,0 2-1,-43 10 1,26-2-329,0 4 0,1 1 0,-82 39 1,57-16-112,-108 74 0,43-11-3967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7.996"/>
    </inkml:context>
    <inkml:brush xml:id="br0">
      <inkml:brushProperty name="width" value="0.05" units="cm"/>
      <inkml:brushProperty name="height" value="0.05" units="cm"/>
      <inkml:brushProperty name="color" value="#E71224"/>
    </inkml:brush>
  </inkml:definitions>
  <inkml:trace contextRef="#ctx0" brushRef="#br0">0 1 24575,'0'0'0,"0"0"0,0 0 0,0 0 0,123 7 0,5-6 0,59 2 0,-106 6 0,-71-7 0,-1 0 0,1 0 0,-1 1 0,1 1 0,-1 0 0,10 5 0,-17-8 0,-1 1 0,1-1 0,0 0 0,-1 1 0,1 0 0,-1-1 0,0 1 0,1 0 0,-1 0 0,0-1 0,0 1 0,0 0 0,0 0 0,0 0 0,-1 1 0,1-1 0,-1 0 0,1 0 0,-1 0 0,0 0 0,0 3 0,0 5 0,0 1 0,-1-1 0,-3 13 0,2-14 0,-10 44 0,-24 67 0,-1 2 0,35-117 0,1-3 0,1-1 0,-1 1 0,1 0 0,-1-1 0,1 1 0,0 0 0,0 0 0,-1 0 0,1-1 0,0 1 0,1 0 0,-1 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01:59:09.100"/>
    </inkml:context>
    <inkml:brush xml:id="br0">
      <inkml:brushProperty name="width" value="0.05" units="cm"/>
      <inkml:brushProperty name="height" value="0.05" units="cm"/>
      <inkml:brushProperty name="color" value="#E71224"/>
    </inkml:brush>
  </inkml:definitions>
  <inkml:trace contextRef="#ctx0" brushRef="#br0">325 30 24575,'-15'0'0,"6"0"0,0 1 0,1 1 0,-1-1 0,1 1 0,-1 1 0,1-1 0,0 1 0,-13 7 0,1 2 0,-38 27 0,54-37 0,1 1 0,0 0 0,-1 0 0,1 0 0,0 0 0,-4 7 0,6-9 0,0 1 0,1-1 0,-1 0 0,1 1 0,-1-1 0,1 1 0,-1-1 0,1 0 0,0 1 0,0-1 0,0 1 0,0-1 0,0 1 0,0-1 0,0 1 0,0-1 0,1 1 0,-1-1 0,0 0 0,1 1 0,0-1 0,-1 0 0,2 3 0,6 8 0,1-1 0,0-1 0,0 1 0,1-1 0,11 9 0,21 20 0,-22-15 0,0 1 0,-2 1 0,-1 0 0,0 1 0,-3 1 0,0 0 0,-2 1 0,0 1 0,-3 0 0,10 47 0,-15-56 0,-2 0 0,-1 1 0,0-1 0,-2 0 0,0 0 0,-1 0 0,-2 0 0,0 0 0,-7 22 0,6-30 0,1-1 0,-1-1 0,-1 1 0,0-1 0,-1 0 0,0 0 0,0 0 0,-1-1 0,-1 0 0,1-1 0,-2 0 0,1 0 0,-1-1 0,-1-1 0,1 1 0,-14 6 0,13-9 0,0 0 0,-1-1 0,1 0 0,-1-1 0,0 0 0,0 0 0,0-2 0,0 1 0,-19-1 0,26-2 0,0 1 0,0-1 0,0 0 0,0 0 0,1 0 0,-1-1 0,0 0 0,1 0 0,-1 0 0,1 0 0,-6-4 0,7 3 0,0 0 0,0 0 0,0 0 0,1 0 0,-1-1 0,1 1 0,-1-1 0,1 1 0,0-1 0,0 0 0,1 0 0,-1 0 0,1 0 0,0 0 0,-1-4 0,1 0 0,1 0 0,0 0 0,0 1 0,0-1 0,1 0 0,0 0 0,0 0 0,1 1 0,0-1 0,1 1 0,0-1 0,0 1 0,0 0 0,7-10 0,7-9 0,1 1 0,27-30 0,-36 44 0,60-67 0,4 4 0,144-116 0,-209 184 0,19-14 0,0-2 0,-1 0 0,38-45 0,-58 59 0,1-1 0,-2 0 0,1 0 0,-1-1 0,0 0 0,5-17 0,-8 19 0,0 0 0,-1 1 0,0-1 0,0 0 0,-1 0 0,0 0 0,0 0 0,-1 0 0,0 0 0,-2-9 0,2 12 0,0 0 0,-1 0 0,1 1 0,-1-1 0,0 0 0,0 1 0,-1 0 0,1-1 0,-1 1 0,0 0 0,0 1 0,0-1 0,-1 0 0,1 1 0,-1 0 0,0-1 0,-4-1 0,2 2 0,1 1 0,0 0 0,-1 0 0,1 1 0,-1 0 0,0 0 0,1 0 0,-1 1 0,0-1 0,0 1 0,1 1 0,-1-1 0,0 1 0,0 0 0,1 0 0,-7 3 0,-28 9-682,-39 19-1,-55 31-6143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1.703"/>
    </inkml:context>
    <inkml:brush xml:id="br0">
      <inkml:brushProperty name="width" value="0.1" units="cm"/>
      <inkml:brushProperty name="height" value="0.1" units="cm"/>
      <inkml:brushProperty name="color" value="#E71224"/>
    </inkml:brush>
  </inkml:definitions>
  <inkml:trace contextRef="#ctx0" brushRef="#br0">844 101 24575,'-11'0'0,"0"1"0,0 1 0,1 0 0,-1 0 0,0 1 0,1 0 0,-13 6 0,-67 39 0,62-32 0,8-5 0,-158 94 0,125-71 0,-62 53 0,90-65 0,2 1 0,0 1 0,2 0 0,1 2 0,0 1 0,2 0 0,2 1 0,0 1 0,2 1 0,-18 52 0,24-53 0,0 0 0,2 0 0,1 1 0,2 0 0,0 0 0,3 0 0,0 0 0,2 0 0,1 0 0,1-1 0,15 55 0,-9-52 0,2-1 0,1-1 0,1 0 0,1-1 0,2 0 0,1-2 0,29 36 0,-33-47 0,1 0 0,0-1 0,1-1 0,0-1 0,1 0 0,0-1 0,1-1 0,1-1 0,0 0 0,0-2 0,1 0 0,35 9 0,-2-6 0,0-3 0,1-2 0,0-3 0,0-1 0,66-8 0,-92 2 0,0-1 0,0-2 0,0 0 0,0-2 0,-1-1 0,-1-2 0,0 0 0,47-30 0,-16 1 0,-2-1 0,74-75 0,-85 74 0,-2-3 0,50-71 0,-66 80 0,-3-1 0,-1-1 0,-2-2 0,15-43 0,12-63 0,-42 123 0,0 0 0,-1-1 0,-2 1 0,0-31 0,-3 39 0,-1 1 0,-1-1 0,0 1 0,-1 0 0,-1 0 0,0 0 0,-1 1 0,-1 0 0,0 0 0,-1 0 0,0 1 0,-1 0 0,-12-12 0,-8-8 0,-1 2 0,-2 1 0,-51-36 0,45 38 0,-1 2 0,-2 1 0,-64-28 0,71 39 0,1 2 0,-2 1 0,0 1 0,0 3 0,-43-5 0,75 12 0,-116-9 0,95 9 0,1 0 0,0 2 0,-26 4 0,39-3-151,1-1-1,-1 2 0,1-1 0,0 1 1,0 0-1,0 1 0,0 0 1,-9 7-1,-15 16-6674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2.557"/>
    </inkml:context>
    <inkml:brush xml:id="br0">
      <inkml:brushProperty name="width" value="0.1" units="cm"/>
      <inkml:brushProperty name="height" value="0.1" units="cm"/>
      <inkml:brushProperty name="color" value="#E71224"/>
    </inkml:brush>
  </inkml:definitions>
  <inkml:trace contextRef="#ctx0" brushRef="#br0">2 97 24575,'-1'-3'0,"1"1"0,0-1 0,0 0 0,0 1 0,0-1 0,1-5 0,0 5 0,0 0 0,-1 0 0,2 0 0,-1 0 0,0 0 0,0 0 0,1 0 0,0 0 0,-1 0 0,1 0 0,0 1 0,0-1 0,1 1 0,3-4 0,-2 3 0,0 1 0,0-1 0,1 1 0,-1-1 0,1 1 0,-1 0 0,1 1 0,8-3 0,0 2 0,0 1 0,0 0 0,1 0 0,-1 1 0,0 1 0,17 3 0,-6 0 0,0 1 0,0 1 0,-1 1 0,0 2 0,0 0 0,-1 1 0,0 1 0,-1 1 0,0 1 0,-1 1 0,0 1 0,-1 0 0,-1 2 0,-1 0 0,0 1 0,-1 1 0,-1 0 0,20 34 0,-15-16-73,-2 1 0,-2 1 0,-1 1 0,-2 0 0,11 57 0,17 215-594,-23 167-1132,-25 2 1560,0-11 255,23-3-984,-15-459 989,14 146-105,-10-121 365,1 0 0,16 47 0,-20-74-28,1 1-1,-1-1 1,2 1 0,-1-1 0,1 0 0,0 0 0,0-1 0,5 6-1,-7-8-269,1-1 0,-1 0 0,1 0 0,-1 0 0,1 0 0,0 0-1,0-1 1,0 1 0,0-1 0,0 0 0,0 0 0,0 0 0,0 0 0,1-1-1,-1 1 1,0-1 0,0 0 0,7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9.759"/>
    </inkml:context>
    <inkml:brush xml:id="br0">
      <inkml:brushProperty name="width" value="0.1" units="cm"/>
      <inkml:brushProperty name="height" value="0.1" units="cm"/>
      <inkml:brushProperty name="color" value="#E71224"/>
    </inkml:brush>
  </inkml:definitions>
  <inkml:trace contextRef="#ctx0" brushRef="#br0">860 436 24575,'-26'-1'0,"-33"-6"0,-14 0 0,37 6 0,0 3 0,1 0 0,-1 3 0,1 1 0,0 1 0,1 2 0,-1 2 0,-54 24 0,71-26 0,1 1 0,0 1 0,0 0 0,1 2 0,1-1 0,0 2 0,-14 16 0,11-9 0,2 0 0,0 2 0,1 0 0,-19 43 0,17-26 0,2 2 0,1 0 0,3 0 0,1 1 0,2 0 0,-2 62 0,8-68 0,1 1 0,3-1 0,1 0 0,1 1 0,2-1 0,2-1 0,19 55 0,-20-71 0,1-1 0,2 0 0,-1 0 0,2-1 0,1 0 0,0-1 0,1-1 0,1 0 0,0 0 0,1-1 0,1-1 0,0-1 0,1 0 0,35 20 0,-26-21 0,0-1 0,1 0 0,0-3 0,1 0 0,-1-1 0,58 5 0,-48-10 0,1-1 0,-1-2 0,1-1 0,68-15 0,-63 6-43,-2-1-1,0-3 0,0-2 1,-2-1-1,0-2 0,-1-1 1,-1-2-1,52-43 1,-39 23-36,-2-2 1,-2-2-1,-2-1 0,75-109 1,-91 113 75,-1 0 0,-3-2 1,-2-1-1,-1-1 0,-3 0 0,-2-2 0,18-97 0,-29 113 1,-2-1-1,-2 1 1,-1-1-1,-1 1 1,-9-45-1,5 50 2,-2 2 0,-1-1 0,-1 1 0,-1 0 0,-1 0 0,-30-47 0,25 49-7,-1 1-1,-1 0 1,-1 2 0,-44-40-1,49 49 86,-2 2 1,1 0-1,-1 0 0,-1 2 0,0 0 0,0 1 1,-1 1-1,-34-10 0,5 8-675,-88-5 0,55 11-6220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0.418"/>
    </inkml:context>
    <inkml:brush xml:id="br0">
      <inkml:brushProperty name="width" value="0.1" units="cm"/>
      <inkml:brushProperty name="height" value="0.1" units="cm"/>
      <inkml:brushProperty name="color" value="#E71224"/>
    </inkml:brush>
  </inkml:definitions>
  <inkml:trace contextRef="#ctx0" brushRef="#br0">3757 89 24575,'0'-17'0,"0"14"0,0 0 0,0 0 0,1-1 0,-1 1 0,1 0 0,0 0 0,-1 0 0,1 0 0,1 0 0,-1 0 0,0 0 0,1 0 0,-1 0 0,1 1 0,0-1 0,0 1 0,0-1 0,5-3 0,-5 4 0,0 1 0,1-1 0,-1 1 0,1 0 0,0 0 0,-1 0 0,1 0 0,0 0 0,0 1 0,-1-1 0,1 1 0,0-1 0,0 1 0,0 0 0,0 0 0,-1 1 0,1-1 0,0 1 0,0-1 0,0 1 0,4 2 0,5 2 0,-1 0 0,0 1 0,0 1 0,0 0 0,-1 0 0,0 1 0,-1 0 0,1 1 0,-2 0 0,1 0 0,-1 1 0,10 16 0,-4-3 0,-1 0 0,-1 0 0,-1 1 0,-2 1 0,8 27 0,-8-18 8,-2 0 0,-1 1-1,-2 0 1,0 52 0,-6-41-169,-1 1 1,-19 85-1,1-51 23,-3-2 0,-5 0-1,-56 112 1,28-86 138,-4-1 0,-4-4 0,-5-2 0,-4-4 0,-4-3 0,-138 124 0,100-115 0,-5-5 0,-3-5 0,-5-6 0,-231 112 0,96-85 0,-5-16 0,-251 104 0,400-141 0,3 5 0,2 6 0,-180 141 0,174-107 0,5 6 0,4 5 0,-98 131 0,117-112 105,77-106-431,2 1 0,1-1 0,-11 34 0,9-14-5670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052"/>
    </inkml:context>
    <inkml:brush xml:id="br0">
      <inkml:brushProperty name="width" value="0.1" units="cm"/>
      <inkml:brushProperty name="height" value="0.1" units="cm"/>
      <inkml:brushProperty name="color" value="#E71224"/>
    </inkml:brush>
  </inkml:definitions>
  <inkml:trace contextRef="#ctx0" brushRef="#br0">81 77 24575,'-3'-1'0,"0"0"0,1 0 0,-1 0 0,1-1 0,-1 1 0,1-1 0,-1 1 0,1-1 0,0 0 0,0 0 0,0 0 0,-3-3 0,-1 0 0,-1-2 0,0 0 0,0-1 0,0 0 0,-6-8 0,13 14 0,4 3 0,7 5 0,420 321 0,-92-23-371,-113-97 167,-205-189 358,-5-2-390,2-1 0,0-1 0,26 15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1.439"/>
    </inkml:context>
    <inkml:brush xml:id="br0">
      <inkml:brushProperty name="width" value="0.1" units="cm"/>
      <inkml:brushProperty name="height" value="0.1" units="cm"/>
      <inkml:brushProperty name="color" value="#E71224"/>
    </inkml:brush>
  </inkml:definitions>
  <inkml:trace contextRef="#ctx0" brushRef="#br0">967 1 24575,'-1'0'0,"0"1"0,0-1 0,0 1 0,0-1 0,0 1 0,0 0 0,0-1 0,1 1 0,-1 0 0,0 0 0,0 0 0,0 0 0,1 0 0,-1 0 0,0 0 0,0 1 0,-1 1 0,-13 21 0,2 0 0,-18 42 0,13-27 0,-271 608-1594,39 16-932,77-79 2184,20 4 1057,152-587-892,-3 17 1433,2-14-366,2-10-1388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2.245"/>
    </inkml:context>
    <inkml:brush xml:id="br0">
      <inkml:brushProperty name="width" value="0.1" units="cm"/>
      <inkml:brushProperty name="height" value="0.1" units="cm"/>
      <inkml:brushProperty name="color" value="#E71224"/>
    </inkml:brush>
  </inkml:definitions>
  <inkml:trace contextRef="#ctx0" brushRef="#br0">743 485 24575,'-4'0'0,"0"-1"0,1 0 0,-1 0 0,1 0 0,-1 0 0,0 0 0,-3-3 0,-4-1 0,-72-29 0,36 14 0,0 2 0,-59-14 0,83 27 0,-1 1 0,0 1 0,0 1 0,-33 1 0,46 2 0,0 0 0,0 1 0,1 0 0,-1 0 0,1 1 0,0 1 0,-1-1 0,1 2 0,1-1 0,-1 1 0,1 1 0,-10 7 0,9-4 0,-1 0 0,1 1 0,1 0 0,0 1 0,0 0 0,1 0 0,0 1 0,1 0 0,1 0 0,0 1 0,0 0 0,1 0 0,1 0 0,-4 21 0,5-19 0,2 0 0,-1 1 0,2-1 0,0 1 0,1-1 0,1 0 0,0 0 0,1 1 0,0-1 0,2-1 0,0 1 0,13 27 0,-8-22 0,2-1 0,0 0 0,1-1 0,1 0 0,0-1 0,1-1 0,1 0 0,1-1 0,0-1 0,21 13 0,-24-19 0,0 1 0,0-2 0,1 0 0,0-1 0,0 0 0,1-1 0,0-1 0,-1-1 0,1 0 0,1-1 0,-1 0 0,0-2 0,0 0 0,27-3 0,-19-2 0,0 0 0,0-2 0,-1 0 0,0-2 0,0-1 0,22-12 0,-26 11 0,-1-1 0,0 0 0,-1-1 0,0-1 0,-1-1 0,0 0 0,14-20 0,-19 19 0,0 0 0,-2-1 0,0 0 0,-1 0 0,0-1 0,-2 0 0,0 0 0,-1 0 0,-1-1 0,-1 0 0,0 0 0,-1 0 0,-1 0 0,-3-26 0,0 14 0,-2 0 0,-1 0 0,-2 0 0,-1 1 0,-1 0 0,-2 1 0,-1 0 0,-16-28 0,13 28 0,-2 2 0,-1 0 0,-1 1 0,-1 1 0,-42-40 0,50 54 0,-2 0 0,0 1 0,0 1 0,0 0 0,-21-9 0,24 13 0,-1 1 0,0 0 0,1 1 0,-1 1 0,0-1 0,0 2 0,-1 0 0,-13 0 0,16 2 8,1 0 0,-1 1-1,1 0 1,0 0-1,0 1 1,0 0 0,0 1-1,0 0 1,1 0 0,0 1-1,-1 0 1,2 1 0,-1-1-1,-10 11 1,-1 4-378,0 1 0,1 0 0,-24 38 0,-7 20-6456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3.521"/>
    </inkml:context>
    <inkml:brush xml:id="br0">
      <inkml:brushProperty name="width" value="0.1" units="cm"/>
      <inkml:brushProperty name="height" value="0.1" units="cm"/>
      <inkml:brushProperty name="color" value="#E71224"/>
    </inkml:brush>
  </inkml:definitions>
  <inkml:trace contextRef="#ctx0" brushRef="#br0">1 1 24575,'0'5'0,"21"478"0,70 133 0,-87-598 0,-3-13 0,0 1 0,0-1 0,0 0 0,0 10 0,0-32 0,0 1 0,-3-20 0,1-1 0,34-620 0,-11 524 0,-19 117 0,2 1 0,0 0 0,0 0 0,2 0 0,0 1 0,11-17 0,-15 26 0,0 1 0,0 0 0,1 0 0,-1 0 0,1 0 0,0 0 0,1 1 0,-1 0 0,0 0 0,1 0 0,8-4 0,-11 6 0,1 1 0,-1-1 0,1 0 0,-1 1 0,1 0 0,0 0 0,-1-1 0,1 1 0,-1 1 0,1-1 0,-1 0 0,1 1 0,-1-1 0,1 1 0,-1 0 0,1 0 0,-1 0 0,1 0 0,-1 0 0,0 0 0,0 1 0,0-1 0,0 1 0,0-1 0,0 1 0,3 3 0,5 7 0,0 1 0,0 0 0,-1 1 0,-1-1 0,10 23 0,27 79 0,-42-106 0,2 5 0,40 123 0,-37-108 0,-1-1 0,4 55 0,-12-63 0,1-15 0,0-13 0,2-13 0,1 1 0,1 0 0,1 0 0,8-22 0,-4 16 0,9-35 0,43-94 0,-53 138 0,1 0 0,1 1 0,0 0 0,1 1 0,0 0 0,2 0 0,0 1 0,0 1 0,1 0 0,17-12 0,-22 20 0,1-1 0,-1 1 0,1 1 0,0 0 0,0 0 0,1 1 0,-1 0 0,12-1 0,-17 3 0,0 1 0,0-1 0,0 1 0,0 0 0,0 0 0,0 1 0,0-1 0,0 1 0,0 1 0,0-1 0,0 0 0,0 1 0,-1 0 0,1 0 0,-1 1 0,1-1 0,-1 1 0,0 0 0,6 5 0,-2 2 0,1 0 0,-1 1 0,-1 0 0,0 0 0,-1 1 0,9 22 0,22 79 0,-34-103 0,45 179 0,-21-78 0,-25-105-341,-1-1 0,1 1-1,5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162"/>
    </inkml:context>
    <inkml:brush xml:id="br0">
      <inkml:brushProperty name="width" value="0.05" units="cm"/>
      <inkml:brushProperty name="height" value="0.05" units="cm"/>
      <inkml:brushProperty name="color" value="#E71224"/>
    </inkml:brush>
  </inkml:definitions>
  <inkml:trace contextRef="#ctx0" brushRef="#br0">1082 1 24575,'-2'0'0,"0"0"0,0 1 0,0 0 0,1-1 0,-1 1 0,0 0 0,0 0 0,1 0 0,-1 0 0,-2 2 0,-5 3 0,-346 231-374,263-167 187,-140 138-1,171-144 188,-63 86 0,99-115 0,1 0 0,3 2 0,0 1 0,-23 64 0,31-66 0,3 0 0,1 0 0,2 1 0,1 0 0,2 1 0,1 61 0,5-66 0,1 0 0,2 0 0,1 0 0,1 0 0,2-1 0,1 0 0,25 51 0,-20-53 0,2-1 0,1 0 0,1-1 0,1-1 0,1-1 0,2-1 0,0-1 0,29 23 0,-34-33 0,0-1 0,1-1 0,1 0 0,0-1 0,0-1 0,1-1 0,1-1 0,-1-1 0,1-1 0,0-1 0,1 0 0,41 1 0,-37-6-24,0-1 0,0-1 0,0-1 1,43-12-1,-34 4-76,1-1 0,60-30 0,-41 11-94,-1-2-1,-2-2 1,82-72-1,-83 59 153,-2-2-1,-2-2 1,-2-2-1,-3-2 1,40-68-1,-52 72 37,-3-2-1,-2 0 1,-3-2 0,-2-1 0,-3 0-1,15-79 1,-27 99-39,-1 0 0,-2 0 0,-2-1 0,-1 0 1,-2 1-1,-10-59 0,8 75 46,-1 1 0,-1 0 0,0 0 0,-2 0 0,-1 1 0,0 0 0,-1 1 1,-1 0-1,0 0 0,-2 1 0,0 1 0,-1 0 0,-18-16 0,19 22 2,0 0 0,-1 0 0,1 2 0,-2 0-1,1 0 1,-1 1 0,-28-8 0,21 9-99,-1 1 1,0 1-1,0 1 0,-43 0 0,15 6-239,-1 2 0,1 2 0,1 3 0,-58 18 0,-44 21-3181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004"/>
    </inkml:context>
    <inkml:brush xml:id="br0">
      <inkml:brushProperty name="width" value="0.1" units="cm"/>
      <inkml:brushProperty name="height" value="0.1" units="cm"/>
      <inkml:brushProperty name="color" value="#E71224"/>
    </inkml:brush>
  </inkml:definitions>
  <inkml:trace contextRef="#ctx0" brushRef="#br0">1 132 24575,'14'-7'0,"34"-10"0,1 2 0,85-16 0,-19 6 0,-73 14-76,-18 4-246,1 1-1,-1 1 1,28-3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4.360"/>
    </inkml:context>
    <inkml:brush xml:id="br0">
      <inkml:brushProperty name="width" value="0.1" units="cm"/>
      <inkml:brushProperty name="height" value="0.1" units="cm"/>
      <inkml:brushProperty name="color" value="#E71224"/>
    </inkml:brush>
  </inkml:definitions>
  <inkml:trace contextRef="#ctx0" brushRef="#br0">0 288 24575,'9'-1'0,"1"1"0,-1-2 0,16-3 0,0-1 0,38-6 40,0-4 0,99-36 0,-135 40-205,-1 0 0,0-1 0,-1-2 0,0 0 0,-1-2 0,-1-1 0,-1 0 0,27-30 0,-28 23-6661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350"/>
    </inkml:context>
    <inkml:brush xml:id="br0">
      <inkml:brushProperty name="width" value="0.1" units="cm"/>
      <inkml:brushProperty name="height" value="0.1" units="cm"/>
      <inkml:brushProperty name="color" value="#E71224"/>
    </inkml:brush>
  </inkml:definitions>
  <inkml:trace contextRef="#ctx0" brushRef="#br0">1 76 24575,'0'0'0,"0"0"0,0-1 0,0-4 0,0-6 0,0-8 0,0-2 0,0 2-8191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6.691"/>
    </inkml:context>
    <inkml:brush xml:id="br0">
      <inkml:brushProperty name="width" value="0.1" units="cm"/>
      <inkml:brushProperty name="height" value="0.1" units="cm"/>
      <inkml:brushProperty name="color" value="#E71224"/>
    </inkml:brush>
  </inkml:definitions>
  <inkml:trace contextRef="#ctx0" brushRef="#br0">256 178 24575,'-1'-4'0,"1"0"0,-1 0 0,0 0 0,0 0 0,0 0 0,-4-6 0,0-3 0,0-2 0,-1-4 0,-9-20 0,13 34 0,0 1 0,-1-1 0,0 0 0,0 1 0,0-1 0,0 1 0,-1 0 0,-8-7 0,11 10 0,-1 0 0,0 0 0,0 0 0,1 0 0,-1 0 0,0 0 0,0 0 0,0 1 0,0-1 0,0 0 0,0 1 0,0 0 0,0 0 0,0-1 0,-1 1 0,1 0 0,-4 1 0,3 0 0,0 0 0,-1 0 0,1 0 0,0 1 0,0-1 0,0 1 0,0 0 0,0 0 0,1 0 0,-4 3 0,-1 2 0,1 0 0,-1 0 0,2 1 0,-1 0 0,1 0 0,0 0 0,-4 10 0,-2 12 0,1-1 0,1 1 0,2 0 0,1 1 0,-3 50 0,6 0 0,7 79 0,9 0 0,7-2 0,42 158 0,-39-232 0,3 12 0,-25-92-151,0-1-1,-1 0 0,1 1 0,-1-1 1,0 0-1,0 1 0,0-1 1,-1 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266"/>
    </inkml:context>
    <inkml:brush xml:id="br0">
      <inkml:brushProperty name="width" value="0.1" units="cm"/>
      <inkml:brushProperty name="height" value="0.1" units="cm"/>
      <inkml:brushProperty name="color" value="#E71224"/>
    </inkml:brush>
  </inkml:definitions>
  <inkml:trace contextRef="#ctx0" brushRef="#br0">291 0 24575,'-17'1'0,"7"1"0,0 0 0,1 1 0,-1 1 0,1-1 0,-14 9 0,-42 29 0,55-33 0,-1 0 0,1 1 0,0-1 0,1 2 0,0-1 0,0 2 0,1-1 0,1 1 0,0 0 0,0 0 0,1 1 0,0 0 0,1 0 0,-6 22 0,7-15 0,1 0 0,0 0 0,2 0 0,0 1 0,1-1 0,1 0 0,0 0 0,2 1 0,0-1 0,1 0 0,1-1 0,1 1 0,1-1 0,0 0 0,2-1 0,0 0 0,0 0 0,2 0 0,0-2 0,16 18 0,4 0 0,1-2 0,41 29 0,35 33 0,-97-82 0,-1 1 0,-1-1 0,0 2 0,-1-1 0,0 1 0,-1 0 0,0 1 0,-1 0 0,0 0 0,-2 0 0,1 1 0,-2-1 0,0 1 0,2 21 0,-5-23 0,0-1 0,0 1 0,-1 0 0,0 0 0,-1-1 0,-1 1 0,0-1 0,-1 0 0,0 0 0,-1 0 0,0 0 0,-1-1 0,0 0 0,-1 0 0,0-1 0,-1 1 0,-11 11 0,11-14 10,0-1 0,0 0 0,-1 0 0,0-1 0,0 0 0,-1 0 0,0-1 0,1-1 0,-2 1 0,1-2 0,-20 5 0,12-5-222,0 0 0,0-2 0,-1 0-1,1-2 1,0 0 0,-23-4 0,17 1-6614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27.625"/>
    </inkml:context>
    <inkml:brush xml:id="br0">
      <inkml:brushProperty name="width" value="0.1" units="cm"/>
      <inkml:brushProperty name="height" value="0.1" units="cm"/>
      <inkml:brushProperty name="color" value="#E71224"/>
    </inkml:brush>
  </inkml:definitions>
  <inkml:trace contextRef="#ctx0" brushRef="#br0">0 304 24575,'0'0'0,"0"0"0,0 0 0,0 0 0,6-3 0,12-1 0,18-3 0,17-5 0,16-5 0,8-7 0,7-5 0,4-3 0,2-5 0,1-1 0,2-1 0,-10 4 0,-18 8-8191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101"/>
    </inkml:context>
    <inkml:brush xml:id="br0">
      <inkml:brushProperty name="width" value="0.1" units="cm"/>
      <inkml:brushProperty name="height" value="0.1" units="cm"/>
      <inkml:brushProperty name="color" value="#E71224"/>
    </inkml:brush>
  </inkml:definitions>
  <inkml:trace contextRef="#ctx0" brushRef="#br0">0 0 24575,'1'6'0,"9"29"0,2-1 0,1 0 0,26 47 0,1-12 0,79 104 0,-38-59 0,106 152-1365,-170-245-5461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3.489"/>
    </inkml:context>
    <inkml:brush xml:id="br0">
      <inkml:brushProperty name="width" value="0.1" units="cm"/>
      <inkml:brushProperty name="height" value="0.1" units="cm"/>
      <inkml:brushProperty name="color" value="#E71224"/>
    </inkml:brush>
  </inkml:definitions>
  <inkml:trace contextRef="#ctx0" brushRef="#br0">755 1 24575,'0'0'0,"-1"0"0,0 0 0,1 1 0,-1-1 0,0 1 0,1-1 0,-1 1 0,0-1 0,1 1 0,-1-1 0,1 1 0,-1-1 0,1 1 0,-1 0 0,1 0 0,-9 12 0,1 1 0,-10 21 0,13-24 0,-123 294-257,21 11-486,46-134 789,-235 616-46,276-752 53,-2 0 0,-36 55 0,57-99-44,1-2-31,0 1-1,0-1 1,-1 1 0,1 0-1,0-1 1,-1 1 0,1-1 0,0 1-1,-1-1 1,1 1 0,-1-1 0,1 0-1,-1 1 1,1-1 0,-1 1 0,1-1-1,-1 0 1,1 0 0,-1 1 0,1-1-1,-1 0 1,0 0 0,1 1 0,-1-1-1,-1 0 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4.162"/>
    </inkml:context>
    <inkml:brush xml:id="br0">
      <inkml:brushProperty name="width" value="0.1" units="cm"/>
      <inkml:brushProperty name="height" value="0.1" units="cm"/>
      <inkml:brushProperty name="color" value="#E71224"/>
    </inkml:brush>
  </inkml:definitions>
  <inkml:trace contextRef="#ctx0" brushRef="#br0">449 63 24575,'-15'2'0,"4"4"0,-1 0 0,1 0 0,0 1 0,1 1 0,-18 15 0,9-5 0,-30 39 0,43-49 0,0 0 0,1 1 0,0-1 0,0 1 0,0 0 0,2 0 0,-1 1 0,1-1 0,0 1 0,1 0 0,-2 13 0,4-16 0,0 0 0,0 0 0,1 0 0,-1-1 0,2 1 0,-1 0 0,1 0 0,0-1 0,0 0 0,1 1 0,-1-1 0,2 0 0,-1 0 0,1 0 0,-1 0 0,2-1 0,6 8 0,-8-10 0,1 1 0,-1-1 0,1 0 0,-1 0 0,1-1 0,0 1 0,0-1 0,1 1 0,-1-2 0,0 1 0,1 0 0,-1-1 0,1 0 0,0 0 0,6 1 0,-3-2 0,-1 0 0,1 0 0,-1-1 0,1-1 0,-1 1 0,1-1 0,-1 0 0,0 0 0,8-5 0,5-2 0,-1-1 0,0 0 0,0-2 0,-1 0 0,-1-1 0,0-1 0,0-1 0,-2 0 0,0-1 0,-1-1 0,24-35 0,-35 47 0,-1 0 0,1 1 0,-1-1 0,0 0 0,-1 0 0,1-1 0,-1 1 0,0 0 0,0 0 0,-1-1 0,0 1 0,0 0 0,0-1 0,0 1 0,-1 0 0,0 0 0,0-1 0,0 1 0,-1 0 0,-2-5 0,0 2 0,0 0 0,-1 0 0,0 1 0,0-1 0,0 1 0,-1 1 0,-1-1 0,1 1 0,-1 0 0,0 1 0,-10-7 0,2 3 0,-1 0 0,0 2 0,0 0 0,-1 1 0,0 0 0,0 1 0,0 1 0,-1 1 0,-22-1 0,19 2 0,1 2 0,-1 0 0,0 2 0,1 0 0,-1 1 0,1 1 0,-34 12 0,44-12 11,-1 0 0,1 2 0,0-1 0,1 1 0,-1 0 0,1 1-1,0 0 1,1 1 0,0 0 0,-8 9 0,4 0-308,0-1 0,0 2 0,2 0 0,-12 27 0,-1 12-6529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439"/>
    </inkml:context>
    <inkml:brush xml:id="br0">
      <inkml:brushProperty name="width" value="0.1" units="cm"/>
      <inkml:brushProperty name="height" value="0.1" units="cm"/>
      <inkml:brushProperty name="color" value="#E71224"/>
    </inkml:brush>
  </inkml:definitions>
  <inkml:trace contextRef="#ctx0" brushRef="#br0">0 1126 24575,'12'-343'0,"6"172"0,6-63 0,-17 0 0,-6 220 0,7 22 0,-4-2 0,35 51 0,33 63 0,27 41 0,-98-159 0,1 1 0,0-1 0,0 0 0,0 0 0,0 1 0,0-1 0,1 0 0,-1-1 0,1 1 0,3 2 0,-5-4 0,0 0 0,0 1 0,0-1 0,0 0 0,1 0 0,-1 0 0,0 0 0,0 0 0,0 0 0,1 0 0,-1-1 0,0 1 0,0 0 0,0 0 0,0-1 0,0 1 0,0-1 0,1 1 0,-1-1 0,0 0 0,0 1 0,0-1 0,-1 0 0,1 0 0,0 0 0,0 1 0,0-1 0,0-1 0,6-6 0,-2-1 0,1 1 0,-1-1 0,0 0 0,0 0 0,5-16 0,15-64 0,-19 68 0,12-56 0,-8 31 0,2 0 0,33-79 0,-45 124 0,0 0 0,1 0 0,-1 1 0,0-1 0,1 0 0,-1 0 0,1 0 0,-1 1 0,1-1 0,-1 0 0,1 1 0,0-1 0,-1 0 0,1 1 0,0-1 0,-1 1 0,1-1 0,0 1 0,0-1 0,1 1 0,-1 0 0,0 0 0,1 0 0,-1 0 0,0 1 0,0-1 0,1 1 0,-1-1 0,0 1 0,0-1 0,0 1 0,0 0 0,0 0 0,0-1 0,1 2 0,6 5 0,-1-1 0,0 1 0,0 1 0,-1-1 0,0 1 0,0 0 0,-1 0 0,7 15 0,2 7 0,11 38 0,-22-59 0,118 474 0,-111-413 0,-6-35 0,-1-35-81,-1-1 0,0 1 0,1-1-1,-1 0 1,0 0 0,1 0 0,2-1 0,-4 1-635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18.976"/>
    </inkml:context>
    <inkml:brush xml:id="br0">
      <inkml:brushProperty name="width" value="0.05" units="cm"/>
      <inkml:brushProperty name="height" value="0.05" units="cm"/>
      <inkml:brushProperty name="color" value="#E71224"/>
    </inkml:brush>
  </inkml:definitions>
  <inkml:trace contextRef="#ctx0" brushRef="#br0">1399 8 24575,'-9'-2'0,"-5"0"0,1 0 0,-1 1 0,0 0 0,0 2 0,-24 2 0,37-3 0,-32 5-63,-1 1 1,1 1-1,1 2 0,0 1 0,-39 18 0,7 3-287,-91 57 0,88-44 77,3 3 0,1 2-1,3 3 1,2 3 0,-75 93 0,88-92 185,4 3-1,2 2 0,2 1 1,3 1-1,4 2 0,-31 91 1,37-76 103,3 0 0,3 1 0,-10 127 0,25-149-165,1-1 0,4 1 0,2 0 0,2 0-1,25 99 1,-22-126 111,2 0 0,1-1 0,1-1-1,1 0 1,2-1 0,1 0 0,2-2-1,32 40 1,-38-54 30,0 0-1,1 0 0,0-1 1,1-1-1,0-1 0,1 0 1,21 10-1,-24-15 8,0 0 0,1 0 0,0-1-1,0-1 1,0 0 0,0-1 0,0-1 0,1 0 0,-1-1 0,19-2-1,-7-2 3,1-1-1,-1-1 0,0-1 1,-1-2-1,47-21 0,-29 7-2,-1-1 1,56-44-1,-40 21 15,-3-2-1,-2-2 1,-2-3 0,73-99-1,-59 57 10,-4-2-1,63-134 1,-84 145-2,-4-1 0,42-155 0,-67 192-2,-2-1 1,4-66-1,-12 81-3,-1-1-1,-2 1 0,-13-70 0,10 84-7,0 1 0,-2 0 0,-1 0-1,0 1 1,-2 0 0,-21-35 0,25 46-7,-1 1 1,0 0-1,-1 0 1,0 0-1,-1 1 1,0 0-1,0 1 1,0 0-1,-1 0 1,0 1-1,-1 1 1,1-1-1,-1 2 1,0-1-1,-16-3 1,2 4-108,1 1 1,-1 1 0,0 0-1,0 3 1,-27 2 0,-140 26-3112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5.829"/>
    </inkml:context>
    <inkml:brush xml:id="br0">
      <inkml:brushProperty name="width" value="0.1" units="cm"/>
      <inkml:brushProperty name="height" value="0.1" units="cm"/>
      <inkml:brushProperty name="color" value="#E71224"/>
    </inkml:brush>
  </inkml:definitions>
  <inkml:trace contextRef="#ctx0" brushRef="#br0">1 0 24575,'-1'2'0,"1"0"0,0 0 0,0 0 0,0 0 0,1 0 0,-1-1 0,0 1 0,1 0 0,-1 0 0,1 0 0,-1-1 0,1 1 0,0 0 0,0-1 0,0 1 0,0 0 0,0-1 0,0 1 0,0-1 0,1 0 0,-1 1 0,0-1 0,1 0 0,-1 0 0,1 0 0,0 0 0,-1 0 0,1 0 0,0 0 0,-1-1 0,1 1 0,3 0 0,7 3 0,1 0 0,0-2 0,0 1 0,0-1 0,0-1 0,0-1 0,0 0 0,16-1 0,9-4 0,56-13 0,16-9-1365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202"/>
    </inkml:context>
    <inkml:brush xml:id="br0">
      <inkml:brushProperty name="width" value="0.1" units="cm"/>
      <inkml:brushProperty name="height" value="0.1" units="cm"/>
      <inkml:brushProperty name="color" value="#E71224"/>
    </inkml:brush>
  </inkml:definitions>
  <inkml:trace contextRef="#ctx0" brushRef="#br0">1 219 24575,'21'0'0,"0"0"0,-1-2 0,1-1 0,0 0 0,-1-2 0,0 0 0,0-2 0,0 0 0,26-13 0,10-12-183,66-50 0,-89 59-816,10-7-5827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6.795"/>
    </inkml:context>
    <inkml:brush xml:id="br0">
      <inkml:brushProperty name="width" value="0.1" units="cm"/>
      <inkml:brushProperty name="height" value="0.1" units="cm"/>
      <inkml:brushProperty name="color" value="#E71224"/>
    </inkml:brush>
  </inkml:definitions>
  <inkml:trace contextRef="#ctx0" brushRef="#br0">1 150 24575,'4'-4'0,"1"0"0,0 1 0,0 0 0,0 0 0,0 0 0,8-3 0,2-1 0,140-65 0,-129 62 0,0 1 0,0 2 0,1 0 0,34-3 0,-56 9 0,0 1 0,1-1 0,-1 1 0,0 1 0,1-1 0,-1 1 0,0 0 0,10 3 0,-13-3 0,0 0 0,-1 0 0,1 0 0,0 0 0,0 0 0,0 1 0,-1-1 0,1 0 0,-1 1 0,1-1 0,-1 1 0,1 0 0,-1 0 0,0-1 0,0 1 0,0 0 0,0 0 0,0 0 0,-1 0 0,1 0 0,0 0 0,-1 0 0,0 1 0,1 2 0,-1 10 0,-1 0 0,0 0 0,-1 0 0,-1 0 0,0 0 0,-7 19 0,10-34 0,-23 72 0,-44 96 0,-48 66 0,-16 35 0,80-141 0,51-127 0,-1 0 0,1 1 0,0-1 0,-1 0 0,1 0 0,0 0 0,0 1 0,0-1 0,0 0 0,0 3 0,0-4 0,0 0 0,0 0 0,0 1 0,0-1 0,1 0 0,-1 0 0,0 0 0,0 0 0,0 1 0,0-1 0,0 0 0,1 0 0,-1 0 0,0 0 0,0 0 0,0 0 0,0 1 0,1-1 0,-1 0 0,0 0 0,0 0 0,1 0 0,-1 0 0,0 0 0,0 0 0,0 0 0,1 0 0,-1 0 0,0 0 0,0 0 0,0 0 0,1 0 0,-1 0 0,0 0 0,1 0 0,3-2 0,0 0 0,0 0 0,0 0 0,6-5 0,-5 4 0,83-54 0,187-129 0,-218 141-1365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17.305"/>
    </inkml:context>
    <inkml:brush xml:id="br0">
      <inkml:brushProperty name="width" value="0.1" units="cm"/>
      <inkml:brushProperty name="height" value="0.1" units="cm"/>
      <inkml:brushProperty name="color" value="#E71224"/>
    </inkml:brush>
  </inkml:definitions>
  <inkml:trace contextRef="#ctx0" brushRef="#br0">317 396 24575,'-12'1'0,"-1"0"0,1 0 0,0 1 0,1 1 0,-1 0 0,-12 5 0,4 1 0,0 0 0,-26 16 0,34-17 0,1 0 0,-1 0 0,2 1 0,-1 0 0,1 1 0,1 0 0,-14 19 0,18-22 0,0 1 0,1-1 0,0 1 0,1 0 0,0 0 0,0 0 0,0 1 0,1-1 0,0 1 0,1 0 0,0-1 0,1 1 0,0 12 0,1-10 0,0 1 0,2-1 0,-1 0 0,1 0 0,1 0 0,0 0 0,0 0 0,1-1 0,0 0 0,1 0 0,1 0 0,12 15 0,-10-15 0,0-1 0,0 0 0,1-1 0,1 1 0,-1-2 0,1 0 0,1 0 0,-1-1 0,1 0 0,0-1 0,14 4 0,-8-4 0,0-1 0,1-1 0,0-1 0,0 0 0,-1-2 0,1 0 0,0-1 0,0 0 0,0-2 0,-1 0 0,1-1 0,-1-1 0,0-1 0,-1-1 0,1 0 0,-1-1 0,0-1 0,15-11 0,-12 7 0,-2-1 0,1-1 0,-2-1 0,0 0 0,-1-1 0,-1-1 0,0-1 0,-1 0 0,-2-1 0,0 0 0,-1-1 0,0 0 0,-2-1 0,8-27 0,-11 28 0,-2 0 0,0 0 0,-1 0 0,-1-1 0,-1 1 0,-1-1 0,-1 1 0,-4-31 0,1 35 0,0 0 0,0 1 0,-2-1 0,0 1 0,-1 1 0,0-1 0,-2 1 0,1 0 0,-2 1 0,0 0 0,-13-13 0,10 13 0,0 1 0,-2 1 0,1 0 0,-1 1 0,-1 1 0,0 0 0,0 1 0,-1 1 0,0 0 0,-25-7 0,20 9 0,1 1 0,-1 2 0,0 0 0,0 1 0,0 1 0,0 1 0,0 1 0,-32 5 0,15 2-682,-50 16-1,-24 16-6143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268"/>
    </inkml:context>
    <inkml:brush xml:id="br0">
      <inkml:brushProperty name="width" value="0.1" units="cm"/>
      <inkml:brushProperty name="height" value="0.1" units="cm"/>
      <inkml:brushProperty name="color" value="#E71224"/>
    </inkml:brush>
  </inkml:definitions>
  <inkml:trace contextRef="#ctx0" brushRef="#br0">775 344 24575,'-1'1'0,"-1"-1"0,1 0 0,-1 0 0,0 1 0,1-1 0,-1 1 0,1 0 0,-1-1 0,1 1 0,-1 0 0,1 0 0,-1 0 0,1 0 0,-2 2 0,1-2 0,-19 18 0,1 0 0,0 1 0,2 0 0,-23 34 0,32-42 0,-62 86-390,5 4-1,4 2 0,5 2 1,5 3-1,4 2 1,-60 215-1,64-141 238,-39 361-1,54 195-261,68 1-2313,-19-592 2394,7 0 1,86 272 0,-65-290 303,83 161 1,-87-211 72,3-2 1,113 144-1,-131-190 195,1 0-1,2-2 1,2-1 0,0-2 0,48 31-1,-65-49 19,1-1-1,0 0 1,0-2 0,1 0-1,0-1 1,1-1-1,-1-1 1,1 0 0,0-2-1,0 0 1,1-2-1,-1 0 1,40-3-1,-28-3-227,-1-1-1,0-2 0,0-1 0,-1-1 0,0-2 0,-1-1 0,0-1 0,-1-1 0,-1-2 0,-1-1 0,0 0 0,45-45 1,-29 18 38,-2-1 1,-2-3 0,51-86 0,71-175-142,-74 111-455,-8-3 1,99-421-1,-125 358-42,-13-3-1,6-273 0,-42 332 407,-9-1 0,-10 2 0,-8 0 0,-9 1 1,-10 2-1,-8 3 0,-111-282 0,121 379 381,-63-114 1,86 187-118,-2 0 0,0 1 1,-3 1-1,0 1 0,-2 1 0,-1 1 1,-41-33-1,53 49 44,0 2 1,-1 0-1,0 0 1,0 2-1,-1 0 0,0 0 1,0 2-1,-1 0 0,0 1 1,0 0-1,0 2 1,0 0-1,0 1 0,0 0 1,0 2-1,-33 4 1,13 1-46,1 2 1,-1 2 0,1 2 0,1 0-1,0 3 1,1 1 0,-50 31-1,44-20-243,0 2 0,2 2-1,1 1 1,2 1-1,-42 52 1,1 14-5388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6.817"/>
    </inkml:context>
    <inkml:brush xml:id="br0">
      <inkml:brushProperty name="width" value="0.1" units="cm"/>
      <inkml:brushProperty name="height" value="0.1" units="cm"/>
      <inkml:brushProperty name="color" value="#E71224"/>
    </inkml:brush>
  </inkml:definitions>
  <inkml:trace contextRef="#ctx0" brushRef="#br0">1 1 24575,'10'0'0,"-5"1"0,0 1 0,-1-1 0,1 1 0,-1 0 0,1 0 0,-1 0 0,0 1 0,5 2 0,30 28 0,-37-31 0,20 20 3,0 2-1,-2 0 0,0 1 0,-2 1 1,17 30-1,0 12-91,28 73 0,44 179-726,-26 8 766,51 166 93,-115-443-62,1-1 0,3-1 0,50 84 0,-59-115 93,0 0-1,2 0 0,0-1 1,1-1-1,1-1 0,0 0 1,1-1-1,1 0 0,0-2 1,0 0-1,40 18 0,36 14-1275,-73-31-5625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295"/>
    </inkml:context>
    <inkml:brush xml:id="br0">
      <inkml:brushProperty name="width" value="0.1" units="cm"/>
      <inkml:brushProperty name="height" value="0.1" units="cm"/>
      <inkml:brushProperty name="color" value="#E71224"/>
    </inkml:brush>
  </inkml:definitions>
  <inkml:trace contextRef="#ctx0" brushRef="#br0">1 1 24575,'0'2'0,"0"1"0,1-1 0,-1 0 0,1 1 0,0-1 0,0 0 0,0 1 0,2 3 0,3 5 0,-1 2 0,69 148 0,-56-126 0,2-1 0,37 48 0,-4-20 0,85 75 0,-43-45 0,-92-89-151,0-1-1,0 1 0,-1 1 0,1-1 1,-1 0-1,1 1 0,-1-1 1,3 8-1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7.730"/>
    </inkml:context>
    <inkml:brush xml:id="br0">
      <inkml:brushProperty name="width" value="0.1" units="cm"/>
      <inkml:brushProperty name="height" value="0.1" units="cm"/>
      <inkml:brushProperty name="color" value="#E71224"/>
    </inkml:brush>
  </inkml:definitions>
  <inkml:trace contextRef="#ctx0" brushRef="#br0">894 0 24575,'0'6'0,"-48"220"0,38-188 0,-201 653-1006,83-293 567,64-184 424,-58 185-70,-18-9-22,74-240 42,51-121 152,-1 0 0,-37 48 1,43-65 807,10-11-920,-1-1 0,1 0 0,0 0 0,0 1 0,0-1 0,0 0 0,-1 1 0,1-1 0,0 0 1,0 0-1,-1 1 0,1-1 0,0 0 0,-1 0 0,1 0 0,0 0 0,0 1 0,-1-1 0,1 0 0,0 0 0,-1 0 0,1 0 0,0 0 0,-1 0 0,1 0 0,0 0 0,-1 0 0,1 0 0,0 0 0,-1 0 0,1 0 0,-1 0 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39.657"/>
    </inkml:context>
    <inkml:brush xml:id="br0">
      <inkml:brushProperty name="width" value="0.1" units="cm"/>
      <inkml:brushProperty name="height" value="0.1" units="cm"/>
      <inkml:brushProperty name="color" value="#E71224"/>
    </inkml:brush>
  </inkml:definitions>
  <inkml:trace contextRef="#ctx0" brushRef="#br0">720 132 24575,'0'0'0,"0"0"0,0 0 0,0 0 0,-14 0 0,-180 0 0,187 0 0,1 1 0,0 0 0,0 0 0,0 0 0,0 1 0,0 0 0,1 0 0,-1 1 0,0-1 0,1 1 0,0 0 0,-1 1 0,1-1 0,1 1 0,-1 0 0,0 1 0,1-1 0,-7 10 0,-2 3 0,2 1 0,0 0 0,0 1 0,-7 21 0,2-2 0,2 1 0,2 1 0,2 0 0,1 0 0,-4 58 0,9-33 0,2 0 0,12 107 0,-7-146 0,0 0 0,2 0 0,1 0 0,18 47 0,-21-64 0,1-1 0,0 0 0,1 0 0,0 0 0,0-1 0,1 1 0,0-1 0,0-1 0,1 1 0,0-1 0,0 0 0,0-1 0,0 1 0,1-2 0,0 1 0,0-1 0,14 5 0,-13-6 0,1 0 0,-1-1 0,1 0 0,0 0 0,0-1 0,0-1 0,-1 1 0,1-2 0,0 1 0,18-5 0,-17 2 0,1 0 0,0-1 0,-1-1 0,0 0 0,0 0 0,-1-1 0,20-15 0,-11 6 0,-1-2 0,-1 0 0,-1-1 0,0-1 0,-2 0 0,0-1 0,-1-1 0,14-30 0,-8 8 0,-2 0 0,-2 0 0,15-74 0,6-140 0,-33 224 0,-1-1 0,-2 0 0,-5-43 0,4 65 0,-2 0 0,1 0 0,-1 0 0,-1 0 0,-1 1 0,1-1 0,-2 1 0,1 0 0,-2 1 0,1-1 0,-1 1 0,-12-12 0,7 10 0,-1 0 0,-1 1 0,0 1 0,0 0 0,-1 1 0,0 1 0,-1 0 0,0 1 0,0 1 0,0 0 0,-1 1 0,0 1 0,0 1 0,0 0 0,0 1 0,-25 1 0,18 1 0,0 1 0,0 1 0,1 2 0,-1 0 0,1 2 0,0 0 0,0 1 0,0 2 0,1 0 0,1 2 0,-29 17 0,24-10 29,2 1 0,1 0-1,-28 31 1,18-13-769,-34 50 0,18-15-6086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0.739"/>
    </inkml:context>
    <inkml:brush xml:id="br0">
      <inkml:brushProperty name="width" value="0.1" units="cm"/>
      <inkml:brushProperty name="height" value="0.1" units="cm"/>
      <inkml:brushProperty name="color" value="#E71224"/>
    </inkml:brush>
  </inkml:definitions>
  <inkml:trace contextRef="#ctx0" brushRef="#br0">1 1695 24575,'0'0'0,"0"-10"0,9-133 0,-2 42 0,-3-320 0,-18 0 0,9 313 0,3 21 0,4 85 0,2 6 0,5 11 0,10 34 0,24 92 0,-27-85 0,15 62 0,26 84 0,-54-194 0,14 38 0,-16-43 0,1 1 0,0-1 0,0 0 0,0 0 0,0 0 0,0 0 0,1 0 0,-1-1 0,1 1 0,4 2 0,-6-4 0,0 0 0,0 0 0,1-1 0,-1 1 0,0-1 0,1 1 0,-1-1 0,1 0 0,-1 0 0,1 1 0,-1-1 0,1 0 0,-1 0 0,1-1 0,-1 1 0,0 0 0,1 0 0,-1-1 0,1 1 0,-1 0 0,0-1 0,1 0 0,-1 1 0,0-1 0,1 0 0,1-1 0,1-1 0,0 0 0,-1-1 0,1 1 0,-1-1 0,0 0 0,0 0 0,3-5 0,11-21 0,-2-1 0,-2-1 0,13-44 0,-13 40 0,96-336 0,-2 6 0,-103 355 0,0-4 0,2 1 0,0 0 0,7-14 0,-12 27 0,-1 1 0,0-1 0,1 0 0,-1 0 0,1 0 0,-1 0 0,1 1 0,0-1 0,-1 0 0,1 1 0,0-1 0,0 0 0,-1 1 0,1-1 0,0 1 0,0-1 0,0 1 0,0-1 0,-1 1 0,1 0 0,0-1 0,0 1 0,0 0 0,0 0 0,0 0 0,0 0 0,0 0 0,0 0 0,0 0 0,0 0 0,0 0 0,0 0 0,0 0 0,0 1 0,0-1 0,0 0 0,-1 1 0,1-1 0,1 1 0,2 2 0,0 0 0,-1 0 0,0 0 0,0 1 0,0-1 0,0 1 0,4 6 0,5 9 0,-1 1 0,-2 0 0,1 1 0,6 24 0,19 92 0,-7 5-203,16 240 0,-32 149-203,-16-178 406,3-333 135,3-14 431,3-6-1820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195"/>
    </inkml:context>
    <inkml:brush xml:id="br0">
      <inkml:brushProperty name="width" value="0.05" units="cm"/>
      <inkml:brushProperty name="height" value="0.05" units="cm"/>
      <inkml:brushProperty name="color" value="#E71224"/>
    </inkml:brush>
  </inkml:definitions>
  <inkml:trace contextRef="#ctx0" brushRef="#br0">960 989 24575,'-5'-1'0,"0"1"0,0-1 0,0 1 0,0 0 0,-5 1 0,5-1 0,0 1 0,1-1 0,-1 0 0,0-1 0,-8-1 0,0-3 0,0 0 0,-19-10 0,19 8 0,-26-10 0,20 12 0,0 1 0,0 0 0,-1 2 0,1 0 0,-1 1 0,1 1 0,-1 1 0,-32 5 0,19 0 0,0 2 0,1 1 0,0 2 0,-37 17 0,46-17 0,1 2 0,1 0 0,0 1 0,1 1 0,1 1 0,0 0 0,1 2 0,1 0 0,-23 31 0,19-19 0,2 1 0,1 0 0,2 2 0,0 0 0,-20 67 0,30-78 0,0 0 0,1 0 0,1 1 0,2-1 0,-1 24 0,3-37 0,1 0 0,0 0 0,0 0 0,1-1 0,0 1 0,6 14 0,-5-17 0,0-1 0,0 0 0,0 1 0,1-1 0,-1 0 0,1 0 0,1-1 0,-1 1 0,1-1 0,7 6 0,-5-5 0,1-1 0,-1 0 0,1 0 0,-1-1 0,1 1 0,0-2 0,0 1 0,1-1 0,-1-1 0,0 1 0,1-1 0,-1-1 0,1 0 0,-1 0 0,1 0 0,-1-1 0,0-1 0,1 1 0,8-4 0,-3 1 0,-1-1 0,-1-1 0,1 0 0,-1 0 0,0-1 0,-1-1 0,1 0 0,-2-1 0,1 0 0,-1 0 0,10-12 0,0-6 0,0 0 0,-2-1 0,-1-1 0,26-59 0,-21 32 0,27-112 0,11-174-269,5-22-23,-12 170 292,21-103 0,-70 270 281,-4 25-178,0 3-13,-1 14-3,3 243-71,2-139-159,-1 70-331,8 283 280,20-4 224,19-158-30,-47-296 188,9 26-1,-11-36-275,1-1-1,0 1 0,0 0 1,1 0-1,-1-1 0,1 1 1,-1-1-1,1 0 0,0 0 1,5 4-1,3 1-6737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1.646"/>
    </inkml:context>
    <inkml:brush xml:id="br0">
      <inkml:brushProperty name="width" value="0.05" units="cm"/>
      <inkml:brushProperty name="height" value="0.05" units="cm"/>
      <inkml:brushProperty name="color" value="#E71224"/>
    </inkml:brush>
  </inkml:definitions>
  <inkml:trace contextRef="#ctx0" brushRef="#br0">2353 179 24575,'-4'-4'0,"-1"1"0,1-1 0,-1 1 0,0 0 0,1 1 0,-12-5 0,3 1 0,-48-21-84,-1 2-1,-1 4 0,-2 2 0,1 3 1,-2 2-1,0 4 0,-1 2 0,1 4 1,-1 2-1,0 3 0,0 3 1,-67 13-1,58-1-79,1 2 0,0 4 0,2 3 0,-74 37 0,86-32 1,0 4-1,2 1 0,2 4 0,-96 83 0,96-67 164,3 2 0,1 2 0,4 3 0,-46 75 0,57-74 0,2 1 0,4 2 0,2 2 0,-31 108 0,50-135 0,2 0 0,1 1 0,2-1 0,3 2 0,1-1 0,2 0 0,1 0 0,3 0 0,1 0 0,3 0 0,1-1 0,2 0 0,25 61 0,-19-63 0,2-1 0,2-1 0,1-1 0,2-1 0,1-1 0,2-1 0,1-2 0,45 40 0,-32-37 0,2-1 0,1-3 0,1-1 0,1-2 0,2-3 0,62 24 0,-37-23-146,0-4 0,2-2 1,0-4-1,1-3 0,0-3 0,145-3 0,-128-11-24,1-3 0,-1-5 0,0-4 0,-1-4 0,112-42 0,-122 33 172,-2-5 1,-2-3 0,-1-3-1,-2-3 1,-3-4 0,111-94-1,-132 96-27,-2-2-1,-3-3 1,-2-1-1,-2-2 1,-2-2-1,-3-2 1,-2-1-1,52-126 1,-65 123-327,-2 0 1,22-129 0,-35 139 358,-2 0 0,-3 0 0,-2 0 0,-8-66-1,4 86 4,-2 0 0,-2 0 0,0 1-1,-2 0 1,-2 1 0,-1 0 0,-1 1-1,-1 1 1,-1 0 0,-2 1 0,-1 0-1,-1 2 1,-1 0 0,-1 2-1,-1 0 1,-1 2 0,-1 0 0,-35-21-1,42 31-9,0 2 0,-1 0 0,0 1 0,0 1 0,-1 0 0,0 2 0,-26-4 0,18 5 0,-1 2 0,0 1 0,0 2 0,-44 5 0,-56 19-394,16 6-1576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077"/>
    </inkml:context>
    <inkml:brush xml:id="br0">
      <inkml:brushProperty name="width" value="0.1" units="cm"/>
      <inkml:brushProperty name="height" value="0.1" units="cm"/>
      <inkml:brushProperty name="color" value="#E71224"/>
    </inkml:brush>
  </inkml:definitions>
  <inkml:trace contextRef="#ctx0" brushRef="#br0">1 221 24575,'0'0'0,"5"0"0,133-27 0,-97 18 0,32-8 60,73-26 0,-119 34-272,-1-2 0,0-1 0,-1-1-1,-1-1 1,0-1 0,23-19 0,-28 18-6614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1.438"/>
    </inkml:context>
    <inkml:brush xml:id="br0">
      <inkml:brushProperty name="width" value="0.1" units="cm"/>
      <inkml:brushProperty name="height" value="0.1" units="cm"/>
      <inkml:brushProperty name="color" value="#E71224"/>
    </inkml:brush>
  </inkml:definitions>
  <inkml:trace contextRef="#ctx0" brushRef="#br0">0 414 24575,'0'0'0,"4"-2"0,11-3 0,16-6 0,16-8 0,14-10 0,11-11 0,4-8 0,-2-4 0,-5-3 0,-2-3 0,-4 5 0,-14 12-8191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121"/>
    </inkml:context>
    <inkml:brush xml:id="br0">
      <inkml:brushProperty name="width" value="0.1" units="cm"/>
      <inkml:brushProperty name="height" value="0.1" units="cm"/>
      <inkml:brushProperty name="color" value="#E71224"/>
    </inkml:brush>
  </inkml:definitions>
  <inkml:trace contextRef="#ctx0" brushRef="#br0">203 116 24575,'0'-1'0,"0"0"0,0 0 0,0 0 0,1 0 0,-1 0 0,0 0 0,0 1 0,1-1 0,-1 0 0,1 0 0,-1 0 0,1 0 0,0-1 0,5-3 0,0 0 0,0 0 0,1 0 0,-1 1 0,1 0 0,9-4 0,47-17 0,-56 22 0,14-5 0,1 1 0,0 1 0,0 1 0,0 0 0,0 2 0,34-1 0,-51 4 0,0 1 0,0-1 0,0 1 0,0 0 0,-1 0 0,1 0 0,0 1 0,-1 0 0,1 0 0,-1 0 0,0 0 0,1 1 0,-1 0 0,0 0 0,4 4 0,-3-2 0,0 1 0,-1 0 0,1 0 0,-1 0 0,0 0 0,-1 1 0,0-1 0,0 1 0,3 11 0,-2-3 0,0 1 0,-1 0 0,-1 0 0,-1 0 0,0 0 0,-1 0 0,-1 0 0,-4 22 0,-2 1 0,-2 0 0,-18 46 0,0-11 0,-4-2 0,-3-1 0,-3-2 0,-48 69 0,43-86 0,27-35 0,-12 19 0,27-36 0,0 1 0,0-1 0,0 0 0,1 0 0,-1 0 0,0 1 0,0-1 0,0 0 0,0 0 0,1 0 0,-1 1 0,0-1 0,0 0 0,0 0 0,1 0 0,-1 0 0,0 0 0,0 1 0,0-1 0,1 0 0,-1 0 0,0 0 0,0 0 0,1 0 0,-1 0 0,0 0 0,0 0 0,1 0 0,-1 0 0,0 0 0,0 0 0,1 0 0,-1 0 0,1 0 0,90 5 0,-52-3 0,52 8 0,-86-9 0,17 3 0,0 0 0,32 13 0,-48-15 0,-1 0 0,0 0 0,0 1 0,0-1 0,-1 1 0,1 1 0,0-1 0,-1 0 0,0 1 0,0 0 0,0 0 0,-1 0 0,1 1 0,-1-1 0,6 10 0,-6-4 0,0 0 0,0 0 0,-1 0 0,0 1 0,-1-1 0,0 0 0,-1 1 0,0-1 0,-2 18 0,-1-5 0,-1 0 0,-2 0 0,-9 28 0,5-27 0,0 0 0,-2-1 0,0 0 0,-2-1 0,0 0 0,-1-1 0,-23 23 0,22-27 0,0-1 0,-1-1 0,-1 0 0,-1-2 0,0 0 0,-1-1 0,0 0 0,-31 11 0,40-19 0,0-1 0,0 1 0,0-2 0,-1 0 0,1 0 0,-1-1 0,1 0 0,-1-1 0,0-1 0,1 0 0,-1 0 0,1-1 0,-1-1 0,1 0 0,0 0 0,0-1 0,0 0 0,1-1 0,-1 0 0,-13-10 0,-43-35-1365,6-3-5461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8:42.697"/>
    </inkml:context>
    <inkml:brush xml:id="br0">
      <inkml:brushProperty name="width" value="0.1" units="cm"/>
      <inkml:brushProperty name="height" value="0.1" units="cm"/>
      <inkml:brushProperty name="color" value="#E71224"/>
    </inkml:brush>
  </inkml:definitions>
  <inkml:trace contextRef="#ctx0" brushRef="#br0">298 253 24575,'0'0'0,"-1"0"0,0 0 0,0 0 0,0 1 0,0-1 0,0 0 0,0 1 0,1-1 0,-1 0 0,0 1 0,0-1 0,0 1 0,1 0 0,-1-1 0,-1 2 0,0 0 0,-19 13 0,0 1 0,1 1 0,2 1 0,-1 1 0,-29 40 0,30-32 0,1 1 0,1 1 0,2 1 0,0 0 0,3 1 0,0 0 0,2 0 0,2 1 0,0 1 0,2-1 0,2 1 0,1 0 0,2 35 0,4-25 0,3 0 0,0 0 0,3 0 0,2-2 0,1 1 0,3-1 0,1-1 0,33 57 0,-40-80 0,0-1 0,2 0 0,0 0 0,25 24 0,-31-35 0,-1 0 0,1 0 0,1-1 0,-1 1 0,1-1 0,-1-1 0,1 0 0,0 0 0,0 0 0,1 0 0,-1-1 0,1-1 0,-1 1 0,1-1 0,8 0 0,-5-1 0,0-1 0,0-1 0,1 1 0,-1-2 0,-1 0 0,1 0 0,0-1 0,17-9 0,-4 1 0,-2-2 0,35-27 0,-29 18 1,-2-1 0,0-1 0,-2-2 0,-1 0 0,-1-1 0,-1-2 0,-2 0 0,-1-1 1,-1 0-1,19-55 0,-24 51-14,-1 0 0,-2-1 0,-1-1 1,-2 0-1,-2 0 0,-1 0 0,-2 0 1,-1 0-1,-3 0 0,-7-43 0,1 35-67,-2-1-1,-2 2 0,-2 0 1,-2 0-1,-2 2 0,-2 0 1,-30-45-1,41 71 81,-1 1 0,0 1 0,-2 0 0,1 0 0,-2 1 0,-26-19 0,31 25 0,0 2 0,-1-1 0,0 2 0,0-1 0,0 1 0,-1 1 0,0 0 0,1 0 0,-1 1 0,0 0 0,0 1 0,-16 1 0,6 1-309,0 1 0,1 1 0,-27 7 0,-53 22-5872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17.565"/>
    </inkml:context>
    <inkml:brush xml:id="br0">
      <inkml:brushProperty name="width" value="0.1" units="cm"/>
      <inkml:brushProperty name="height" value="0.1" units="cm"/>
      <inkml:brushProperty name="color" value="#E71224"/>
    </inkml:brush>
  </inkml:definitions>
  <inkml:trace contextRef="#ctx0" brushRef="#br0">2060 419 24575,'-4'0'0,"1"0"0,0 0 0,-1-1 0,1 1 0,0-1 0,-1 1 0,1-1 0,0 0 0,0 0 0,-5-3 0,-8-2 0,-19-3 0,0 2 0,0 2 0,-1 1 0,-40 0 0,-145 16 0,74 4 0,-203 51 0,286-49-88,0 3 1,2 3-1,-74 38 0,55-17-88,-133 97 1,172-110 175,2 2 0,-67 73 0,81-76 0,2 1 0,1 1 0,1 1 0,-23 49 0,24-33 0,1 1 0,4 1 0,1 0 0,2 1 0,-4 54 0,7-16 0,5-1 0,7 106 0,1-151 0,2-1 0,2 0 0,2-1 0,1 1 0,3-2 0,1 0 0,3 0 0,1-2 0,2 0 0,39 59 0,-28-54 0,3 0 0,1-2 0,78 72 0,-85-91 0,1-1 0,0-1 0,2-2 0,1-1 0,0-2 0,67 26 0,-45-26 0,0-3 0,1-2 0,1-2 0,80 4 0,-65-12 0,-1-3 0,1-3 0,77-15 0,-94 8 0,-1-3 0,0-1 0,-2-3 0,0-3 0,52-28 0,-20 3 0,-2-5 0,79-63 0,-115 78 0,-3-2 0,-1-1 0,-2-2 0,-2-2 0,62-93 0,-56 67 70,-3-1 0,-3-2 0,-3-1 1,30-99-1,-50 125-31,-2-1 0,-2 0 0,-3 0 0,-1-1 0,-3 1 0,-2-1 0,-2 0 0,-9-66 0,-1 48-39,-4 0 0,-2 1 0,-29-72 0,26 90 0,-3 0 0,-1 2 0,-2 0 0,-55-71 0,27 51 0,-3 2 0,-2 3 0,-3 2 0,-101-72 0,117 98 0,-2 2 0,-2 3 0,0 1 0,-2 3 0,-1 2 0,0 3 0,-93-22 0,112 35-105,0 1 0,0 1 0,-1 2 0,1 1 0,-1 2 0,0 2 0,1 1 0,0 1 0,0 2 0,0 2 0,1 1 0,-38 17 0,-2 8-6721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7.646"/>
    </inkml:context>
    <inkml:brush xml:id="br0">
      <inkml:brushProperty name="width" value="0.1" units="cm"/>
      <inkml:brushProperty name="height" value="0.1" units="cm"/>
      <inkml:brushProperty name="color" value="#E71224"/>
    </inkml:brush>
  </inkml:definitions>
  <inkml:trace contextRef="#ctx0" brushRef="#br0">1442 180 24575,'-5'-2'0,"-179"-65"0,155 59 0,0 1 0,-1 2 0,0 1 0,-46-1 0,33 6 0,1 3 0,-1 1 0,1 2 0,1 2 0,0 2 0,-50 20 0,18 0 0,1 3 0,-97 62 0,124-67 0,2 1 0,0 2 0,-66 67 0,91-80 0,1 0 0,1 2 0,1-1 0,1 2 0,1 0 0,0 1 0,2 0 0,0 0 0,-12 46 0,19-48 0,1-1 0,1 0 0,1 1 0,0-1 0,2 1 0,0-1 0,2 1 0,0-1 0,1 0 0,13 36 0,-1-13 0,1-1 0,3-1 0,45 71 0,-41-78 0,1 0 0,1-2 0,2-1 0,2-1 0,33 27 0,-22-26 0,0-1 0,2-3 0,80 39 0,-56-37 0,0-4 0,2-2 0,1-4 0,0-3 0,1-2 0,84 4 0,-82-14 0,1-3 0,93-11 0,-109 3 0,-2-3 0,1-2 0,77-27 0,-102 26 0,-1-1 0,0-1 0,-1-1 0,-1-2 0,0-1 0,-2-1 0,0-2 0,-1 0 0,38-44 0,-44 41 0,-1 0 0,-1-1 0,-1 0 0,-2-2 0,0 0 0,-2 0 0,-1-1 0,-1-1 0,-2 0 0,10-52 0,-13 40 0,-2 0 0,-1 0 0,-3 0 0,-8-76 0,4 89 0,-2 1 0,0 0 0,-2 0 0,-2 1 0,0 0 0,-2 1 0,0 0 0,-18-25 0,-7-2 0,-2 2 0,-3 1 0,-1 3 0,-3 1 0,-87-67 0,95 86 0,0 1 0,-2 1 0,-1 3 0,0 1 0,-51-17 0,61 28 0,0 0 0,-1 3 0,0 0 0,0 2 0,0 2 0,-1 0 0,0 3 0,-38 3 0,35 2 23,0 1-1,1 3 1,0 0-1,-35 16 1,16-3-762,-86 52 0,35-8-6087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29.937"/>
    </inkml:context>
    <inkml:brush xml:id="br0">
      <inkml:brushProperty name="width" value="0.1" units="cm"/>
      <inkml:brushProperty name="height" value="0.1" units="cm"/>
      <inkml:brushProperty name="color" value="#E71224"/>
    </inkml:brush>
  </inkml:definitions>
  <inkml:trace contextRef="#ctx0" brushRef="#br0">1690 450 24575,'-18'-1'0,"-1"-2"0,1 0 0,1 0 0,-29-11 0,9 3 0,-52-10 0,-1 3 0,-1 5 0,0 3 0,-101 3 0,70 11 0,0 4 0,-187 39 0,274-40 0,0 2 0,0 1 0,-60 27 0,80-30 0,0 1 0,1 1 0,1 0 0,-1 1 0,2 0 0,-1 1 0,1 0 0,1 1 0,0 1 0,-15 22 0,16-17 0,0 0 0,1 1 0,1 0 0,1 0 0,0 1 0,2 0 0,0 1 0,-3 31 0,6-19 0,1 0 0,1-1 0,2 1 0,9 56 0,-4-61 0,0 0 0,2-1 0,0 0 0,2 0 0,2-2 0,0 1 0,1-1 0,2-1 0,0-1 0,32 36 0,-23-33 0,1-2 0,1 0 0,1-2 0,1-1 0,1-1 0,0-2 0,2-1 0,42 17 0,-7-9-76,1-4 0,1-3-1,0-2 1,94 8 0,-64-16-52,1-5 1,150-13 0,-196 4 127,-1-2 0,1-2 0,-1-3 0,-1-2 0,-1-2 0,0-3 0,94-50 0,-89 36 0,79-63 0,-100 68 0,-2-2 0,-1 0 0,32-42 0,-51 55-4,-1 0 1,0-1-1,-1 0 1,-1 0-1,-1-2 1,-1 1-1,0-1 0,5-27 1,-9 29 19,-1 1 0,-1-1 0,-1 0 0,-1 0-1,0 1 1,-2-1 0,0 0 0,0 1 0,-12-36 0,3 24 71,-1 2 0,-1 0 0,-1 0 0,-2 1 0,-1 1 0,-1 1 0,-33-37 0,4 13-149,-2 3 0,-78-59 0,66 60-20,-2 3 0,-2 2 0,-2 3 0,-139-54 0,159 75 57,-1 2 1,0 2-1,0 2 0,-1 2 1,-1 2-1,1 3 1,-1 2-1,-84 8 1,81 1-72,-1 3 1,2 1 0,0 4-1,0 1 1,2 3 0,0 1 0,2 3-1,0 2 1,2 2 0,1 2-1,1 2 1,-61 58 0,23-4-6100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1.335"/>
    </inkml:context>
    <inkml:brush xml:id="br0">
      <inkml:brushProperty name="width" value="0.1" units="cm"/>
      <inkml:brushProperty name="height" value="0.1" units="cm"/>
      <inkml:brushProperty name="color" value="#E71224"/>
    </inkml:brush>
  </inkml:definitions>
  <inkml:trace contextRef="#ctx0" brushRef="#br0">80 3325 24575,'-14'0'0,"11"0"0,0 0 0,1 0 0,-1 0 0,0 0 0,0-1 0,0 1 0,1-1 0,-1 0 0,0 0 0,0 0 0,-2-1 0,3 0 0,1 1 0,-1-1 0,1 1 0,-1-1 0,1 0 0,-1 0 0,1 0 0,0 1 0,0-1 0,0 0 0,0 0 0,0-1 0,0 1 0,1 0 0,-2-3 0,-1-12 0,0-1 0,1 1 0,1-1 0,0 0 0,2 0 0,0 1 0,1-1 0,0 1 0,1-1 0,8-22 0,7-13 0,47-98 0,25-25-703,7 5-1,7 4 1,8 4 0,7 6-1,7 5 1,284-265-1,-214 249 472,272-179-1,-283 229 280,366-171-1,-302 183-385,4 12 0,5 10 0,3 12-1,2 12 1,3 11 0,456-25-1,119 78-606,0 50 77,239 47 896,96 6-390,-902-87 270,417 41 1176,-581-45 101,-27-2-1727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2.414"/>
    </inkml:context>
    <inkml:brush xml:id="br0">
      <inkml:brushProperty name="width" value="0.1" units="cm"/>
      <inkml:brushProperty name="height" value="0.1" units="cm"/>
      <inkml:brushProperty name="color" value="#E71224"/>
    </inkml:brush>
  </inkml:definitions>
  <inkml:trace contextRef="#ctx0" brushRef="#br0">24 3162 24575,'0'-4'0,"-1"0"0,1 0 0,-1 0 0,0 0 0,-2-4 0,-3-14 0,0-41 0,2 1 0,3-1 0,2 0 0,15-93 0,4 46 0,56-180 0,-20 129-227,8 3 0,7 3 0,138-224 0,-150 288 227,4 3 0,3 3 0,93-91 0,-64 84 0,4 4 0,137-93 0,-121 103 0,4 6 0,2 4 0,3 6 0,220-77 0,-164 84 0,332-58 0,-62 72 0,3 33 0,-248 6 0,187-5 0,713 2 0,-1016 7 0,789 15 0,368 73-145,-1150-77 122,114 33 1,-167-34 50,-1 2-1,-1 2 1,0 2 0,-2 2-1,38 24 1,-40-19 157,-2 1 0,-1 1 1,-2 2-1,47 54 0,-56-56-184,-1 2 0,-2 0 0,-1 2 0,-2 0 0,0 1-1,12 36 1,3 31-1366,-9-9-5461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8.340"/>
    </inkml:context>
    <inkml:brush xml:id="br0">
      <inkml:brushProperty name="width" value="0.1" units="cm"/>
      <inkml:brushProperty name="height" value="0.1" units="cm"/>
      <inkml:brushProperty name="color" value="#E71224"/>
    </inkml:brush>
  </inkml:definitions>
  <inkml:trace contextRef="#ctx0" brushRef="#br0">1838 404 24575,'-11'1'0,"1"0"0,-1 0 0,0 1 0,1 1 0,-18 5 0,1 1 0,-93 26-65,2 6 0,-209 103 0,185-64-261,4 5 0,-252 205 0,320-227 138,-88 101-1,121-118 166,1 1-1,2 2 1,-38 74-1,56-91 23,3 0-1,0 1 0,2 0 1,2 1-1,0 0 0,3 1 1,1 0-1,1 0 0,3 68 1,3-75 15,1-1 1,1 0 0,1 0 0,2 0 0,1 0-1,1-1 1,1 0 0,1-1 0,1 0 0,1-1 0,2 0-1,0-1 1,22 25 0,-22-32 119,0-1 0,2 0 0,-1-1 1,2 0-1,0-2 0,0 0 0,30 14 0,-21-14-56,1-1-1,0-2 1,1-1-1,55 9 1,-35-11-83,-1-3 1,65-3-1,91-21-125,-134 8-6,0-2 0,-1-4 0,-1-2-1,113-53 1,-91 28 136,-1-4 0,-3-5 0,-2-2 0,-3-5 0,-2-3 0,-4-3 0,-2-3 0,-4-4 0,83-115 0,-104 122-1,-4-1 1,56-119-1,-83 149-9,-2 0 1,-1-1 0,-2 0-1,-2 0 1,-2-2-1,6-80 1,-15 92 9,0 0 0,-2 0 0,-2 1 0,0-1 0,-2 1 0,-1 0 0,-15-35 0,3 17 0,-2 1 0,-3 1 0,-41-59 0,37 66 0,-1 2 0,-1 1 0,-2 2 0,-2 1 0,-1 1 0,-1 2 0,-1 2 0,-1 1 0,-2 3 0,-56-25 0,43 25 0,-2 3 0,0 2 0,-1 2 0,-1 4 0,0 1 0,-1 3 0,-105 0 0,130 9 0,0 0 0,0 3 0,1 0 0,-1 3 0,1 0 0,1 2 0,-1 2 0,2 1 0,-1 1 0,2 2 0,-44 27 0,17-1-609,-70 65 0,57-39-5479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219"/>
    </inkml:context>
    <inkml:brush xml:id="br0">
      <inkml:brushProperty name="width" value="0.05" units="cm"/>
      <inkml:brushProperty name="height" value="0.05" units="cm"/>
      <inkml:brushProperty name="color" value="#E71224"/>
    </inkml:brush>
  </inkml:definitions>
  <inkml:trace contextRef="#ctx0" brushRef="#br0">1 3033 24575,'1'-3'0,"73"-181"0,-42 112 0,-17 38-8,181-411-1139,20 7-401,-108 249 1432,8 5 0,240-289 0,-295 402-226,110-99 1,-141 145 272,1 0 0,1 2 0,0 2 0,2 1 0,1 1-1,54-21 1,-70 34 250,0 1 0,0 0-1,1 2 1,-1 0 0,1 1-1,0 1 1,21 2 0,-9 2 130,0 1 1,0 2-1,47 14 1,70 28-256,65 19 156,-158-52-86,109 13 1,-112-25-103,1-2 0,-1-2 0,1-3 0,-1-2 0,0-3 0,61-17 0,-12-5-294,-3-4 0,111-55 0,-141 56 171,-1-4 0,-1-2 1,-2-3-1,108-96 0,-106 77-10,106-92-847,-104 99-4029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39.757"/>
    </inkml:context>
    <inkml:brush xml:id="br0">
      <inkml:brushProperty name="width" value="0.1" units="cm"/>
      <inkml:brushProperty name="height" value="0.1" units="cm"/>
      <inkml:brushProperty name="color" value="#E71224"/>
    </inkml:brush>
  </inkml:definitions>
  <inkml:trace contextRef="#ctx0" brushRef="#br0">13033 23 24575,'-14'-9'0,"12"7"0,0 1 0,1 0 0,-1 0 0,0-1 0,0 1 0,0 0 0,0 1 0,0-1 0,0 0 0,0 1 0,0-1 0,0 1 0,0-1 0,0 1 0,-1 0 0,1 0 0,0 0 0,0 0 0,-4 1 0,4 0 0,0 0 0,-1 0 0,1 0 0,0 0 0,0 1 0,0-1 0,0 1 0,0-1 0,0 1 0,1 0 0,-1 0 0,0-1 0,1 1 0,-1 0 0,1 1 0,-1 1 0,-3 6 0,0 1 0,-4 13 0,9-23 0,-13 42 0,-15 83 0,6 53 0,20-160 0,-34 387-864,-13 109 605,28-366-401,-58 209 0,18-165 660,-107 228 0,-129 143-1827,-62-36 1552,203-329-108,-8-7 0,-8-7 0,-9-8 0,-6-8 0,-358 246 0,263-236 383,-7-12 0,-417 174 0,-313 35 0,727-291 0,-475 74 0,-159-77-908,-3-78-1,64-60 650,13-87-222,-69-106 381,849 229 108,-643-222-13,579 184 252,3-5 0,3-6 0,-135-96 0,175 96-284,2-3-1,4-3 0,3-5 0,-93-116 0,69 59 837,6-5 1,-91-173 0,100 141 1293,68 126-306,-27-84 1,46 122-1709,1 1 0,-1-1 0,2 1 0,-1-1-1,1 0 1,1 0 0,0-16 0,0 26-101,0-1 0,0 1 0,0 0 0,0 0 0,0 0 0,0-1 0,0 1 0,0 0 0,0 0 0,0 0 0,0 0 0,1-1 0,-1 1 0,0 0 0,0 0 0,0 0 0,0-1 0,0 1 0,0 0 0,0 0 0,0 0 0,0 0 0,1 0 0,-1-1 0,0 1 0,0 0 0,0 0 0,0 0 0,0 0 0,1 0 0,-1 0 0,0 0 0,0 0 0,0-1 0,0 1 0,1 0-1,-1 0 1,0 0 0,0 0 0,0 0 0,1 0 0,-1 0 0,0 0 0,0 0 0,0 0 0,1 0 0,-1 0 0,0 0 0,0 1 0,0-1 0,0 0 0,1 0 0,-1 0 0,0 0 0,0 0 0,0 0 0,0 0 0,0 0 0,1 1 0,-1-1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0.687"/>
    </inkml:context>
    <inkml:brush xml:id="br0">
      <inkml:brushProperty name="width" value="0.1" units="cm"/>
      <inkml:brushProperty name="height" value="0.1" units="cm"/>
      <inkml:brushProperty name="color" value="#E71224"/>
    </inkml:brush>
  </inkml:definitions>
  <inkml:trace contextRef="#ctx0" brushRef="#br0">1511 102 24575,'-20'-1'0,"-1"-2"0,0 0 0,1-1 0,-23-8 0,2 0 0,-169-33 0,150 36 0,-92-3 0,106 11 0,0 3 0,-89 15 0,104-10 0,-1 1 0,1 2 0,0 1 0,1 1 0,-29 17 0,20-6 0,2 1 0,0 2 0,1 2 0,2 1 0,1 2 0,1 1 0,2 2 0,-42 58 0,54-63 0,1 0 0,1 1 0,2 1 0,1 0 0,1 1 0,2 0 0,1 1 0,2 0 0,1 0 0,1 1 0,2 0 0,1 0 0,2 0 0,2-1 0,0 1 0,3 0 0,1-1 0,1 0 0,1 0 0,20 46 0,-7-31-59,3-2-1,1 0 1,2-2 0,3-1-1,1-1 1,1-2-1,3-1 1,1-1 0,2-3-1,66 49 1,-60-53 48,2-2 1,1-2 0,1-3-1,1-1 1,1-2 0,1-3-1,0-2 1,2-2-1,0-2 1,58 4 0,-63-12 10,-1-2 1,0-2 0,56-7-1,-73 3-13,0-1 0,-1-2 0,0-1 0,0-2 0,-1 0 0,31-17 0,-22 6 11,0-1-1,-2-2 1,0-1 0,-2-2 0,-1-1 0,-1-1 0,-2-2 0,-1-1 0,-1-2 0,38-61 0,-49 66 3,0-1-1,-2 0 0,-1-1 0,-2-1 1,-1 1-1,-1-2 0,-2 1 1,-1-1-1,-2-1 0,-1 1 1,-2 0-1,-1-1 0,-1 1 0,-8-40 1,-1 20-1,-3 1 0,-2 0 0,-2 1 0,-2 1 0,-2 0 0,-36-58 0,33 70 0,-1 0 0,-2 2 0,-1 1 0,-2 1 0,-1 2 0,-2 1 0,-68-50 0,65 57 0,0 2 0,-1 2 0,-1 1 0,0 2 0,-2 2 0,-51-14 0,65 23 0,-1 2 0,1 0 0,-1 2 0,-40 1 0,47 2 0,0 1 0,1 1 0,-1 1 0,1 1 0,0 0 0,-32 15 0,24-6-175,0 2 1,1 1 0,1 1 0,0 2 0,2 0-1,-23 25 1,-30 38-5923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1.637"/>
    </inkml:context>
    <inkml:brush xml:id="br0">
      <inkml:brushProperty name="width" value="0.1" units="cm"/>
      <inkml:brushProperty name="height" value="0.1" units="cm"/>
      <inkml:brushProperty name="color" value="#E71224"/>
    </inkml:brush>
  </inkml:definitions>
  <inkml:trace contextRef="#ctx0" brushRef="#br0">1415 345 24575,'-88'-3'0,"-47"2"0,69 6 2,0 3 1,1 3-1,-121 36 0,136-29-20,0 1 1,0 3-1,2 3 0,1 1 1,-53 40-1,54-32-61,2 3 0,1 1 0,-68 82 0,84-87 50,3 1 1,1 1 0,1 1-1,2 2 1,-29 75-1,36-76 29,2 0 0,2 1 0,1 0 0,-5 76 0,12-94 0,2 0 0,0 0 0,1 1 0,1-1 0,1 0 0,0-1 0,2 1 0,0-1 0,1 0 0,1 0 0,14 22 0,-4-13 3,2 0 0,2-2 0,0 0 0,1-1-1,2-2 1,0 0 0,1-2 0,2 0-1,50 27 1,-38-26-23,2-2 0,1-2 0,0-2 0,1-1 1,1-3-1,75 12 0,-73-20-95,0-1 1,0-2-1,0-2 0,73-12 1,-49 0 119,0-3-1,85-31 1,-106 28-5,-1-2 0,0-3 0,-2-1 0,0-2 0,-2-3 0,-2-1 0,0-2 0,-3-2 0,0-2 0,-3-2 0,-1-1 0,-2-1 0,-1-2 0,28-53 0,-36 53 0,-2-1 0,-2-1 0,-2-1 0,-2-1 0,18-87 0,-28 97 0,-1-1 0,-3 0 0,-1 0 0,-1-1 0,-2 1 0,-2 0 0,-2 0 0,-10-42 0,3 40-1,0 0 0,-3 1 0,-1 1 0,-2 0 0,-2 1 0,-1 1 1,-1 1-1,-31-35 0,30 42 11,-2 2 0,0 1 0,-2 1 1,0 1-1,-2 1 0,0 2 0,-1 1 1,-1 1-1,-58-23 0,67 32 26,0 2 0,0 1 0,-1 1 1,0 0-1,0 2 0,0 1 0,0 1 0,0 0 0,0 2 1,-1 1-1,1 1 0,-33 8 0,16 1-348,1 2-1,0 2 0,-72 41 1,19 0-5939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168"/>
    </inkml:context>
    <inkml:brush xml:id="br0">
      <inkml:brushProperty name="width" value="0.1" units="cm"/>
      <inkml:brushProperty name="height" value="0.1" units="cm"/>
      <inkml:brushProperty name="color" value="#E71224"/>
    </inkml:brush>
  </inkml:definitions>
  <inkml:trace contextRef="#ctx0" brushRef="#br0">1 0 24575,'0'0'0,"0"0"0,0 0 0,0 1 0,7 311 0,68 439 0,-69-712 0,24 135 0,-24-150 0,1-1 0,1 0 0,0-1 0,2 1 0,14 22 0,-16-32-170,1-1-1,1 0 0,-1-1 1,2-1-1,-1 1 0,2-1 1,13 9-1,23 12-6655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39:42.704"/>
    </inkml:context>
    <inkml:brush xml:id="br0">
      <inkml:brushProperty name="width" value="0.1" units="cm"/>
      <inkml:brushProperty name="height" value="0.1" units="cm"/>
      <inkml:brushProperty name="color" value="#E71224"/>
    </inkml:brush>
  </inkml:definitions>
  <inkml:trace contextRef="#ctx0" brushRef="#br0">4255 1 24575,'-1'0'0,"1"0"0,-1 0 0,0 0 0,1 0 0,-1 0 0,0 0 0,1 0 0,-1 0 0,1 0 0,-1 0 0,1 0 0,-1 1 0,0-1 0,1 0 0,-2 1 0,-1 0 0,-11 5 0,1 1 0,-16 10 0,13-8 0,-814 492-2892,-354 221-117,980-600 3025,-758 464-252,94-69 920,847-506-710,13-6 292,0 0-1,0-1 1,-1 0 0,1 0 0,-1-1 0,0 0 0,-17 3 0,12-7-5121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12.918"/>
    </inkml:context>
    <inkml:brush xml:id="br0">
      <inkml:brushProperty name="width" value="0.1" units="cm"/>
      <inkml:brushProperty name="height" value="0.1" units="cm"/>
      <inkml:brushProperty name="color" value="#E71224"/>
    </inkml:brush>
  </inkml:definitions>
  <inkml:trace contextRef="#ctx0" brushRef="#br0">1985 443 24575,'-8'-3'0,"-17"-14"0,-5-3 0,-59-30 0,49 33-8,0 2 1,0 1-1,-1 2 0,-70-10 0,58 15-67,0 3 0,0 2 0,-71 7 0,48 4 36,1 3 0,1 4 0,0 3-1,1 3 1,-107 48 0,134-49 39,2 2 0,0 2 0,2 2 0,1 1 0,1 2 0,2 2 0,1 2 0,1 1 0,2 2 0,2 1 0,1 2 0,2 1 0,2 1 0,-26 54 0,27-36 0,2 1 0,2 1 0,4 1 0,-15 88 0,19-54 0,5-1 0,3 126 0,8-167 0,2-2 0,19 95 0,-14-111 0,2 0 0,2 0 0,1-1 0,30 56 0,-20-51 0,2-2 0,2 0 0,1-2 0,2-1 0,1-2 0,2 0 0,1-3 0,1-1 0,2-1 0,1-3 0,1-1 0,2-1 0,0-3 0,1-1 0,66 20 0,-45-22-71,1-3 1,0-3-1,1-3 0,0-2 1,1-4-1,-1-2 1,74-9-1,-47-4-42,0-4 0,-1-4 0,0-4 0,122-49 0,-97 25 113,-2-6 0,144-91 0,-186 98 0,-1-4 0,-4-4 0,-1-2 0,73-82 0,-101 94-31,-3-1 0,-2-2 0,-2-1 0,-2-1 0,-2-2 0,-3-1 0,-2-1 0,17-58 0,-27 63 3,-1 0 0,-2 0 1,-3-1-1,-2 0 0,-2 0 0,-2 0 0,-2 0 0,-3 0 0,-17-84 1,11 96 30,-1 1 1,-3 0 0,0 1 0,-3 0 0,-1 1 0,-1 1 0,-2 1-1,-27-31 1,1 7-246,-3 2 0,-2 2 0,-77-60 0,65 63 203,-1 3 1,-2 2-1,-2 4 0,-2 2 0,-88-33 0,110 54 45,0 2 0,-1 3-1,-79-11 1,86 20-1,0 1 0,0 3-1,0 1 1,-75 12 0,60-1 45,0 3 0,1 2 0,-71 31 0,-149 95-1052,180-84-3006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1.677"/>
    </inkml:context>
    <inkml:brush xml:id="br0">
      <inkml:brushProperty name="width" value="0.1" units="cm"/>
      <inkml:brushProperty name="height" value="0.1" units="cm"/>
      <inkml:brushProperty name="color" value="#E71224"/>
    </inkml:brush>
  </inkml:definitions>
  <inkml:trace contextRef="#ctx0" brushRef="#br0">16880 1904 24575,'-35'-2'0,"1"-1"0,-59-14 0,76 13 0,-52-13 8,0-3 0,-83-36-1,-127-73-373,154 68-313,-575-226-991,-20 43-1269,84 47 2460,-9 32-1839,-386-37 1867,609 124 434,137 23-572,-673-120-705,-9 45 1227,-738 68 67,-1 122 0,677 2-267,5 36-358,-363 145 1182,1227-204-113,2 6-1,-197 87 1,186-52-352,4 8 1,-226 157 0,64 18 1326,28 27-1103,199-180 386,5 3 0,-89 141 0,127-169 1936,-112 129 1,35-64-2185,128-143-795,0 0 0,1 1-1,-7 10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2.545"/>
    </inkml:context>
    <inkml:brush xml:id="br0">
      <inkml:brushProperty name="width" value="0.1" units="cm"/>
      <inkml:brushProperty name="height" value="0.1" units="cm"/>
      <inkml:brushProperty name="color" value="#E71224"/>
    </inkml:brush>
  </inkml:definitions>
  <inkml:trace contextRef="#ctx0" brushRef="#br0">1188 841 24575,'-76'0'0,"-82"12"0,122-6 0,0 0 0,1 3 0,0 1 0,-48 20 0,32-5 0,2 1 0,1 3 0,1 2 0,2 2 0,1 1 0,2 3 0,-59 65 0,70-64-30,1 1 0,1 2-1,3 1 1,1 1 0,2 1 0,3 1-1,1 1 1,-15 56 0,15-31-25,4 0 1,2 1 0,4 1-1,0 137 1,11-163 54,1 1 0,3-1 0,18 76 0,-13-87 0,1 0 0,1 0 0,2-1 0,2-1 0,21 32 0,-18-34 0,2-1 0,2-1 0,0-1 0,2-1 0,1-1 0,1-2 0,50 36 0,-56-47 0,0-1 0,1-1 0,0-1 0,1-1 0,0-1 0,0-1 0,1-1 0,0-1 0,1-1 0,-1-2 0,1 0 0,27-2 0,-19-2-19,-1-2 1,0-2 0,0-1-1,-1-1 1,36-13-1,-27 4-49,-1-1-1,-1-1 0,54-35 0,-34 12-74,-2-3-1,-1-2 1,-3-2 0,76-90-1,-64 59 117,-3-2-1,-4-4 1,-4-1-1,-4-3 1,-4-2-1,-3-2 1,34-113-1,-59 147 28,-3 0 0,-2-2 0,-2 0 0,-4 0 0,-2 0 0,-3-1 0,-2 0 0,-12-86 0,1 83-67,-2 1 0,-4 0 1,-2 2-1,-2 0 0,-4 1 0,-2 1 0,-2 2 1,-4 0-1,-51-69 0,34 63 67,-75-74 0,88 102 0,-1 2 0,-2 2 0,-54-34-1,73 54 18,1 1 0,-1 1 0,-1 1 0,0 0-1,0 2 1,0 0 0,-1 2 0,0 0 0,-33-1-1,39 5 79,1 1-1,0 1 0,0 0 0,-1 2 0,1-1 0,1 2 0,-1 0 0,0 1 0,1 1 0,0 0 0,0 1 0,1 1 0,0 0 0,-19 15 0,17-10-50,0 2 0,0 0-1,2 0 1,-15 21 0,-68 114-1287,7 16-4967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3.336"/>
    </inkml:context>
    <inkml:brush xml:id="br0">
      <inkml:brushProperty name="width" value="0.1" units="cm"/>
      <inkml:brushProperty name="height" value="0.1" units="cm"/>
      <inkml:brushProperty name="color" value="#E71224"/>
    </inkml:brush>
  </inkml:definitions>
  <inkml:trace contextRef="#ctx0" brushRef="#br0">1296 359 24575,'-28'1'0,"-1"1"0,1 1 0,-39 10 0,-79 32 0,88-23-46,1 2-1,1 3 1,2 3 0,0 1-1,3 4 1,0 1-1,3 2 1,1 3-1,-59 65 1,58-51-12,2 3 0,3 1 0,2 2 0,4 1 0,2 3 0,2 0 0,-39 118 0,57-134 58,2 1 0,2 0 0,2 1 0,2 0 0,3 1 0,3 80 0,3-97 0,2 0 0,2 0 0,1-1 0,1 1 0,2-2 0,2 1 0,1-2 0,1 1 0,2-2 0,28 44 0,-23-46 0,2-2 0,0 0 0,2-1 0,0-1 0,2-2 0,1-1 0,0 0 0,2-3 0,0 0 0,1-2 0,1-1 0,47 16 0,-30-16 0,1-2 0,0-3 0,1-2 0,0-1 0,0-4 0,1-1 0,98-8 0,-82-3 0,0-3 0,-1-2 0,0-4 0,-1-2 0,107-48 0,-104 34 0,-2-3 0,-1-3 0,-3-3 0,112-95 0,-131 97 0,-2-2 0,-2-2 0,-3-2 0,-1-1 0,54-95 0,-65 95 0,-3-1 0,-1-1 0,-3-1 0,-1 0 0,-4-2 0,14-91 0,-21 86 0,-2-1 0,-3 0 0,-7-59 0,1 73 0,-2 1 0,-2 1 0,-1 0 0,-29-73 0,14 61-87,-2 0 0,-3 2 0,-1 1 1,-3 2-1,-2 1 0,-2 2 0,-45-43 1,39 47-13,-3 1-1,-1 3 1,-2 1 0,-1 3 0,-2 2 0,-102-44 0,108 57 99,-1 3 0,0 1 0,-1 3 0,-1 2 0,-67-5 0,76 12 0,1 3 0,0 1 0,0 2 0,0 2 0,0 2 0,0 1 0,-48 17 0,3 9-327,2 3 1,-121 74-1,54-16-4568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2.722"/>
    </inkml:context>
    <inkml:brush xml:id="br0">
      <inkml:brushProperty name="width" value="0.05" units="cm"/>
      <inkml:brushProperty name="height" value="0.05" units="cm"/>
      <inkml:brushProperty name="color" value="#E71224"/>
    </inkml:brush>
  </inkml:definitions>
  <inkml:trace contextRef="#ctx0" brushRef="#br0">1285 19 24575,'0'0'0,"-3"-7"0,2 6 0,-1 0 0,1 0 0,-1 0 0,0 0 0,1 0 0,-1 0 0,0 0 0,1 1 0,-1-1 0,0 0 0,0 1 0,0 0 0,0-1 0,-2 1 0,-31 0 0,27 0 0,-36 3-107,1 3 0,0 1 0,1 1 0,-1 3-1,2 2 1,-73 32 0,32-5-143,1 3 0,-89 65 0,115-69 250,1 3 0,-85 85 0,109-95 0,2 2 0,1 0 0,1 2 0,2 1 0,-25 54 0,34-60-42,2 1 0,1 0 0,1 1 0,-8 50 0,16-68 18,2 0 0,0 0 0,1 0 0,0 1 0,4 17 0,-3-23 26,2 0-1,-1 0 1,1 0-1,1-1 1,0 1-1,0-1 1,1 0-1,9 14 1,-6-13-1,0 0 1,1-1-1,0 0 0,1-1 0,0 0 1,0 0-1,0-1 0,1 0 0,0-1 1,1 0-1,-1-1 0,13 4 0,5 0-66,1-1-1,0-2 1,59 5-1,-28-7-300,-1-4 0,80-9 0,116-35-577,-112 9-3121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4.831"/>
    </inkml:context>
    <inkml:brush xml:id="br0">
      <inkml:brushProperty name="width" value="0.1" units="cm"/>
      <inkml:brushProperty name="height" value="0.1" units="cm"/>
      <inkml:brushProperty name="color" value="#E71224"/>
    </inkml:brush>
  </inkml:definitions>
  <inkml:trace contextRef="#ctx0" brushRef="#br0">2391 472 24575,'-16'-7'0,"-36"-7"4,0 2-1,-77-7 0,-109 7-128,160 12-69,0 4-1,1 3 0,0 4 0,0 3 0,2 3 0,0 4 0,1 2 0,1 4 1,-92 48-1,83-28 195,2 3 0,2 4 0,3 3 0,2 4 0,3 3 0,-123 144 0,146-149 0,2 2 0,3 1 0,3 3 0,3 1 0,3 2 0,3 1 0,2 1 0,4 2 0,3 0 0,3 1 0,-9 87 0,19-94 7,4-1 0,2 1 1,9 79-1,-2-104-28,1 0 0,3-1 0,1-1 0,2 1 0,1-2 0,25 51 0,-20-56-22,0-1 1,2-1-1,1-1 1,2-1-1,1-1 1,1-1-1,1-1 1,44 34 0,-44-41 23,1-2 0,1 0 0,0-2 1,1-1-1,1-1 0,0-2 0,1 0 1,0-3-1,0 0 0,33 2 1,-17-5-27,0-3 1,1-1-1,67-9 1,-52-1-97,0-3-1,66-21 1,-33 1-92,-2-5 1,-1-4-1,98-60 0,-58 20 13,-5-6 1,-3-6-1,-4-5 0,136-144 0,-186 168 226,-3-3-1,-4-3 0,-3-3 0,87-158 0,-117 179 17,-3-2-1,38-131 0,-52 140-13,-3 0 0,-2-1 1,-3 0-1,-1-65 0,-6 83-8,-2 0 0,-1 0 0,-3 0 0,0 1 0,-3 0 0,-1 0 0,-17-38 0,8 32 0,-1 2 0,-2 0 0,-2 2 0,-2 0 0,-42-47 0,26 41 0,-2 1 0,-1 3 0,-3 1 0,-1 3 0,-2 2 0,-1 2 0,-1 2 0,-2 3 0,-65-22 0,87 37-25,-1 2-1,0 1 0,-1 2 1,0 2-1,0 1 0,-1 2 1,0 1-1,1 2 0,-1 2 1,1 1-1,-1 2 0,1 1 1,-61 19-1,-8 15-2536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7.224"/>
    </inkml:context>
    <inkml:brush xml:id="br0">
      <inkml:brushProperty name="width" value="0.1" units="cm"/>
      <inkml:brushProperty name="height" value="0.1" units="cm"/>
      <inkml:brushProperty name="color" value="#E71224"/>
    </inkml:brush>
  </inkml:definitions>
  <inkml:trace contextRef="#ctx0" brushRef="#br0">15014 1 24575,'-14'0'0,"10"0"0,-1 0 0,0 0 0,0 0 0,0 1 0,0-1 0,-9 3 0,12-2 0,-1 0 0,1 1 0,0-1 0,0 0 0,0 1 0,0-1 0,0 1 0,0 0 0,0 0 0,0 0 0,1 0 0,-1 0 0,1 0 0,-3 4 0,-5 11 0,1 0 0,0 1 0,-7 24 0,-11 61 0,20-77 0,-71 383-386,22-106-73,-18-1 232,12-117-346,-8-3 0,-8-2 0,-140 238 1,59-161-574,-288 355 1,245-372 930,-445 410 0,-13-124-1996,-43-54 700,-609 242 1196,636-440 315,-22-59 0,-100-13 0,-11-43 0,-8-68 0,544-81 0,-278-25 0,-151-77 38,9-55-513,196 19-1573,11-28 1859,242 61 48,-380-205 0,452 200 163,4-8 1,-272-230-1,52-44 119,287 264-103,-130-197 0,122 139 172,-127-285 0,-14-214 210,126 155 2587,106 404-1143,4-1-1,5-179 1,14 200-296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8.113"/>
    </inkml:context>
    <inkml:brush xml:id="br0">
      <inkml:brushProperty name="width" value="0.1" units="cm"/>
      <inkml:brushProperty name="height" value="0.1" units="cm"/>
      <inkml:brushProperty name="color" value="#E71224"/>
    </inkml:brush>
  </inkml:definitions>
  <inkml:trace contextRef="#ctx0" brushRef="#br0">1041 57 24575,'-10'0'0,"-165"7"0,154-4 0,-1 1 0,1 0 0,0 2 0,1 0 0,0 2 0,-24 11 0,-8 12 0,1 1 0,1 3 0,2 1 0,2 3 0,-50 54 0,59-53-37,3 0 0,1 3 0,2 1-1,2 1 1,2 1 0,2 1 0,3 2 0,-21 61-1,27-61 1,3-1 0,2 2 0,2 0-1,3 0 1,1 0 0,3 1 0,2 0 0,11 91-1,-2-97 38,1-1 0,2 0 0,3 0 0,1-2 0,2 0 0,1-1 0,3 0 0,39 55 0,-31-56 0,1 0 0,2-2 0,2-2 0,1-1 0,2-2 0,1-2 0,66 41 0,-69-51 0,1-2 0,2-2 0,-1-1 0,2-2 0,0-2 0,1-1 0,0-3 0,0-1 0,1-1 0,0-3 0,-1-2 0,1-1 0,0-2 0,0-2 0,0-2 0,67-18 0,-41 3 0,-1-2 0,108-56 0,-91 34 0,116-85 0,-147 91 0,-2-3 0,-2-1 0,-2-3 0,63-79 0,-83 90 0,-2-1 0,-2-1 0,-1-2 0,-2 0 0,-2-1 0,-2 0 0,21-76 0,-28 74-6,-2-1-1,-1 0 1,0-64 0,-6 79-1,-2 0 0,-1 0 0,-1 0 0,-2 0 0,-1 1 1,-14-40-1,5 29-10,-2 1 0,-2 1 0,-32-46 0,11 27-264,-60-62 0,55 71 262,-1 2-1,-2 1 1,-2 3 0,-2 3 0,-2 1 0,-99-47 0,109 62 20,0 3 0,-2 2 0,0 1 0,-1 3 0,0 2 0,-1 2 0,1 2 0,-2 3 1,-70 3-1,86 3 11,1 2 0,0 1 0,1 1 0,0 2 0,-60 26 0,35-8-408,1 3 0,-56 39 0,-64 55-5183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29.010"/>
    </inkml:context>
    <inkml:brush xml:id="br0">
      <inkml:brushProperty name="width" value="0.1" units="cm"/>
      <inkml:brushProperty name="height" value="0.1" units="cm"/>
      <inkml:brushProperty name="color" value="#E71224"/>
    </inkml:brush>
  </inkml:definitions>
  <inkml:trace contextRef="#ctx0" brushRef="#br0">1615 97 24575,'-3'-2'0,"-1"-1"0,1 1 0,-1 0 0,0 0 0,0 0 0,0 0 0,0 1 0,0 0 0,-6-2 0,-2 0 0,-21-5 0,-1 1 0,0 2 0,0 2 0,-1 1 0,1 1 0,-44 5 0,36 1-61,1 2 1,-1 2-1,2 1 0,0 2 0,0 2 0,-51 25 0,26-5-80,2 2-1,-108 82 0,115-73 142,3 3 0,2 2 0,2 2 0,2 3 0,3 1 0,-60 99 0,67-89 0,3 0 0,3 2 0,3 2 0,3 1 0,3 0 0,-16 93 0,28-101 0,3-1 0,3 1 0,2 0 0,3-1 0,3 1 0,13 64 0,-9-81 0,3-1 0,2 0 0,2 0 0,1-2 0,3 0 0,1-1 0,3-1 0,48 69 0,-42-74 0,2-1 0,1-1 0,2-2 0,1-1 0,1-2 0,1-1 0,2-2 0,55 27 0,-58-35 0,0-2 0,2-2 0,0-1 0,0-2 0,1-2 0,1-1 0,-1-2 0,1-2 0,80-2 0,-74-6 0,1-2 0,-1-2 0,-1-2 0,1-2 0,-2-1 0,85-40 0,-81 28 0,-1-2 0,-1-1 0,-2-3 0,-1-2 0,70-68 0,-47 30-237,-3-4 1,-3-1 0,-4-4-1,-3-2 1,78-163 0,-100 176 236,-3-1 0,-3-1 0,29-138 0,-45 157 0,-3 1 0,-1-1 0,-3-1 0,-3 1 0,-1 0 0,-14-75 0,5 76 0,-2 0 0,-2 1 0,-2 0 0,-2 2 0,-2 0 0,-3 1 0,-43-64 0,43 77 0,-2 0 0,-2 2 0,0 1 0,-2 1 0,-2 2 0,0 1 0,-2 1 0,-1 2 0,-65-33 0,56 36 0,-1 2 0,-1 3 0,-79-19 0,59 23 0,-1 2 0,-86 0 0,-97 13-987,-2 12-3948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0:08.527"/>
    </inkml:context>
    <inkml:brush xml:id="br0">
      <inkml:brushProperty name="width" value="0.1" units="cm"/>
      <inkml:brushProperty name="height" value="0.1" units="cm"/>
      <inkml:brushProperty name="color" value="#E71224"/>
    </inkml:brush>
  </inkml:definitions>
  <inkml:trace contextRef="#ctx0" brushRef="#br0">0 0 24575,'0'0'0,"3"0"0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1.782"/>
    </inkml:context>
    <inkml:brush xml:id="br0">
      <inkml:brushProperty name="width" value="0.1" units="cm"/>
      <inkml:brushProperty name="height" value="0.1" units="cm"/>
      <inkml:brushProperty name="color" value="#E71224"/>
    </inkml:brush>
  </inkml:definitions>
  <inkml:trace contextRef="#ctx0" brushRef="#br0">0 1 24575,'0'0'0,"0"0"0,0 0 0,0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2.633"/>
    </inkml:context>
    <inkml:brush xml:id="br0">
      <inkml:brushProperty name="width" value="0.1" units="cm"/>
      <inkml:brushProperty name="height" value="0.1" units="cm"/>
      <inkml:brushProperty name="color" value="#E71224"/>
    </inkml:brush>
  </inkml:definitions>
  <inkml:trace contextRef="#ctx0" brushRef="#br0">1345 27 24575,'-2'-1'0,"1"0"0,0-1 0,0 1 0,-1 0 0,1 0 0,-1 0 0,1 0 0,-1 0 0,1 0 0,-1 0 0,-2-1 0,-4-1 0,1 1 0,0 0 0,-1 0 0,1 1 0,-1 0 0,0 0 0,1 1 0,-1-1 0,-8 2 0,-12 2 0,-32 8 0,20-1 4,1 1 0,0 2 0,1 2 0,-43 23 0,17-3-134,-88 66 1,85-51-161,2 4 1,3 3 0,-67 78 0,81-78 263,3 2 1,3 2-1,-68 131 1,86-140 42,2 0 0,3 1-1,2 1 1,2 1 0,-12 96 0,22-104-86,3-1 0,1 1 0,3 0 0,2-1 0,1 1 0,3-1 0,20 68 1,-13-69 46,2-1 1,2 0 0,2-1 0,2-2-1,39 57 1,-37-65 25,0-2-1,2-1 1,1-1 0,1-1-1,2-2 1,59 40-1,-64-51-3,0 0 0,2-2 0,0-1 0,0-2 0,1 0 0,0-2 0,1-1 0,0-1 0,0-2 0,44 1 0,-37-5 0,-1-2 0,1-2 0,-1-1 0,0-1 0,-1-3 0,1 0 0,-2-3 0,47-20 0,-23 3 0,-2-2 0,-1-3 0,-2-2 0,-2-2 0,-1-3 0,-1-1 0,-3-3 0,-2-1 0,-2-3 0,-2-1 0,64-106 0,-75 102 0,-2 0 0,-2-1 0,-3-2 0,-2 0 0,16-81 0,-26 85 0,-3-1 0,-2 0 0,-2 0 0,-2 0 0,-3 0 0,-11-70 0,5 82 13,-1 1-1,-2 0 0,-2 1 0,-2 0 1,-1 1-1,-2 1 0,-2 0 0,-1 2 0,-2 0 1,-1 1-1,-2 2 0,-2 0 0,0 2 0,-2 2 1,-2 0-1,0 2 0,-2 1 0,-70-39 0,54 38 110,-2 3-1,0 2 0,-2 3 0,0 1 1,-1 4-1,-1 1 0,0 3 0,0 3 1,-1 2-1,0 2 0,0 3 0,0 2 1,0 3-1,-65 14 0,47-1-1486,13-2-5461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4.640"/>
    </inkml:context>
    <inkml:brush xml:id="br0">
      <inkml:brushProperty name="width" value="0.1" units="cm"/>
      <inkml:brushProperty name="height" value="0.1" units="cm"/>
      <inkml:brushProperty name="color" value="#E71224"/>
    </inkml:brush>
  </inkml:definitions>
  <inkml:trace contextRef="#ctx0" brushRef="#br0">13150 2595 24575,'0'-6'0,"-2"0"0,1 0 0,-1 0 0,0 0 0,0 0 0,0 0 0,-1 0 0,0 1 0,-5-7 0,-1-5 0,-133-231 0,-26 12 0,77 128-246,-110-98 0,119 131-1,-175-119 1,9 41-723,-269-119 1,282 166 770,-469-143 0,-1276-196-3798,68 242 3558,-12 185 473,985 69-35,691-23 0,-429 106 0,142 42 0,387-113 0,-209 121 0,218-97-326,3 6 0,-185 164 0,186-129 322,-233 283 1,117-74-42,44-57 1810,62-100 2525,129-163-3687,12-14-413,1 0 0,-1 0 0,1 1 0,0-1 0,1 1 0,-1 0 0,1 0-1,-1 0 1,1 0 0,-2 5 0,5-2-70,-1-8-142,0 1 0,0 0 0,0 0 1,0 0-1,0 0 0,0 0 0,0 0 0,0 0 0,0 0 1,0 0-1,0 0 0,0 0 0,0 0 0,0 0 0,0-1 1,0 1-1,0 0 0,0 0 0,0 0 0,1 0 0,-1 0 1,0 0-1,0 0 0,0 0 0,0 0 0,0 0 0,0 0 0,0 0 1,0 0-1,0 0 0,0 0 0,0 0 0,0 0 0,0 0 1,1 0-1,-1 0 0,0 0 0,0 0 0,0 0 0,0 0 1,0 0-1,0 0 0,0 0 0,0 0 0,0 0 0,0 0 1,0 0-1,0 0 0,0 0 0,1 0 0,-1 0 0,0 0 1,0 0-1,0 0 0,0 1 0,0-1 0,0 0 0,0 0 0,0 0 1,0 0-1,0 0 0,0 0 0,0 0 0,0 0 0,0 0 1,0 0-1,0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6.803"/>
    </inkml:context>
    <inkml:brush xml:id="br0">
      <inkml:brushProperty name="width" value="0.1" units="cm"/>
      <inkml:brushProperty name="height" value="0.1" units="cm"/>
      <inkml:brushProperty name="color" value="#E71224"/>
    </inkml:brush>
  </inkml:definitions>
  <inkml:trace contextRef="#ctx0" brushRef="#br0">2183 28 24575,'-148'-11'0,"48"1"0,-8 4-140,-211 16 0,261-3 78,0 2 0,0 3-1,1 2 1,1 3 0,-73 31 0,77-22-46,1 2 1,0 2-1,3 2 1,-66 56-1,60-39-188,2 2 0,2 2 1,-48 69-1,41-41-296,-84 161 0,-7 105 55,106-222 537,6 1 0,5 2 0,-15 136 0,34-152 0,5 0 0,5 1 0,24 212 0,-3-199 10,5-2 0,6-1 1,68 177-1,-61-209-44,4-1-1,4-3 0,4-2 0,4-1 1,65 79-1,-81-120-25,1-1 1,2-1-1,2-3 0,2-1 1,1-3-1,1-1 1,72 37-1,-80-51 39,0-1 1,1-3-1,1-1 0,1-2 1,0-1-1,0-3 0,1-1 1,0-2-1,0-2 1,68-3-1,-76-3 21,-1-2 0,0-1 0,0-1 0,-1-2 0,0-2 0,52-23 0,-49 15 0,0-1 0,-1-1 0,-1-2 0,-1-1 0,38-39 0,-19 11-10,-3-2-1,-3-2 1,54-85 0,86-202-32,-117 195 53,-7-3-1,-7-2 1,44-207-1,-75 247-11,-5-1 0,-6 0 0,-4-1 0,-5-1 0,-18-169 0,2 193-1,-4 0-1,-4 1 1,-4 1-1,-58-138 1,48 149-44,-4 2 0,-3 2 0,-4 1 0,-2 3 0,-66-74 0,68 93-10,-83-71 0,105 103 232,-2 0 0,0 2 0,-2 1-1,0 1 1,-48-20 0,66 32-60,-1 1 0,0 0 0,1 0 1,-1 1-1,0 0 0,0 1 0,0 0 0,0 1 0,0 0 0,0 1 1,-1 0-1,1 0 0,1 1 0,-17 6 0,-16 6-452,-47 24 0,-54 31-4567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1:07.515"/>
    </inkml:context>
    <inkml:brush xml:id="br0">
      <inkml:brushProperty name="width" value="0.1" units="cm"/>
      <inkml:brushProperty name="height" value="0.1" units="cm"/>
      <inkml:brushProperty name="color" value="#E71224"/>
    </inkml:brush>
  </inkml:definitions>
  <inkml:trace contextRef="#ctx0" brushRef="#br0">1142 119 24575,'-1'0'0,"1"-1"0,-1 0 0,1 1 0,-1-1 0,1 1 0,-1 0 0,0-1 0,1 1 0,-1-1 0,0 1 0,1 0 0,-1-1 0,0 1 0,0 0 0,-2-1 0,-5-3 0,0 1 0,-1 0 0,1 1 0,-1 0 0,0 0 0,0 1 0,0 0 0,1 1 0,-1 0 0,0 0 0,0 1 0,0 0 0,0 0 0,0 1 0,1 0 0,-1 1 0,1 0 0,-1 0 0,1 1 0,-8 4 0,-15 11 0,1 1 0,1 1 0,1 2 0,1 1 0,-27 31 0,-5 11-312,4 2 1,2 3-1,4 2 0,3 2 0,-39 87 0,17-10-960,-86 285 0,105-256 1137,7 1 0,-21 230 1,51-271-162,6 1 0,7-1 0,29 223 0,-23-310 129,4 0-1,1-1 0,3-1 1,41 97-1,-45-126 250,1 0-1,2-1 0,0 0 1,1-1-1,1-1 0,0 0 1,2-1-1,0-1 1,2-1-1,-1 0 0,2-2 1,33 20-1,-33-24-77,0-1 1,1-2-1,0 0 0,0-1 0,1 0 1,0-2-1,0-1 0,26 1 1,-17-4 75,-1-2 1,1 0-1,-1-3 1,0 0 0,44-13-1,-26 2 152,0-1-1,78-40 0,76-65 439,-115 58-694,-3-5 0,-4-3 0,89-98 0,184-272-72,-269 319 96,-5-4 0,94-202 0,-141 252 0,-3-2 0,-4 0 0,-2-2 0,-5 0 0,-3-1 0,6-87 0,-20 112 0,-2 0 0,-3 1 0,-2-1 0,-2 1 0,-3 0 0,-2 1 0,-3 0 0,-2 1 0,-2 1 0,-3 0 0,-1 2 0,-58-89 0,49 91 0,-3 2 0,-1 1 0,-2 2 0,-3 1 0,-1 3 0,-1 1 0,-3 2 0,-1 2 0,-1 3 0,-1 1 0,-2 3 0,-72-29 0,71 38-23,0 1 0,-1 3 1,0 2-1,-1 3 0,0 2 1,0 2-1,-1 2 0,0 3 1,1 3-1,-1 2 1,-70 15-1,48-1-520,-119 47-1,-106 66-139,16 11-1330,281-140 1965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267"/>
    </inkml:context>
    <inkml:brush xml:id="br0">
      <inkml:brushProperty name="width" value="0.05" units="cm"/>
      <inkml:brushProperty name="height" value="0.05" units="cm"/>
      <inkml:brushProperty name="color" value="#E71224"/>
    </inkml:brush>
  </inkml:definitions>
  <inkml:trace contextRef="#ctx0" brushRef="#br0">1550 0 24575,'-12'0'0,"-6"2"0,0 1 0,0 1 0,0 0 0,-28 11 0,-66 38 0,38-11-572,-129 97 1,-48 81-1081,166-134 1299,4 4 0,4 4 0,3 3 0,-66 119 0,88-124 143,4 3 1,4 1-1,5 2 1,4 2-1,-23 105 1,41-125 51,4 1 0,3 0 0,4 1 0,6 127 0,4-155 71,2-1-1,2-1 0,3 1 1,2-2-1,3 1 0,1-2 0,3 0 1,26 47-1,-22-55 61,3-1 0,1-1 1,2-1-1,1-1 0,2-2 0,45 38 0,-45-47 21,1-2 0,1 0-1,1-3 1,1 0 0,0-3-1,2-1 1,58 18 0,-35-20 158,0-2 0,1-3 1,0-3-1,68 0 0,-42-7-1470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3.796"/>
    </inkml:context>
    <inkml:brush xml:id="br0">
      <inkml:brushProperty name="width" value="0.05" units="cm"/>
      <inkml:brushProperty name="height" value="0.05" units="cm"/>
      <inkml:brushProperty name="color" value="#E71224"/>
    </inkml:brush>
  </inkml:definitions>
  <inkml:trace contextRef="#ctx0" brushRef="#br0">397 1 24575,'-2'1'0,"1"-1"0,0 1 0,-1 0 0,1 0 0,0 0 0,0 0 0,0 0 0,-1 0 0,1 0 0,0 0 0,0 0 0,1 0 0,-1 1 0,0-1 0,0 0 0,0 2 0,-1 1 0,-17 28 0,-30 71 0,-6 45 0,49-132 0,-172 581-1369,156-507 1279,4 0 0,-7 96 0,22-150 60,2 1 0,2 0 0,1 0 0,2-1 0,1 1 0,2-1 0,1 0 0,14 35 0,-15-54 30,1-1 0,0 0 0,1 0 0,1 0 0,0-1 0,1-1 0,1 0 0,21 20 0,-15-18 0,1-1 0,1 0 0,0-2 0,1-1 0,42 19 0,-32-18 97,0-2 0,1-1 0,54 9 0,-67-16-7,1-1 0,-1-1 0,1-1 0,0 0 0,-1-1 0,1-2 0,29-6 0,-40 6-184,0 0-1,0 0 1,-1-1 0,0 0-1,1 0 1,12-10-1,1-6-6634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153"/>
    </inkml:context>
    <inkml:brush xml:id="br0">
      <inkml:brushProperty name="width" value="0.05" units="cm"/>
      <inkml:brushProperty name="height" value="0.05" units="cm"/>
      <inkml:brushProperty name="color" value="#E71224"/>
    </inkml:brush>
  </inkml:definitions>
  <inkml:trace contextRef="#ctx0" brushRef="#br0">1 402 24575,'0'0'0,"0"0"0,0-1 0,1 1 0,-1-1 0,0 1 0,0-1 0,1 1 0,-1 0 0,1-1 0,-1 1 0,0 0 0,1-1 0,-1 1 0,1 0 0,-1-1 0,0 1 0,1 0 0,-1 0 0,1 0 0,-1-1 0,1 1 0,-1 0 0,2 0 0,0-1 0,29-9 0,35-6 0,-8 2 0,853-286 0,-804 255-1365,-87 37-5461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576"/>
    </inkml:context>
    <inkml:brush xml:id="br0">
      <inkml:brushProperty name="width" value="0.05" units="cm"/>
      <inkml:brushProperty name="height" value="0.05" units="cm"/>
      <inkml:brushProperty name="color" value="#E71224"/>
    </inkml:brush>
  </inkml:definitions>
  <inkml:trace contextRef="#ctx0" brushRef="#br0">460 68 24575,'0'0'0,"-1"0"0,1 0 0,-1 0 0,1 0 0,-1 0 0,1 0 0,-1 0 0,1 1 0,-1-1 0,1 0 0,0 0 0,-1 0 0,1 1 0,-1-1 0,1 0 0,-1 1 0,1-1 0,-1 1 0,-1 1 0,-35 31 0,-56 65 0,-20 48 0,-3 30 0,100-147 0,0 1 0,3 1 0,0 0 0,-10 41 0,20-61 0,1 0 0,0 0 0,1-1 0,0 1 0,1 0 0,2 22 0,-1-27 0,0 1 0,1-1 0,0 0 0,0 0 0,0 0 0,1 0 0,0 0 0,0-1 0,0 1 0,1-1 0,0 0 0,8 9 0,-5-8 0,-1 0 0,1 0 0,0-1 0,1 0 0,-1-1 0,1 0 0,0 0 0,0 0 0,0-1 0,13 3 0,-9-3 0,0-1 0,0-1 0,0 0 0,0 0 0,0-2 0,0 1 0,13-3 0,-5-1 0,-1-1 0,1 0 0,-1-2 0,0 0 0,-1-1 0,0-1 0,0 0 0,-1-2 0,18-13 0,-14 7 0,0-1 0,-1-1 0,-1 0 0,-1-2 0,0 0 0,-2-1 0,26-46 0,-33 50 0,0-1 0,-1 0 0,-2 0 0,1-1 0,-2 0 0,-1 0 0,0 0 0,-2 0 0,0-1 0,-1 1 0,-3-27 0,-1 20 0,-2 0 0,0 0 0,-2 0 0,-1 1 0,-1 0 0,-2 1 0,0 0 0,-1 0 0,-2 1 0,-19-25 0,27 40 0,-1 0 0,-1 1 0,1 0 0,-1 0 0,-1 1 0,1 0 0,-1 1 0,-13-8 0,16 11 0,0 1 0,0-1 0,0 1 0,0 0 0,0 1 0,-1-1 0,1 1 0,0 1 0,-1-1 0,1 1 0,-1 0 0,1 0 0,-1 1 0,1 0 0,-10 2 0,8 0 20,1-1 0,-1 2 0,0-1 1,1 1-1,0 0 0,0 0 0,0 1 0,0 0 0,1 0 0,-1 1 0,1 0 0,1 0 0,-1 0 0,1 1 0,0 0 0,-6 11 1,6-7-177,0 0 1,0 0 0,1 1 0,0 0 0,1 0 0,1 0 0,0 0-1,0 0 1,1 0 0,1 19 0,6 26-6671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4.992"/>
    </inkml:context>
    <inkml:brush xml:id="br0">
      <inkml:brushProperty name="width" value="0.05" units="cm"/>
      <inkml:brushProperty name="height" value="0.05" units="cm"/>
      <inkml:brushProperty name="color" value="#E71224"/>
    </inkml:brush>
  </inkml:definitions>
  <inkml:trace contextRef="#ctx0" brushRef="#br0">591 0 24575,'0'0'0,"0"3"0,-1 0 0,1 0 0,0 0 0,-1 0 0,1 0 0,-3 4 0,-1 8 0,-107 342-164,105-339 102,-145 375-1125,-4 13 1254,109-269-118,-28 143-1,40-46-243,31-188 255,2 0 0,2 1 0,8 49 1,-6-79 39,0 0 0,1 0 0,1 0 0,1 0 0,0-1 0,2 0 0,12 22 0,-12-26 0,0 0 0,1-1 0,0 0 0,1 0 0,1-1 0,-1-1 0,1 0 0,1 0 0,18 10 0,-14-10 119,1-1 0,0 0 0,1-1 0,0-1 0,0-1 0,0-1 0,32 4-1,-39-7-54,0 0-1,1-1 1,-1 0-1,0-1 1,0 0-1,0-1 1,0-1-1,0 1 1,0-2-1,-1 1 0,1-2 1,-1 1-1,0-1 1,11-7-1,12-16-1428,-8 1-5461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836"/>
    </inkml:context>
    <inkml:brush xml:id="br0">
      <inkml:brushProperty name="width" value="0.05" units="cm"/>
      <inkml:brushProperty name="height" value="0.05" units="cm"/>
      <inkml:brushProperty name="color" value="#E71224"/>
    </inkml:brush>
  </inkml:definitions>
  <inkml:trace contextRef="#ctx0" brushRef="#br0">0 0 24575,'16'440'0,"-1"-40"0,-16-174-1365,1-209-5461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3:09.458"/>
    </inkml:context>
    <inkml:brush xml:id="br0">
      <inkml:brushProperty name="width" value="0.05" units="cm"/>
      <inkml:brushProperty name="height" value="0.05" units="cm"/>
      <inkml:brushProperty name="color" value="#E71224"/>
    </inkml:brush>
  </inkml:definitions>
  <inkml:trace contextRef="#ctx0" brushRef="#br0">63 0 24575,'0'0'0,"0"0"0,0 0 0,-9 3 0,6 0 0,0-1 0,0 0 0,0 1 0,0 0 0,0-1 0,1 1 0,-1 0 0,1 0 0,0 1 0,0-1 0,0 0 0,0 1 0,0-1 0,1 1 0,0 0 0,-2 5 0,0 6 0,0 1 0,-1 24 0,4-39 0,-3 281 0,5-162 0,-2 313 0,0-435 0,1-1 0,0 1 0,0-1 0,0 0 0,0 1 0,1 0 0,-1-1 0,1 1 0,-1 0 0,1 0 0,3-4 0,4-5 0,107-172 0,-55 82 0,-32 53 0,-16 24 0,1 1 0,1 1 0,27-31 0,-23 35 0,-17 17 0,-1 0 0,1 0 0,-1 0 0,1 0 0,-1 0 0,1 0 0,-1 1 0,1-1 0,0 0 0,-1 1 0,1 0 0,3-1 0,-5 1 0,1 0 0,-1 0 0,1 1 0,0-1 0,-1 0 0,1 0 0,-1 1 0,1-1 0,-1 0 0,1 1 0,-1-1 0,1 0 0,-1 1 0,1-1 0,-1 1 0,1-1 0,-1 1 0,0-1 0,1 1 0,-1-1 0,1 2 0,6 14 0,-7-14 0,17 53 0,-2 0 0,13 101 0,-21-85 0,-2 0 0,-7 95 0,3-173 0,0 1 0,0-1 0,1 1 0,0 0 0,3-7 0,1-4 0,13-40 0,3-14 0,53-112 0,-71 174 0,1 0 0,1 1 0,-1 0 0,1 0 0,0 0 0,10-8 0,-14 14 0,-1 1 0,1-1 0,0 0 0,0 1 0,0 0 0,0-1 0,0 1 0,1 0 0,-1 0 0,0 0 0,1 0 0,-1 1 0,0-1 0,1 1 0,-1-1 0,1 1 0,-1 0 0,0 0 0,1 0 0,-1 0 0,1 0 0,-1 1 0,1-1 0,-1 1 0,0-1 0,1 1 0,-1 0 0,0 0 0,0 0 0,5 3 0,2 3 0,0 1 0,0 0 0,-1 0 0,0 1 0,0 0 0,-1 1 0,0-1 0,0 1 0,5 13 0,6 16 0,16 48 0,-23-58 0,2 5 0,-1 0 0,17 34 0,-24-60-341,-1-1 0,1 0-1,10 12 1,-1-5-6485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355"/>
    </inkml:context>
    <inkml:brush xml:id="br0">
      <inkml:brushProperty name="width" value="0.05" units="cm"/>
      <inkml:brushProperty name="height" value="0.05" units="cm"/>
      <inkml:brushProperty name="color" value="#E71224"/>
    </inkml:brush>
  </inkml:definitions>
  <inkml:trace contextRef="#ctx0" brushRef="#br0">1 145 24575,'0'0'0,"2"0"0,8 0 0,13 0 0,18 0 0,25 3 0,25 0 0,17-3 0,8-3 0,-4-3 0,-11-3 0,-13-5 0,-10-4 0,-8-3 0,2-5 0,1-3 0,-13 5-8191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34.269"/>
    </inkml:context>
    <inkml:brush xml:id="br0">
      <inkml:brushProperty name="width" value="0.05" units="cm"/>
      <inkml:brushProperty name="height" value="0.05" units="cm"/>
      <inkml:brushProperty name="color" value="#E71224"/>
    </inkml:brush>
  </inkml:definitions>
  <inkml:trace contextRef="#ctx0" brushRef="#br0">999 36 24575,'-4'-3'0,"-4"-2"0,-1 0 0,0 1 0,0 1 0,0-1 0,0 2 0,0-1 0,-1 1 0,1 0 0,-15 0 0,10 2 0,1 0 0,-1 0 0,1 1 0,0 1 0,-1 0 0,-17 6 0,14-1 0,1-1 0,-1 2 0,1 0 0,1 2 0,-17 11 0,-70 64 0,37-24-127,2 2-1,4 4 0,2 2 1,3 2-1,4 3 0,3 2 1,-59 128-1,93-176 123,3 0-1,0 1 1,2 1 0,1-1-1,-4 36 1,9-46 2,2 0 0,0 0-1,0 0 1,2 0 0,1-1 0,0 1 0,1-1-1,1 1 1,10 24 0,-4-20 3,0-1 0,1-1 0,1 1 0,1-2 0,1 0 0,1-1 0,1-1 0,0 0 0,2-1 0,-1-1 0,2-1 0,0 0 0,1-2 0,0 0 0,1-2 0,1 0 0,0-1 0,42 11 0,-27-12 0,1-2 0,0-1 0,0-2 0,0-2 0,1-1 0,-1-2 0,0-2 0,60-12 0,-52 4 0,1-1 0,-1-3 0,-1-2 0,-1-2 0,-1-1 0,64-41 0,-79 42 0,0-2 0,-2-1 0,-1-1 0,0-1 0,-2-2 0,-1 0 0,-1-1 0,24-39 0,-33 44 0,-2 1 0,0-1 0,-2-1 0,0 0 0,6-32 0,-11 36 0,0 0 0,-2 0 0,-1-1 0,0 1 0,-1 0 0,-1-1 0,-5-25 0,-1 16-23,-1 1 0,-1 0 1,-1 0-1,-2 0 0,-1 2 0,0-1 0,-2 2 0,-2 0 0,-25-32 1,10 21-49,0 1 0,-2 2 0,-2 1 1,-1 2-1,-45-28 0,50 38 30,0 0 1,-2 3-1,-60-23 0,70 32 45,0 1 0,0 2 0,-1 0 0,0 2 0,0 0 0,0 2 1,-28 2-1,-11 6-531,-89 20 0,-77 31-4736,230-58 5256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7:43.063"/>
    </inkml:context>
    <inkml:brush xml:id="br0">
      <inkml:brushProperty name="width" value="0.05" units="cm"/>
      <inkml:brushProperty name="height" value="0.05" units="cm"/>
      <inkml:brushProperty name="color" value="#E71224"/>
    </inkml:brush>
  </inkml:definitions>
  <inkml:trace contextRef="#ctx0" brushRef="#br0">375 0 24575,'0'0'0,"-6"0"0,1 1 0,-1 0 0,1 0 0,-1 0 0,1 1 0,0 0 0,-1 0 0,1 0 0,0 1 0,0-1 0,0 1 0,-4 4 0,-8 6 0,-27 28 0,41-38 0,-24 26 0,2 1 0,1 1 0,1 1 0,1 1 0,3 1 0,0 1 0,2 0 0,2 2 0,-14 46 0,24-64 0,-5 32 0,9-45 0,0 1 0,1-1 0,0 1 0,0-1 0,1 0 0,0 1 0,0-1 0,4 12 0,-5-16 0,1 0 0,0 0 0,-1-1 0,1 1 0,0 0 0,0 0 0,0-1 0,1 1 0,-1-1 0,0 1 0,0-1 0,1 1 0,-1-1 0,1 0 0,-1 0 0,1 0 0,0 0 0,-1 0 0,1 0 0,0 0 0,0 0 0,0-1 0,-1 1 0,1-1 0,0 1 0,0-1 0,0 0 0,0 0 0,0 0 0,3 0 0,1-1 0,0 0 0,-1 0 0,0-1 0,1 0 0,-1 0 0,0 0 0,0-1 0,0 0 0,8-6 0,4-4 0,0-1 0,-1-1 0,-1-1 0,-1 0 0,0-1 0,13-21 0,-13 16 0,0-2 0,-2 1 0,-1-1 0,14-44 0,-22 61 0,-1-1 0,-1 1 0,0-1 0,0 0 0,0 1 0,-1-11 0,-1 13 0,1 1 0,-1 0 0,0-1 0,0 1 0,0 0 0,-1 0 0,1 0 0,-1 0 0,0 0 0,0 0 0,-1 1 0,-3-6 0,1 4-273,0 0 0,0 0 0,-1 0 0,-7-4 0,-24-13-6553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58:04.737"/>
    </inkml:context>
    <inkml:brush xml:id="br0">
      <inkml:brushProperty name="width" value="0.05" units="cm"/>
      <inkml:brushProperty name="height" value="0.05" units="cm"/>
      <inkml:brushProperty name="color" value="#E71224"/>
    </inkml:brush>
  </inkml:definitions>
  <inkml:trace contextRef="#ctx0" brushRef="#br0">163 1254 24575,'-8'-10'0,"0"0"0,1 0 0,-11-18 0,-1-3 0,-7-8 0,-47-64 0,70 100 0,5 10 0,9 16 0,187 378-368,-20-38-212,20-15 276,-8-73 295,-128-195-31,94 92 1,-153-169 39,4 4 0,0 0 0,0-1 0,14 10 0,-20-16 14,-1 1 0,1-1-1,0 0 1,-1 1 0,1-1 0,-1 0-1,1 0 1,0 1 0,-1-1-1,1 0 1,0 0 0,-1 0-1,1 0 1,0 0 0,-1 0 0,1 0-1,0 0 1,-1 0 0,1 0-1,-1 0 1,2-1 0,-1 1 47,0-1 1,0 0-1,0 0 0,0 0 1,0 0-1,-1 0 1,1 0-1,0 0 1,0 0-1,-1 0 0,2-1 1,4-12-5,0 1 0,-1-1 0,-1 0 0,5-23 1,10-54-359,9-141 1,-13-93-377,-14 306 674,2-782 535,-4 310-2,1 491-526,0 0-1,0 0 1,0 0-1,0 0 1,0 1-1,0-1 1,0 0-1,0 0 1,0 0-1,0 0 1,0 0-1,0 0 1,0 0-1,0 0 1,0 0 0,0 0-1,0 0 1,0 0-1,0 0 1,0 0-1,0 0 1,0 0-1,0 0 1,0 0-1,0 0 1,0 0-1,1 0 1,-1 0-1,0 0 1,0 0-1,0 0 1,0 0-1,0 0 1,0 0-1,0 0 1,0 0 0,0 0-1,0 0 1,0 0-1,0 0 1,0 0-1,0 0 1,0 0-1,0 0 1,0 0-1,0-1 1,0 1-1,0 0 1,0 0-1,0 0 1,0 0-1,0 0 1,0 0-1,0 0 1,0 0-1,0 0 1,0 0 0,0 0-1,0 0 1,0 0-1,0 0 1,0 0-1,0 0 1,0 0-1,0 0 1,0 0-1,0 0 1,0 0-1,4 4-36,-2-2 54,155 184-291,-7 6 0,167 286 0,-279-414 270,59 92 0,-75-124 0,1-1 0,46 46 0,-64-71 7,3 2 58,0-1 1,0 0-1,12 8 1,-18-14-51,-1 0 0,1 0 0,-1 0 0,1 0 1,0 0-1,-1-1 0,1 1 0,0 0 0,0-1 0,-1 0 0,1 1 1,0-1-1,0 0 0,0 0 0,-1 0 0,1 0 0,0 0 0,0 0 1,0 0-1,0-1 0,-1 1 0,1-1 0,0 1 0,-1-1 0,1 0 1,2-1-1,2-4 0,-1 1 0,0-1 0,-1 0 1,1 0-1,-1-1 0,0 1 1,-1-1-1,5-13 0,-5 14-17,20-48-84,-3-1 0,-3-1 0,11-61-1,18-173-553,-23 59 401,-7-253 0,-17 446 300,1-39 337,1 67-313,0 1 1,0-1-1,1 1 0,0 0 0,6-15 1,-8 22-75,1 1 0,0-1 0,-1 1 0,1-1 0,0 1 0,0-1 0,0 1 0,0 0 0,0-1 0,0 1 0,0 0 0,0 0 1,1 0-1,-1 0 0,0 0 0,1 0 0,-1 0 0,1 0 0,-1 1 0,1-1 0,-1 0 0,1 1 0,0-1 0,-1 1 0,1 0 0,0 0 0,-1-1 0,1 1 1,0 0-1,-1 0 0,1 1 0,0-1 0,-1 0 0,3 1 0,5 2 6,-1 0 1,0 1 0,-1-1-1,1 2 1,9 6-1,-15-10-17,32 23-42,-1 1 1,-2 1-1,0 2 0,34 41 0,96 135-377,-127-158 328,379 479-143,-404-513 280,23 24 424,-30-33-430,1-1 0,1 1-1,-1 0 1,0-1 0,1 0 0,-1 0 0,1 0 0,7 2-1,-10-3-37,0-1 0,1 0 0,-1 1 0,0-1 0,0 0 0,1 0 0,-1 0 0,0 0 0,1 0 0,-1-1 0,0 1 0,0 0 0,1-1 0,-1 1 0,0-1 0,0 1 0,0-1 0,0 1 0,1-1 0,-1 0 0,0 1 0,0-1 0,0 0 0,0 0 0,0-1 0,3-2 3,-1-1 1,0 1-1,0-1 1,4-10-1,4-8-5,-2-1 0,8-31 0,7-53 0,-20 89 0,32-188-173,-9-1 1,-10-2-1,-11-288 0,-7 483 270,1 20 121,-1 26 151,1-28-362,0 43-1372,0 4-5461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27"/>
    </inkml:context>
    <inkml:brush xml:id="br0">
      <inkml:brushProperty name="width" value="0.05" units="cm"/>
      <inkml:brushProperty name="height" value="0.05" units="cm"/>
      <inkml:brushProperty name="color" value="#E71224"/>
    </inkml:brush>
  </inkml:definitions>
  <inkml:trace contextRef="#ctx0" brushRef="#br0">1 1720 24575,'0'0'0,"0"0"0,0 0 0,0-10 0,0-5 0,2 0 0,0 1 0,7-24 0,-4 18 0,127-515-33,-103 421-96,218-698-705,-238 788 902,-3 5 117,1 0-1,1 0 1,1 0 0,17-26 0,-26 45-185,0 0 0,1 0 0,-1 0 0,0 0 0,0 0 1,0-1-1,0 1 0,0 0 0,0 0 0,0 0 0,1 0 0,-1 0 0,0 0 0,0 0 1,0 0-1,0 0 0,0 0 0,1 0 0,-1 0 0,0 0 0,0 0 0,0 0 0,0-1 1,0 2-1,1-1 0,-1 0 0,0 0 0,0 0 0,0 0 0,0 0 0,0 0 0,1 0 1,-1 0-1,0 0 0,0 0 0,0 0 0,0 0 0,0 0 0,0 0 0,1 0 0,-1 0 0,0 1 1,0-1-1,0 0 0,0 0 0,0 0 0,0 0 0,0 1 0,6 8 0,-5-6-1,16 30 1,21 58 0,3 39 0,-33-106 0,90 341 0,-13 5 0,-83-360 0,0-1 0,20 80 0,-17-73 0,1 0 0,0 0 0,11 18 0,-16-31 0,1 0 0,-1-1 0,1 1 0,0-1 0,0 1 0,3 2 0,-4-4 0,-1-1 0,1 0 0,0 1 0,-1-1 0,1 1 0,0-1 0,0 0 0,-1 0 0,1 1 0,0-1 0,0 0 0,0 0 0,-1 0 0,1 0 0,0 0 0,0 0 0,0 0 0,-1 0 0,1 0 0,0 0 0,0-1 0,0 1 0,-1 0 0,1-1 0,0 1 0,0 0 0,-1-1 0,2 0 0,9-7 0,-1 0 0,-1-1 0,1 0 0,-2 0 0,1-1 0,12-19 0,-16 21 0,24-33-55,-2-2 0,25-54 0,34-98-305,-38 81 139,88-171 59,-86 193 168,62-85 1,-103 165-7,-4 3 0,0 1 0,1 0 0,1 0 0,-1 1 0,1-1 0,1 2 0,13-11 0,-20 16 13,0 0 0,0 1 0,0-1 0,0 0 1,0 1-1,0-1 0,0 1 0,0-1 0,0 1 0,0 0 1,0-1-1,1 1 0,-1 0 0,0 0 0,0 0 0,0 0 1,1 0-1,-1 0 0,0 0 0,0 1 0,0-1 0,0 0 1,1 0-1,-1 1 0,0-1 0,0 1 0,0-1 0,0 1 1,0 0-1,0-1 0,0 1 0,0 0 0,1 1 0,0 1 37,1 1 0,-1 0 0,1 0-1,-1 0 1,0 0 0,-1 0 0,1 1-1,0 5 1,9 35-31,-2 1-1,4 69 1,-8 101-298,-23 258-917,-21 0 1268,16-291-134,1-2 303,21-163-707,0-8-6091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3"/>
    </inkml:context>
    <inkml:brush xml:id="br0">
      <inkml:brushProperty name="width" value="0.05" units="cm"/>
      <inkml:brushProperty name="height" value="0.05" units="cm"/>
      <inkml:brushProperty name="color" value="#E71224"/>
    </inkml:brush>
  </inkml:definitions>
  <inkml:trace contextRef="#ctx0" brushRef="#br0">55 1 24575,'-9'6'0,"6"-2"0,-1 1 0,1 0 0,0 0 0,0 0 0,1 1 0,-1-1 0,1 0 0,-3 12 0,1 4 0,-3 24 0,7-42 0,-6 78 0,8 145 0,2-160 0,2 0 0,23 97 0,-28-160 0,0 1 0,0-1 0,0 1 0,0-1 0,1 0 0,-1 0 0,1 0 0,3 4 0,-5-6 0,1 0 0,0-1 0,0 1 0,-1-1 0,1 1 0,0-1 0,0 1 0,0-1 0,0 0 0,-1 1 0,1-1 0,0 0 0,0 1 0,0-1 0,0 0 0,0 0 0,0 0 0,0 0 0,0 0 0,0 0 0,0 0 0,0 0 0,0-1 0,-1 1 0,1 0 0,0 0 0,0-1 0,0 1 0,0-1 0,0 1 0,-1-1 0,1 1 0,0-1 0,0 1 0,1-2 0,5-4 0,-1 1 0,1-1 0,-1-1 0,0 1 0,9-14 0,22-42 0,-28 45 0,80-156 0,-4 6 0,-85 167 0,4-7 0,0 0 0,0 0 0,0 1 0,9-10 0,-12 16 0,-1-1 0,1 1 0,-1-1 0,0 1 0,1 0 0,-1-1 0,1 1 0,-1 0 0,1-1 0,-1 1 0,1 0 0,-1 0 0,1 0 0,-1-1 0,1 1 0,-1 0 0,1 0 0,-1 0 0,1 0 0,0 0 0,-1 0 0,1 0 0,-1 0 0,1 0 0,-1 0 0,1 0 0,-1 1 0,1-1 0,-1 0 0,1 0 0,-1 0 0,1 1 0,-1-1 0,1 0 0,-1 1 0,1-1 0,-1 0 0,1 1 0,-1-1 0,0 1 0,1-1 0,0 1 0,1 3 0,0-1 0,0 0 0,0 1 0,2 6 0,-4-9 0,46 156 0,-23-71 0,-16-62 0,30 91 0,-32-103 0,0 0 0,1 0 0,1 0 0,0 0 0,1-1 0,15 18 0,-18-25-124,-1-1 0,0 1 0,1-1 0,0 0 0,-1 0 0,1 0-1,1 0 1,-1-1 0,0 0 0,9 2 0,8 1-6702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4"/>
    </inkml:context>
    <inkml:brush xml:id="br0">
      <inkml:brushProperty name="width" value="0.05" units="cm"/>
      <inkml:brushProperty name="height" value="0.05" units="cm"/>
      <inkml:brushProperty name="color" value="#E71224"/>
    </inkml:brush>
  </inkml:definitions>
  <inkml:trace contextRef="#ctx0" brushRef="#br0">31 0 24575,'0'7'0,"-30"454"0,31-395 0,-1 42 0,0-112 0,1-1 0,0 1 0,0 0 0,1 0 0,-1 0 0,1 0 0,3-5 0,18-29 0,-11 21 0,114-193 0,-122 203 0,1 1 0,-1 0 0,1 0 0,0 0 0,7-6 0,-10 11 0,0-1 0,0 1 0,1-1 0,-1 1 0,0 0 0,0 0 0,1 0 0,-1 0 0,0 0 0,1 0 0,-1 1 0,1-1 0,-1 1 0,1 0 0,-1 0 0,1 0 0,-1 0 0,1 0 0,3 1 0,0 1 0,-1 0 0,1 0 0,0 0 0,-1 1 0,0 0 0,1 0 0,-1 0 0,0 1 0,0 0 0,-1 0 0,1 0 0,-1 1 0,4 5 0,2 3 0,0 0 0,-1 1 0,11 25 0,-10-16 0,-1 0 0,-1 0 0,-1 1 0,-1 0 0,-2 0 0,0 1 0,-1-1 0,-2 43 0,-1-59-136,0-1-1,0 0 1,1 0-1,0 1 1,0-1-1,1 0 1,0 0-1,0 0 0,3 7 1,4 3-6690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5"/>
    </inkml:context>
    <inkml:brush xml:id="br0">
      <inkml:brushProperty name="width" value="0.05" units="cm"/>
      <inkml:brushProperty name="height" value="0.05" units="cm"/>
      <inkml:brushProperty name="color" value="#E71224"/>
    </inkml:brush>
  </inkml:definitions>
  <inkml:trace contextRef="#ctx0" brushRef="#br0">1 1 24575,'0'10'0,"0"604"0,1-608 0,2-7 0,4-8 0,8-16 0,-2 0 0,-1 0 0,11-36 0,-8 23 0,22-63 0,33-76 0,-67 169-114,0 1 1,1 0-1,0-1 0,0 2 0,1-1 1,-1 1-1,2-1 0,-1 1 0,1 1 1,0-1-1,9-7 0,1 5-6712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6"/>
    </inkml:context>
    <inkml:brush xml:id="br0">
      <inkml:brushProperty name="width" value="0.05" units="cm"/>
      <inkml:brushProperty name="height" value="0.05" units="cm"/>
      <inkml:brushProperty name="color" value="#E71224"/>
    </inkml:brush>
  </inkml:definitions>
  <inkml:trace contextRef="#ctx0" brushRef="#br0">179 381 24575,'18'0'0,"-8"1"0,0-2 0,0 1 0,0-1 0,0-1 0,0 0 0,0 0 0,-1-1 0,1 0 0,-1-1 0,1 0 0,-1 0 0,0-1 0,-1 0 0,14-11 0,-13 9 0,-1 0 0,0-1 0,-1 0 0,1 0 0,-2-1 0,1 1 0,9-19 0,-13 21 0,-1 1 0,0-1 0,0 0 0,0 0 0,-1 0 0,0 0 0,0 0 0,0 0 0,-1 0 0,0-1 0,0 1 0,0 0 0,-1 0 0,0 0 0,-2-8 0,0 5 0,0 0 0,-1 0 0,1 0 0,-2 0 0,1 1 0,-1-1 0,-1 1 0,1 0 0,-1 1 0,-13-13 0,14 16 0,0 0 0,0 0 0,-1 0 0,1 1 0,-1 0 0,0 0 0,0 0 0,0 1 0,0 0 0,-1 0 0,1 1 0,0 0 0,-1 0 0,1 0 0,-1 1 0,-12 0 0,10 1 0,0 1 0,-1 0 0,1 0 0,0 1 0,1 0 0,-1 1 0,0 0 0,1 0 0,0 1 0,0 0 0,0 0 0,1 1 0,-1 0 0,1 1 0,1-1 0,-11 14 0,5-4 0,0 1 0,1 0 0,1 1 0,1 0 0,0 0 0,-10 34 0,13-31 0,1 0 0,1 0 0,0 0 0,2 1 0,0-1 0,2 1 0,3 39 0,-1-49 0,0-1 0,1 1 0,0-1 0,1 0 0,0 0 0,11 20 0,-10-24 0,0 0 0,0 0 0,0 0 0,1-1 0,-1 0 0,2 0 0,-1 0 0,1-1 0,0 0 0,10 6 0,-7-6 6,0-1 0,21 6 0,-14-5-1389,3 2-5443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7"/>
    </inkml:context>
    <inkml:brush xml:id="br0">
      <inkml:brushProperty name="width" value="0.05" units="cm"/>
      <inkml:brushProperty name="height" value="0.05" units="cm"/>
      <inkml:brushProperty name="color" value="#E71224"/>
    </inkml:brush>
  </inkml:definitions>
  <inkml:trace contextRef="#ctx0" brushRef="#br0">598 1 24575,'0'1'0,"-1"0"0,1-1 0,-1 1 0,0 0 0,1 0 0,-1-1 0,1 1 0,-1 0 0,0-1 0,0 1 0,1-1 0,-2 1 0,-2 2 0,-11 8 0,0 0 0,-1-1 0,-24 11 0,-54 19 0,54-24 0,-18 8 0,-67 38 0,119-59 0,1 0 0,0 1 0,0 0 0,0 0 0,-6 7 0,9-9 0,1-1 0,-1 1 0,1 0 0,0 0 0,0 0 0,0 0 0,0 0 0,0 0 0,0 0 0,1 0 0,-1 1 0,1-1 0,0 0 0,-1 0 0,1 0 0,0 1 0,0-1 0,1 4 0,1 3 0,0 0 0,1-1 0,0 1 0,1-1 0,-1 0 0,2 0 0,5 10 0,42 51 0,-48-64 0,60 68 0,-36-43 0,-1 2 0,-2 1 0,22 36 0,-43-63 0,-1 1 0,0-1 0,0 1 0,-1 0 0,0-1 0,2 9 0,-4-11 0,1-1 0,-1 1 0,0 0 0,0-1 0,-1 1 0,1 0 0,-1-1 0,1 1 0,-1-1 0,0 1 0,0-1 0,-1 1 0,-2 5 0,-2-1 0,1 0 0,-2 0 0,1-1 0,-1 1 0,0-1 0,0-1 0,-1 1 0,0-1 0,0-1 0,-13 7 0,2-2 0,0-1 0,-1-1 0,-40 11 0,3-7-682,-73 6-1,104-16-6143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5.763"/>
    </inkml:context>
    <inkml:brush xml:id="br0">
      <inkml:brushProperty name="width" value="0.05" units="cm"/>
      <inkml:brushProperty name="height" value="0.05" units="cm"/>
      <inkml:brushProperty name="color" value="#E71224"/>
    </inkml:brush>
  </inkml:definitions>
  <inkml:trace contextRef="#ctx0" brushRef="#br0">438 0 24575,'-9'6'0,"-51"60"0,-170 200 0,224-258 0,-74 109 0,71-102 0,1 0 0,1 1 0,0 0 0,1 0 0,1 1 0,-4 17 0,8-32 0,1 0 0,0 0 0,-1 0 0,1-1 0,0 1 0,0 0 0,0 0 0,0 0 0,1 0 0,-1 0 0,0 0 0,1 0 0,0 0 0,-1 0 0,1-1 0,0 1 0,0 0 0,1 2 0,-1-3 0,1 0 0,-1 0 0,0 0 0,1 0 0,-1-1 0,1 1 0,-1 0 0,1-1 0,-1 1 0,1-1 0,-1 1 0,1-1 0,0 0 0,-1 0 0,1 0 0,-1 1 0,1-2 0,0 1 0,-1 0 0,1 0 0,0 0 0,1-1 0,9-2 0,-1-1 0,0 1 0,0-2 0,-1 0 0,1 0 0,-1-1 0,0 0 0,17-13 0,-8 3 0,-1-1 0,-1-1 0,18-23 0,-17 17 0,-1-1 0,-2 0 0,0-2 0,-2 0 0,13-37 0,-12 23 0,-2 0 0,-2-1 0,5-47 0,-11 71 0,-3 35 0,0 5 0,16 182 0,16 0 0,-28-183 0,1 0 0,1-1 0,1 0 0,0 0 0,19 29 0,-20-38 0,1 0 0,1 0 0,0 0 0,0-1 0,1 0 0,0-1 0,1 0 0,0-1 0,21 12 0,-5-7-273,1-2 0,0 0 0,0-2 0,57 10 0,-34-10-6553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8"/>
    </inkml:context>
    <inkml:brush xml:id="br0">
      <inkml:brushProperty name="width" value="0.05" units="cm"/>
      <inkml:brushProperty name="height" value="0.05" units="cm"/>
      <inkml:brushProperty name="color" value="#E71224"/>
    </inkml:brush>
  </inkml:definitions>
  <inkml:trace contextRef="#ctx0" brushRef="#br0">34 278 24575,'0'8'0,"14"308"0,-3-107 0,-10-183 0,3 223 0,-14-277 0,-7-47 0,3 0 0,3-1 0,4-1 0,3 0 0,6-83 0,0 123 0,3 0 0,0 0 0,3 0 0,13-39 0,-15 57 0,1 1 0,1 0 0,1 1 0,0 0 0,1 1 0,1 0 0,1 0 0,0 1 0,24-23 0,-22 26 0,0 1 0,1 1 0,-1 0 0,2 1 0,0 1 0,0 0 0,0 1 0,1 1 0,0 0 0,0 2 0,26-5 0,-32 8 0,1-1 0,0 2 0,-1 0 0,1 0 0,0 1 0,-1 0 0,1 1 0,-1 0 0,0 1 0,1 0 0,-1 1 0,-1 1 0,1-1 0,-1 2 0,1-1 0,-1 1 0,-1 1 0,14 11 0,-21-16 0,0 0 0,0 0 0,0 0 0,0 0 0,0 1 0,-1-1 0,1 0 0,-1 1 0,1 0 0,-1-1 0,0 1 0,0-1 0,0 1 0,0 0 0,-1 0 0,1 0 0,-1 0 0,0-1 0,0 1 0,0 6 0,-1-3 0,-1-1 0,0 1 0,0 0 0,0 0 0,0-1 0,-1 0 0,0 1 0,0-1 0,-5 6 0,-12 15 0,-1-1 0,-2-1 0,0-1 0,-39 30 0,4-11 0,-62 36 0,118-77 1,-28 17-684,-59 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49"/>
    </inkml:context>
    <inkml:brush xml:id="br0">
      <inkml:brushProperty name="width" value="0.05" units="cm"/>
      <inkml:brushProperty name="height" value="0.05" units="cm"/>
      <inkml:brushProperty name="color" value="#E71224"/>
    </inkml:brush>
  </inkml:definitions>
  <inkml:trace contextRef="#ctx0" brushRef="#br0">537 2 24575,'-3'-1'0,"0"1"0,0 0 0,0-1 0,1 1 0,-1 0 0,0 0 0,0 1 0,-4 0 0,1 0 0,-6 1 0,-1 1 0,1 0 0,0 1 0,0 1 0,0 0 0,0 0 0,1 1 0,0 0 0,-20 16 0,12-7 0,1 2 0,0 0 0,1 0 0,-19 27 0,18-17 0,0 0 0,2 1 0,1 1 0,2 1 0,-18 53 0,20-44 0,1 2 0,2-1 0,2 1 0,-1 45 0,6-58 0,2-1 0,3 29 0,-3-47 0,1 0 0,0 0 0,0-1 0,1 1 0,0-1 0,0 1 0,1-1 0,0 0 0,10 15 0,-11-20 0,-1-1 0,1 1 0,0 0 0,0-1 0,0 0 0,0 1 0,0-1 0,0-1 0,0 1 0,1 0 0,-1-1 0,1 1 0,0-1 0,-1 0 0,1-1 0,0 1 0,-1 0 0,1-1 0,0 0 0,0 0 0,-1 0 0,1 0 0,0-1 0,0 0 0,-1 1 0,7-3 0,2-1 0,0-1 0,-1 0 0,0-1 0,0 0 0,0 0 0,17-15 0,-14 9 0,0 0 0,0-1 0,-2 0 0,0-1 0,0-1 0,-1 0 0,-1 0 0,13-26 0,-19 32 0,0-1 0,0 0 0,-1 0 0,0 0 0,-1 0 0,0-1 0,-1 1 0,0-1 0,0 1 0,-1-1 0,-1 1 0,0-1 0,0 1 0,-1 0 0,0-1 0,-6-13 0,5 14 0,-1 1 0,-1 0 0,0 0 0,0 0 0,-1 1 0,0 0 0,0 0 0,-1 0 0,-12-11 0,15 16 0,-1-1 0,0 1 0,1 0 0,-1 0 0,-1 0 0,1 1 0,0-1 0,-1 1 0,1 0 0,-1 1 0,1 0 0,-1 0 0,0 0 0,0 0 0,1 1 0,-1 0 0,0 0 0,-7 2 0,2 0 0,1 1 0,0 1 0,0 0 0,0 0 0,0 1 0,1 0 0,-1 0 0,1 1 0,1 1 0,-1-1 0,1 1 0,-12 14 0,3-1 0,1 0 0,1 1 0,1 0 0,-15 30 0,17-27-170,1 1-1,1 1 0,2-1 1,0 2-1,2-1 0,0 1 1,-2 50-1,8-14-6655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0"/>
    </inkml:context>
    <inkml:brush xml:id="br0">
      <inkml:brushProperty name="width" value="0.05" units="cm"/>
      <inkml:brushProperty name="height" value="0.05" units="cm"/>
      <inkml:brushProperty name="color" value="#E71224"/>
    </inkml:brush>
  </inkml:definitions>
  <inkml:trace contextRef="#ctx0" brushRef="#br0">1 0 24575,'0'0'0,"3"6"0,7 18 0,-1 0 0,-1 1 0,-1 0 0,6 43 0,3 103 0,-15-158 0,7 378 0,19-433 0,4-9 0,2 2 0,2 1 0,2 2 0,77-74 0,-111 118 0,33-28 0,-32 27 0,0 0 0,0 1 0,1 0 0,-1 0 0,1 0 0,-1 0 0,7-1 0,-9 3 0,0-1 0,0 1 0,-1 0 0,1 0 0,0 1 0,-1-1 0,1 0 0,0 0 0,-1 1 0,1-1 0,0 1 0,-1-1 0,1 1 0,-1 0 0,1 0 0,-1 0 0,1 0 0,-1 0 0,0 0 0,1 0 0,-1 0 0,0 0 0,0 0 0,0 1 0,0-1 0,0 1 0,0-1 0,0 1 0,1 2 0,2 5 0,-1 0 0,0 0 0,0 0 0,1 10 0,13 72 0,-4 0 0,2 173 0,-15-261 43,0 0 0,0-1-1,0 1 1,1 0 0,-1 0-1,1 0 1,1 4 0,-1-6-165,-1 1 0,1-1 0,0 0 0,0 0 0,0 1 0,0-1 0,0 0 0,1 0 0,-1 0 1,0 0-1,1 0 0,-1-1 0,3 2 0,8 4-6704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1"/>
    </inkml:context>
    <inkml:brush xml:id="br0">
      <inkml:brushProperty name="width" value="0.05" units="cm"/>
      <inkml:brushProperty name="height" value="0.05" units="cm"/>
      <inkml:brushProperty name="color" value="#E71224"/>
    </inkml:brush>
  </inkml:definitions>
  <inkml:trace contextRef="#ctx0" brushRef="#br0">769 103 24575,'0'-7'0,"0"0"0,-1 0 0,1 0 0,-1 0 0,-1 0 0,-2-10 0,3 15 0,0-1 0,-1 1 0,1-1 0,0 1 0,-1 0 0,0 0 0,1-1 0,-1 1 0,0 1 0,0-1 0,0 0 0,0 0 0,-1 1 0,1-1 0,0 1 0,-1 0 0,1-1 0,-1 1 0,1 0 0,-4 0 0,-5-1 0,0 0 0,0 1 0,0 1 0,0-1 0,0 2 0,0 0 0,0 0 0,-14 4 0,-22 5 0,0 1 0,-53 22 0,68-20 0,0 1 0,0 2 0,-52 34 0,77-45 0,1 0 0,-1 1 0,1-1 0,0 1 0,0 1 0,1-1 0,-1 1 0,-5 10 0,9-14 0,0 2 0,1-1 0,-1 0 0,1 0 0,0 0 0,0 1 0,0-1 0,0 1 0,1-1 0,0 1 0,0-1 0,0 0 0,0 1 0,1-1 0,0 1 0,0-1 0,1 6 0,3 2 0,0 0 0,1-1 0,1 1 0,-1-1 0,2 0 0,-1-1 0,1 0 0,1 0 0,0-1 0,12 10 0,5 2 0,1-1 0,51 28 0,-64-40 0,-5-4 0,0 1 0,0 0 0,9 8 0,-16-12 0,-1 0 0,0 0 0,1 0 0,-1 1 0,0-1 0,0 0 0,0 0 0,0 1 0,0-1 0,0 1 0,0-1 0,-1 1 0,1-1 0,0 1 0,-1-1 0,1 1 0,-1 0 0,0-1 0,1 1 0,-1 0 0,0-1 0,0 1 0,0 0 0,0-1 0,-1 3 0,-1 2 0,-1-1 0,0 0 0,0 0 0,0 0 0,0 0 0,-1-1 0,0 0 0,0 1 0,0-1 0,-7 5 0,-127 98 0,-10-10 0,44-30 0,87-56-1365,8-4-5461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2"/>
    </inkml:context>
    <inkml:brush xml:id="br0">
      <inkml:brushProperty name="width" value="0.05" units="cm"/>
      <inkml:brushProperty name="height" value="0.05" units="cm"/>
      <inkml:brushProperty name="color" value="#E71224"/>
    </inkml:brush>
  </inkml:definitions>
  <inkml:trace contextRef="#ctx0" brushRef="#br0">17 0 24575,'0'0'0,"0"3"0,0 7 0,-3 16 0,0 16 0,-1 13 0,1 10 0,2 6 0,-1 0 0,2-6 0,-1-11 0,1-14 0,1-15 0,-1-11 0,0-8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3"/>
    </inkml:context>
    <inkml:brush xml:id="br0">
      <inkml:brushProperty name="width" value="0.05" units="cm"/>
      <inkml:brushProperty name="height" value="0.05" units="cm"/>
      <inkml:brushProperty name="color" value="#E71224"/>
    </inkml:brush>
  </inkml:definitions>
  <inkml:trace contextRef="#ctx0" brushRef="#br0">1 6 24575,'0'0'0,"0"0"0,0 0 0,0 0 0,0-2 0,0-2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4"/>
    </inkml:context>
    <inkml:brush xml:id="br0">
      <inkml:brushProperty name="width" value="0.05" units="cm"/>
      <inkml:brushProperty name="height" value="0.05" units="cm"/>
      <inkml:brushProperty name="color" value="#E71224"/>
    </inkml:brush>
  </inkml:definitions>
  <inkml:trace contextRef="#ctx0" brushRef="#br0">0 0 24575,'1'7'0,"28"208"0,3 17 0,-28-193 0,2 0 0,-3-1 0,-1 51 0,0-111 0,2 0 0,1 0 0,11-34 0,32-72 0,-34 94 0,10-26-1365,-3 10-5461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06.655"/>
    </inkml:context>
    <inkml:brush xml:id="br0">
      <inkml:brushProperty name="width" value="0.05" units="cm"/>
      <inkml:brushProperty name="height" value="0.05" units="cm"/>
      <inkml:brushProperty name="color" value="#E71224"/>
    </inkml:brush>
  </inkml:definitions>
  <inkml:trace contextRef="#ctx0" brushRef="#br0">143 417 24575,'0'0'0,"0"0"0,4-1 0,-1 0 0,1-1 0,-1 0 0,1 0 0,-1 0 0,0 0 0,1-1 0,-1 1 0,-1-1 0,1 0 0,5-6 0,-4 4 0,19-22 0,-1-1 0,-2-1 0,0-1 0,-2-1 0,-2 0 0,25-65 0,-41 96 0,3-10 0,0 0 0,0 0 0,1-14 0,-3 23 0,-1-1 0,0 0 0,0 0 0,0 0 0,0 0 0,0 1 0,0-1 0,0 0 0,0 0 0,-1 0 0,1 0 0,-1 1 0,1-1 0,-1 0 0,0 1 0,0-1 0,0 0 0,1 1 0,-2-1 0,1 1 0,0-1 0,0 1 0,0 0 0,-1-1 0,1 1 0,-3-2 0,0 2 0,0-1 0,-1 1 0,1 0 0,0 0 0,0 1 0,-1-1 0,1 1 0,0 0 0,0 0 0,-1 0 0,1 1 0,-5 1 0,-6 1 0,-1 1 0,-14 6 0,13-3 0,1 0 0,0 1 0,1 1 0,0 0 0,0 1 0,1 1 0,0 0 0,1 1 0,-13 15 0,19-20 0,1 1 0,0 0 0,0 0 0,1 0 0,0 1 0,0 0 0,1 0 0,0 0 0,1 1 0,0-1 0,0 1 0,1 0 0,0-1 0,1 1 0,0 0 0,1 0 0,1 17 0,1-14 0,1 0 0,1 0 0,0 0 0,1-1 0,0 1 0,1-1 0,1 0 0,0-1 0,0 0 0,1 0 0,14 15 0,-5-8 0,0-1 0,2-1 0,0 0 0,0-1 0,33 17 0,11 0-1365,-5-9-5461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4.236"/>
    </inkml:context>
    <inkml:brush xml:id="br0">
      <inkml:brushProperty name="width" value="0.05" units="cm"/>
      <inkml:brushProperty name="height" value="0.05" units="cm"/>
      <inkml:brushProperty name="color" value="#E71224"/>
    </inkml:brush>
  </inkml:definitions>
  <inkml:trace contextRef="#ctx0" brushRef="#br0">1056 1 24575,'-20'19'0,"12"-11"0,0 0 0,-10 6 0,-86 55 0,-45 35 0,73-39 0,3 4 0,3 3 0,3 3 0,4 3 0,-88 140 0,112-152-195,3 2 0,3 2 0,3 0 0,-26 96 0,40-104 33,2 0-1,3 0 0,3 1 1,3 0-1,4 102 1,7-97 162,3 0 0,2 0 0,4-1 0,3 0 0,2-1 0,3-2 0,3 0 0,61 106 0,-51-110 0,3-2 0,3-1 0,2-3 0,2-1 0,3-3 0,1-1 0,3-3 0,90 61 0,-96-79-86,0-1 0,2-3 0,1-2 1,1-2-1,1-2 0,0-2 0,1-3 0,1-2 1,0-3-1,0-1 0,1-4 0,72-3 0,-87-3 86,0-2 0,-1-1 0,0-3 0,64-21 0,-58 12 0,0-1 0,-1-3 0,59-38 0,-49 21 0,-1-2 0,-1-2 0,-3-2 0,-2-3 0,79-103 0,-85 93 0,-2-2 0,-3-1 0,-3-2 0,-2-1 0,30-97 0,-41 98 0,-3-2 0,-3 0 0,-3-1 0,-3 0 0,-1-127 0,-9 155 0,-1 0 0,-2 0 0,-2 0 0,-2 1 0,-1 0 0,-2 0 0,-1 1 0,-2 1 0,-34-59 0,6 26 0,-3 3 0,-3 2 0,-78-79 0,88 103 0,-2 2 0,-1 1 0,-2 3 0,-1 1 0,-2 2 0,0 3 0,-59-25 0,70 37 0,0 2 0,-2 1 0,1 2 0,-1 2 0,0 1 0,-1 2 0,0 2 0,0 1 0,1 2 0,-77 10 0,54 3-213,0 2-1,0 3 1,-74 34-1,9 6-4057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5.580"/>
    </inkml:context>
    <inkml:brush xml:id="br0">
      <inkml:brushProperty name="width" value="0.05" units="cm"/>
      <inkml:brushProperty name="height" value="0.05" units="cm"/>
      <inkml:brushProperty name="color" value="#E71224"/>
    </inkml:brush>
  </inkml:definitions>
  <inkml:trace contextRef="#ctx0" brushRef="#br0">580 1 24575,'-16'0'0,"1"1"0,-21 3 0,28-3 0,-1 2 0,1-1 0,0 1 0,0 0 0,0 1 0,-8 4 0,-3 4 0,0 1 0,2 1 0,-1 0 0,-21 24 0,9-3 0,-33 46 0,35-38-181,2 1-1,1 1 1,3 2 0,1 0-1,-19 70 1,17-34-182,5 0 0,-12 128 0,24-142 304,3 1 0,3 0 0,3 0 1,3-1-1,20 97 0,-15-124-2,2-1 0,1 0 0,37 74 1,-35-85 41,3 0 1,0-2-1,2 0 1,1-1 0,35 35-1,22 4-865,-9-18-3539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910"/>
    </inkml:context>
    <inkml:brush xml:id="br0">
      <inkml:brushProperty name="width" value="0.05" units="cm"/>
      <inkml:brushProperty name="height" value="0.05" units="cm"/>
      <inkml:brushProperty name="color" value="#E71224"/>
    </inkml:brush>
  </inkml:definitions>
  <inkml:trace contextRef="#ctx0" brushRef="#br0">0 1 24575,'0'0'0,"3"0"0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199"/>
    </inkml:context>
    <inkml:brush xml:id="br0">
      <inkml:brushProperty name="width" value="0.05" units="cm"/>
      <inkml:brushProperty name="height" value="0.05" units="cm"/>
      <inkml:brushProperty name="color" value="#E71224"/>
    </inkml:brush>
  </inkml:definitions>
  <inkml:trace contextRef="#ctx0" brushRef="#br0">322 0 24575,'-4'4'0,"1"1"0,0-1 0,1 1 0,-1 0 0,1 1 0,-3 6 0,0 4 0,-118 402-824,35 10-60,84-407 881,-54 347-272,36 2-1,27-175 395,-4-172-6167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075"/>
    </inkml:context>
    <inkml:brush xml:id="br0">
      <inkml:brushProperty name="width" value="0.05" units="cm"/>
      <inkml:brushProperty name="height" value="0.05" units="cm"/>
      <inkml:brushProperty name="color" value="#E71224"/>
    </inkml:brush>
  </inkml:definitions>
  <inkml:trace contextRef="#ctx0" brushRef="#br0">0 0 24575,'0'0'0,"0"0"0,7 1 0,-3 1 0,1-1 0,-1 1 0,1 1 0,-1-1 0,0 1 0,5 3 0,-2-2 0,109 78 0,-4 6 0,193 192 0,-162-115-1365,-109-122-5461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472"/>
    </inkml:context>
    <inkml:brush xml:id="br0">
      <inkml:brushProperty name="width" value="0.05" units="cm"/>
      <inkml:brushProperty name="height" value="0.05" units="cm"/>
      <inkml:brushProperty name="color" value="#E71224"/>
    </inkml:brush>
  </inkml:definitions>
  <inkml:trace contextRef="#ctx0" brushRef="#br0">631 0 24575,'-1'1'0,"0"0"0,0 0 0,0 0 0,0 0 0,0 1 0,1-1 0,-1 0 0,1 0 0,-2 3 0,-2 6 0,-140 273 0,0 79-286,-32 74-89,153-385 384,-58 143-29,69-161 50,2 1 0,1 1 1,-7 64-1,15-87-120,0 0-1,1 0 1,0 0-1,1 0 1,0 0-1,1 0 1,1 0-1,7 21 1,3-3-6736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6.890"/>
    </inkml:context>
    <inkml:brush xml:id="br0">
      <inkml:brushProperty name="width" value="0.05" units="cm"/>
      <inkml:brushProperty name="height" value="0.05" units="cm"/>
      <inkml:brushProperty name="color" value="#E71224"/>
    </inkml:brush>
  </inkml:definitions>
  <inkml:trace contextRef="#ctx0" brushRef="#br0">1 132 24575,'0'0'0,"0"0"0,2 0 0,7 0 0,6 0 0,6 0 0,6-3 0,8-3 0,4-3 0,6-3 0,6-4 0,1-2 0,0 0 0,-2 0 0,-3 0 0,-11 4-8191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275"/>
    </inkml:context>
    <inkml:brush xml:id="br0">
      <inkml:brushProperty name="width" value="0.05" units="cm"/>
      <inkml:brushProperty name="height" value="0.05" units="cm"/>
      <inkml:brushProperty name="color" value="#E71224"/>
    </inkml:brush>
  </inkml:definitions>
  <inkml:trace contextRef="#ctx0" brushRef="#br0">1 119 24575,'0'0'0,"0"0"0,0 0 0,2 0 0,4 0 0,5 0 0,12 0 0,11-3 0,16-3 0,14-3 0,9-7 0,7-7 0,3-2 0,-5 4 0,-16 6-8191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7.691"/>
    </inkml:context>
    <inkml:brush xml:id="br0">
      <inkml:brushProperty name="width" value="0.05" units="cm"/>
      <inkml:brushProperty name="height" value="0.05" units="cm"/>
      <inkml:brushProperty name="color" value="#E71224"/>
    </inkml:brush>
  </inkml:definitions>
  <inkml:trace contextRef="#ctx0" brushRef="#br0">0 1 24575,'0'0'0,"1"14"0,37 352-574,25-2 0,52 139 574,-88-419-1174,-4-19-4695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02.492"/>
    </inkml:context>
    <inkml:brush xml:id="br0">
      <inkml:brushProperty name="width" value="0.05" units="cm"/>
      <inkml:brushProperty name="height" value="0.05" units="cm"/>
      <inkml:brushProperty name="color" value="#E71224"/>
    </inkml:brush>
  </inkml:definitions>
  <inkml:trace contextRef="#ctx0" brushRef="#br0">0 1 24575,'1'5'0,"-1"-1"0,1 1 0,-1 0 0,1-1 0,1 1 0,-1-1 0,1 1 0,-1-1 0,1 0 0,1 0 0,-1 1 0,0-2 0,1 1 0,0 0 0,0 0 0,0-1 0,6 5 0,5 4 0,0-2 0,0 0 0,22 11 0,-29-18 0,31 17-61,1-2-1,1-1 1,1-2-1,65 14 1,174 15-510,217-7-733,5-24-317,-412-11 1677,838 20-1515,126 2-796,0-17 1102,506-24 72,-4-23 0,449-16 409,-976 40 5824,-966 14-3979,156 1 3950,-219 2-5123,-1-1 0,1 0 0,0 0 0,0 0 0,-1 1 0,1-1 0,0 0 0,0 0 0,0 1 0,-1-1 0,1 0 0,0 1 0,0-1 0,0 0 0,0 1 0,0-1 0,0 0 0,0 0 0,0 1 0,0-1 0,0 0 0,0 1 0,0-1 0,0 0 0,0 1 0,0-1 0,0 0 0,0 1 0,2 15 0,-1-10 0,11 397 0,-13-354 0,1-22 0,-9-42 0,-11-40 0,-18-72 0,17 55 0,9 32 0,3 11 0,0 0 0,2-1 0,-3-30 0,10 56 0,0 0 0,0 0 0,1 0 0,-1 0 0,1 0 0,0 0 0,0 0 0,0 1 0,1-1 0,0 0 0,-1 1 0,1-1 0,0 1 0,1-1 0,-1 1 0,0 0 0,1 0 0,0 0 0,0 0 0,0 1 0,0-1 0,5-2 0,0-1 0,1 1 0,-1 1 0,1 0 0,0 0 0,1 0 0,-1 1 0,0 0 0,12-1 0,12 0 0,1 2 0,-1 0 0,1 3 0,59 7 0,-32 3 0,100 30 0,-138-34 0,0 1 0,-1 1 0,28 15 0,-44-20 0,-1-1 0,1 1 0,-1 0 0,1 0 0,-1 0 0,0 1 0,-1 0 0,1 0 0,-1 0 0,0 1 0,0-1 0,-1 1 0,1 0 0,-1 0 0,-1 0 0,5 11 0,-6-8 0,1-1 0,-2 0 0,1 0 0,-1 1 0,0-1 0,-1 0 0,1 0 0,-4 12 0,0-6 0,0-1 0,-1 0 0,0 0 0,-10 17 0,-4 2 0,-2-2 0,-43 49 0,2-10-1365,6-10-5461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49.181"/>
    </inkml:context>
    <inkml:brush xml:id="br0">
      <inkml:brushProperty name="width" value="0.05" units="cm"/>
      <inkml:brushProperty name="height" value="0.05" units="cm"/>
      <inkml:brushProperty name="color" value="#E71224"/>
    </inkml:brush>
  </inkml:definitions>
  <inkml:trace contextRef="#ctx0" brushRef="#br0">457 10 24575,'-1'-10'0,"1"10"0,0 0 0,0 0 0,0 0 0,0 0 0,0 0 0,0 0 0,0 0 0,0 1 0,0-1 0,0 0 0,0 0 0,0 0 0,0 0 0,0 0 0,0 0 0,0 0 0,0 0 0,0 0 0,0 0 0,0 0 0,0 0 0,0 0 0,0 0 0,0 0 0,0 0 0,0 0 0,0 0 0,0 0 0,0 0 0,0 0 0,0 0 0,0 0 0,-1 0 0,1 0 0,0 0 0,0 0 0,0 0 0,0 0 0,0 1 0,0-1 0,0 0 0,0 0 0,0 0 0,0 0 0,0 0 0,0-1 0,0 1 0,0 0 0,0 0 0,0 0 0,0 0 0,0 0 0,0 0 0,0 0 0,0 0 0,-1 0 0,1 0 0,0 0 0,0 0 0,0 0 0,0 0 0,0 0 0,0 0 0,0 0 0,0 0 0,-6 20 0,-160 613-1504,157-600 1448,-122 456-212,24 4 277,76-261-79,28-193 71,2 0-1,2 0 0,12 74 1,-11-99 98,2-1 1,-1 1-1,2-1 0,-1 0 1,2 0-1,0 0 0,0-1 1,1 0-1,1 0 0,0-1 1,1 0-1,0 0 0,0-1 1,1 0-1,1-1 0,-1 0 1,2 0-1,20 11 0,6 0-97,1-2 0,1-1 0,0-3 0,81 19 0,173 12-118,-286-44 107,709 67-364,4-47 172,-692-22 218,2 2 108,-1-2 1,54-9-1,-75 8-104,0 0 0,0-1 0,0 0 0,0 0 1,-1-1-1,0 0 0,1-1 0,-1 0 0,-1 0 1,1 0-1,-1-1 0,0 0 0,9-11 0,12-19-19,-1-1 0,-2-1-1,-2-2 1,23-52 0,57-174-885,-40 70 795,73-383 1,-91 275 87,-22-4 0,-22 279 131,-2 0 0,-1 0 0,-8-41 1,6 56-74,1 0 0,-2 0 0,0 1 1,-1-1-1,0 1 0,-1 1 1,0-1-1,-18-21 0,7 13-56,-2 1 0,-1 1 0,0 1 0,-1 1 0,-1 0 0,-1 2 0,-28-14 0,7 8-51,-1 1 0,0 3 0,-60-15 0,0 10-146,-1 3 0,-182-6 0,-221 29-120,-376 65 253,869-66 62,-1-2 0,0 1 0,0 2 0,0-1 0,0 2 0,-24 10 0,41-15-18,-1 1 0,1-1-1,0 1 1,-1 0 0,1-1-1,0 1 1,-1 0 0,1 0 0,0 0-1,0 0 1,0 0 0,0 0 0,0 1-1,0-1 1,0 0 0,0 0-1,0 1 1,0-1 0,1 0 0,-1 1-1,1-1 1,-1 1 0,1-1 0,-1 3-1,3 12-6573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0.381"/>
    </inkml:context>
    <inkml:brush xml:id="br0">
      <inkml:brushProperty name="width" value="0.05" units="cm"/>
      <inkml:brushProperty name="height" value="0.05" units="cm"/>
      <inkml:brushProperty name="color" value="#E71224"/>
    </inkml:brush>
  </inkml:definitions>
  <inkml:trace contextRef="#ctx0" brushRef="#br0">192 1 24575,'-3'6'0,"-7"18"0,0 0 0,2 1 0,-6 28 0,-10 80 0,20-107 0,-70 613 0,58-124 0,16-448 0,-9-89 0,6 16 0,1 0 0,-1-1 0,-1-8 0,-1-12-1365,2 2-5461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170"/>
    </inkml:context>
    <inkml:brush xml:id="br0">
      <inkml:brushProperty name="width" value="0.05" units="cm"/>
      <inkml:brushProperty name="height" value="0.05" units="cm"/>
      <inkml:brushProperty name="color" value="#E71224"/>
    </inkml:brush>
  </inkml:definitions>
  <inkml:trace contextRef="#ctx0" brushRef="#br0">0 1 24575,'0'0'0,"0"9"0,1-2 0,-1 0 0,1-1 0,1 1 0,-1 0 0,1-1 0,0 0 0,1 1 0,3 6 0,31 49 0,-19-32 0,16 28 0,-2 1 0,44 119 0,-49-92 0,45 117 0,-65-188 0,17 27 0,-21-37 0,1 0 0,-1-1 0,1 1 0,0-1 0,0 0 0,1 0 0,-1 0 0,10 6 0,-13-10 0,1 1 0,0 0 0,-1-1 0,1 1 0,0-1 0,-1 1 0,1-1 0,0 0 0,-1 0 0,1 0 0,0 0 0,-1 0 0,1 0 0,0 0 0,0 0 0,-1-1 0,1 1 0,0-1 0,-1 1 0,1-1 0,-1 0 0,1 0 0,-1 0 0,1 1 0,1-3 0,2-1 0,0 0 0,-1-1 0,1 1 0,-1-1 0,6-9 0,20-30 0,43-89 0,10-57 0,-55 123 0,-6 14 0,54-111 0,-75 162 0,1-3 0,0 1 0,1 0 0,-1 0 0,1 0 0,0 1 0,0-1 0,0 1 0,0-1 0,1 1 0,-1 0 0,5-3 0,-8 6 0,1 0 0,-1 0 0,0 0 0,0 0 0,1 0 0,-1 1 0,0-1 0,0 0 0,0 0 0,1 0 0,-1 0 0,0 0 0,0 0 0,0 0 0,1 0 0,-1 0 0,0 1 0,0-1 0,0 0 0,1 0 0,-1 0 0,0 0 0,0 1 0,0-1 0,0 0 0,0 0 0,1 0 0,-1 1 0,0-1 0,0 0 0,5 10 0,-3-5 0,11 25 0,-1 1 0,-2 0 0,7 33 0,13 99 0,-26-137 0,43 473 0,-43 3 0,-4-487-1365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1.598"/>
    </inkml:context>
    <inkml:brush xml:id="br0">
      <inkml:brushProperty name="width" value="0.05" units="cm"/>
      <inkml:brushProperty name="height" value="0.05" units="cm"/>
      <inkml:brushProperty name="color" value="#E71224"/>
    </inkml:brush>
  </inkml:definitions>
  <inkml:trace contextRef="#ctx0" brushRef="#br0">1 91 24575,'0'0'0,"6"0"0,45 0 0,152-6 0,-178 4 0,0-2 0,0-1 0,0-1 0,-1-1 0,46-20 0,-54 19 135,-7 3-510,1 0 0,0 1 0,20-6 0,-19 8-6451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26.680"/>
    </inkml:context>
    <inkml:brush xml:id="br0">
      <inkml:brushProperty name="width" value="0.05" units="cm"/>
      <inkml:brushProperty name="height" value="0.05" units="cm"/>
      <inkml:brushProperty name="color" value="#E71224"/>
    </inkml:brush>
  </inkml:definitions>
  <inkml:trace contextRef="#ctx0" brushRef="#br0">157 1 24575,'0'0'0,"1"0"0,9 6 0,0 1 0,-1-1 0,1 2 0,8 8 0,20 20-105,-2 2-1,-2 1 1,52 77-1,63 147-677,-104-167 425,-4 1 0,-5 1 0,-4 3 1,-5 0-1,-4 2 0,13 135 0,-25-81-693,-14 240 0,-57 154 293,-38-64 777,66-374-99,-5-2 0,-61 130-1,36-122 275,-5-3 1,-4-2-1,-159 189 0,200-266-313,9-11-1938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2.018"/>
    </inkml:context>
    <inkml:brush xml:id="br0">
      <inkml:brushProperty name="width" value="0.05" units="cm"/>
      <inkml:brushProperty name="height" value="0.05" units="cm"/>
      <inkml:brushProperty name="color" value="#E71224"/>
    </inkml:brush>
  </inkml:definitions>
  <inkml:trace contextRef="#ctx0" brushRef="#br0">1 62 24575,'1'0'0,"0"0"0,0 0 0,0 0 0,0 1 0,1-1 0,-1 0 0,0 1 0,0-1 0,0 0 0,0 1 0,1 0 0,2 1 0,20 6 0,-1-2 0,1 0 0,0-2 0,1 0 0,-1-2 0,1 0 0,24-3 0,-4-2 0,-1-2 0,87-21 0,-48-1 320,-48 15-1162,43-9-1,-53 16-5983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3.912"/>
    </inkml:context>
    <inkml:brush xml:id="br0">
      <inkml:brushProperty name="width" value="0.05" units="cm"/>
      <inkml:brushProperty name="height" value="0.05" units="cm"/>
      <inkml:brushProperty name="color" value="#E71224"/>
    </inkml:brush>
  </inkml:definitions>
  <inkml:trace contextRef="#ctx0" brushRef="#br0">1 0 24575,'6'7'0,"5"6"0,0 1 0,-1 1 0,-1-1 0,0 2 0,-1-1 0,8 24 0,-1-5 0,41 81 0,87 136 0,203 236 0,-309-435-1365,-5-7-5461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5:54.287"/>
    </inkml:context>
    <inkml:brush xml:id="br0">
      <inkml:brushProperty name="width" value="0.05" units="cm"/>
      <inkml:brushProperty name="height" value="0.05" units="cm"/>
      <inkml:brushProperty name="color" value="#E71224"/>
    </inkml:brush>
  </inkml:definitions>
  <inkml:trace contextRef="#ctx0" brushRef="#br0">978 1 24575,'-3'3'0,"-7"16"0,0 0 0,-10 31 0,12-30 0,-179 552-1686,157-463 1686,-67 234 0,-14-3 0,33-142-207,-195 352 0,239-491 65,-72 140-800,96-173-4065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6:31.054"/>
    </inkml:context>
    <inkml:brush xml:id="br0">
      <inkml:brushProperty name="width" value="0.05" units="cm"/>
      <inkml:brushProperty name="height" value="0.05" units="cm"/>
      <inkml:brushProperty name="color" value="#E71224"/>
    </inkml:brush>
  </inkml:definitions>
  <inkml:trace contextRef="#ctx0" brushRef="#br0">1 0 24575,'0'0'0,"0"0"0,0 0 0,4 1 0,1 2 0,0 0 0,0 1 0,0 0 0,0-1 0,-1 2 0,0-1 0,4 5 0,-2-3 0,21 26-61,0 2 1,-2 0-1,-2 2 0,26 53 0,61 161-521,-102-230 538,205 484-1065,30-15 280,-218-443 827,151 276-110,-16 4-65,-137-275 212,67 143-117,-66-148 914,2-1 0,35 45 1,179 179-125,-224-253-707,66 66-1,-98-82 0,10 0 0,-71 2 0,1 2 0,-1 5 0,-82 19 0,32 6 0,-18 5 0,137-37 0,5-2 0,1 1 0,0 0 0,-1-1 0,1 1 0,-1-1 0,1 0 0,-1 1 0,1-1 0,-1 0 0,1-1 0,-3 1 0,14-2 0,-3 4 0,0 0 0,0 1 0,-1-1 0,1 2 0,-1-1 0,1 0 0,-1 1 0,0 0 0,5 6 0,-2-3 0,30 28 0,46 52 0,23 23 0,-80-85 0,-13-11 0,0-2 0,23 17 0,-34-28 0,0 1 0,0-1 0,0 1 0,0-1 0,0 0 0,1 0 0,-1-1 0,0 1 0,0 0 0,1-1 0,-1 0 0,5 0 0,-2-1 0,0 0 0,-1 0 0,1 0 0,-1-1 0,1 1 0,8-5 0,-3 0 0,0-1 0,0 1 0,-1-2 0,0 1 0,-1-1 0,9-10 0,-2 0 29,-2-1 0,0-1-1,16-29 1,-3 4-1509,-6 12-5346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24.798"/>
    </inkml:context>
    <inkml:brush xml:id="br0">
      <inkml:brushProperty name="width" value="0.05" units="cm"/>
      <inkml:brushProperty name="height" value="0.05" units="cm"/>
      <inkml:brushProperty name="color" value="#E71224"/>
    </inkml:brush>
  </inkml:definitions>
  <inkml:trace contextRef="#ctx0" brushRef="#br0">140 0 24575,'0'4'0,"-18"323"0,10-235 0,-71 794-1298,69-783 1257,10-98 41,-24 286-6,24 0-88,1-262-187,2 0-1,1-1 1,10 40 0,-4-40-5346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8.406"/>
    </inkml:context>
    <inkml:brush xml:id="br0">
      <inkml:brushProperty name="width" value="0.05" units="cm"/>
      <inkml:brushProperty name="height" value="0.05" units="cm"/>
      <inkml:brushProperty name="color" value="#E71224"/>
    </inkml:brush>
  </inkml:definitions>
  <inkml:trace contextRef="#ctx0" brushRef="#br0">54 1 24575,'0'0'0,"-2"8"0,-5 27 0,1 0 0,-1 45 0,3-25 0,-1-2 0,-17 300 0,23-329 0,29-105 0,-1-54 0,-3 16 0,-18 90 0,1 1 0,14-31 0,-20 52 0,0 0 0,1 1 0,0 0 0,0-1 0,1 2 0,-1-1 0,8-7 0,-10 12 0,-1 0 0,1-1 0,-1 1 0,1 0 0,-1 0 0,1 0 0,0 0 0,-1 1 0,1-1 0,0 0 0,0 1 0,-1-1 0,1 1 0,0 0 0,0-1 0,0 1 0,0 0 0,0 0 0,0 0 0,-1 1 0,1-1 0,0 0 0,0 1 0,0-1 0,0 1 0,-1 0 0,1-1 0,0 1 0,-1 0 0,1 0 0,0 0 0,-1 0 0,3 3 0,3 2 0,1 2 0,-2-1 0,1 1 0,-1 0 0,-1 0 0,10 18 0,22 57 0,-36-78 0,21 57 0,5 15 0,-22-65 0,1 0 0,0-1 0,1 0 0,10 13 0,-12-17 0,-3-4 0,-1-1 0,1 0 0,-1 0 0,1 0 0,0 0 0,4 3 0,-6-5 0,1 0 0,0 1 0,-1-1 0,1 0 0,0 0 0,0 1 0,-1-1 0,1 0 0,0 0 0,0 0 0,0 0 0,-1 0 0,1 0 0,0 0 0,0 0 0,-1 0 0,1 0 0,0-1 0,0 1 0,-1 0 0,1 0 0,0-1 0,-1 1 0,1-1 0,0 1 0,-1 0 0,1-1 0,0 0 0,5-4 0,-1 0 0,0 0 0,0-1 0,0 1 0,-1-1 0,0 0 0,0-1 0,3-7 0,21-56 0,-27 66 0,75-257 0,-74 252 0,-2 7 0,0 1 0,0 0 0,1-1 0,-1 1 0,1-1 0,-1 1 0,1 0 0,0-1 0,-1 1 0,2-2 0,-1 3 0,0-1 0,-1 1 0,1-1 0,0 1 0,0-1 0,0 1 0,0 0 0,0-1 0,0 1 0,0 0 0,0 0 0,0 0 0,0 0 0,0 0 0,0 0 0,0 0 0,0 0 0,0 0 0,1 1 0,2-1 0,0 1 0,0 0 0,0 1 0,0-1 0,-1 1 0,1 0 0,-1-1 0,1 2 0,-1-1 0,1 0 0,-1 1 0,0-1 0,0 1 0,3 4 0,4 5 0,-1 0 0,11 19 0,-20-30 0,16 27 0,-1 1 0,-2 0 0,11 36 0,21 96 0,-23-77 0,6 1-1365,-12-48-5461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3:39.008"/>
    </inkml:context>
    <inkml:brush xml:id="br0">
      <inkml:brushProperty name="width" value="0.05" units="cm"/>
      <inkml:brushProperty name="height" value="0.05" units="cm"/>
      <inkml:brushProperty name="color" value="#E71224"/>
    </inkml:brush>
  </inkml:definitions>
  <inkml:trace contextRef="#ctx0" brushRef="#br0">14 1 24575,'0'0'0,"0"3"0,0 9 0,0 11 0,0 12 0,0 13 0,0 6 0,-2 6 0,0 2 0,-1 12 0,0 59 0,-1 7-8191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4:58.956"/>
    </inkml:context>
    <inkml:brush xml:id="br0">
      <inkml:brushProperty name="width" value="0.05" units="cm"/>
      <inkml:brushProperty name="height" value="0.05" units="cm"/>
      <inkml:brushProperty name="color" value="#E71224"/>
    </inkml:brush>
  </inkml:definitions>
  <inkml:trace contextRef="#ctx0" brushRef="#br0">51 1 24575,'0'0'0,"0"0"0,0 0 0,0 0 0,0 0 0,0 10 0,-12 60 0,0-5 0,-5 210 271,9-107-1907,6-137-5190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105"/>
    </inkml:context>
    <inkml:brush xml:id="br0">
      <inkml:brushProperty name="width" value="0.05" units="cm"/>
      <inkml:brushProperty name="height" value="0.05" units="cm"/>
      <inkml:brushProperty name="color" value="#E71224"/>
    </inkml:brush>
  </inkml:definitions>
  <inkml:trace contextRef="#ctx0" brushRef="#br0">1 0 24575,'0'0'0,"0"0"0,0 0 0,1 1 0,0-1 0,-1 0 0,1 0 0,-1 0 0,1 0 0,0 1 0,-1-1 0,1 0 0,-1 1 0,1-1 0,-1 0 0,1 1 0,-1-1 0,1 1 0,0 0 0,2 2 0,15 13 0,22 25 0,-33-34 0,207 246-148,-10 11-173,170 204-91,-93-168-259,-266-285-5968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0.722"/>
    </inkml:context>
    <inkml:brush xml:id="br0">
      <inkml:brushProperty name="width" value="0.05" units="cm"/>
      <inkml:brushProperty name="height" value="0.05" units="cm"/>
      <inkml:brushProperty name="color" value="#E71224"/>
    </inkml:brush>
  </inkml:definitions>
  <inkml:trace contextRef="#ctx0" brushRef="#br0">936 1 24575,'-16'1'0,"11"0"0,1 1 0,-1-1 0,0 1 0,1 0 0,0 1 0,-1-1 0,1 1 0,-6 5 0,-30 30 0,34-31 0,-16 17 8,1 1 0,2 1 0,0 1 0,2 1-1,-16 35 1,-55 154-208,82-202 165,-58 160-678,-92 246 444,-16-5 277,104-271-93,-27 66 10,89-199 241,0 1-1,1 0 0,1 0 0,0 0 1,1 0-1,1 1 0,-2 14 0,-2 33-346,3-43-1003,-1 12-5642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1.970"/>
    </inkml:context>
    <inkml:brush xml:id="br0">
      <inkml:brushProperty name="width" value="0.05" units="cm"/>
      <inkml:brushProperty name="height" value="0.05" units="cm"/>
      <inkml:brushProperty name="color" value="#E71224"/>
    </inkml:brush>
  </inkml:definitions>
  <inkml:trace contextRef="#ctx0" brushRef="#br0">1692 99 24575,'-8'-7'0,"5"6"0,-18-12 0,0 1 0,-1 1 0,-1 1 0,0 1 0,0 1 0,-1 1 0,0 1 0,0 1 0,0 1 0,-1 1 0,0 1 0,1 2 0,-50 4 0,16 5-90,0 2 1,1 2-1,0 3 0,-60 27 0,42-11-59,2 3-1,-102 68 0,106-56 30,-96 87-1,117-90-63,3 3 0,-63 83 0,80-92 64,3 2-1,1 1 0,2 1 1,-21 54-1,31-60 55,1 0-1,1 0 1,2 1 0,2 0 0,-3 72 0,9-79-7,1-1 1,2 1-1,1 0 1,1-1 0,2 0-1,0 0 1,2-1-1,2 0 1,16 33 0,-15-39 74,0 0 1,2-1-1,0-1 1,2 0-1,0-1 1,1-1 0,1 0-1,1-2 1,0 0-1,1 0 1,30 16-1,-24-18-7,1-2 0,0 0-1,1-2 1,57 14 0,-47-17 21,1-1 1,-1-3-1,52 0 0,-22-8-299,-1-2 0,0-3 0,0-3 0,73-24 0,-31 1 197,-2-5 0,-1-4 0,127-76 0,-111 46 109,-3-4 0,132-117 0,-192 144 130,86-100 1,-107 105 87,-2-1 0,54-96 0,-70 105-72,-2-1-1,-2 0 0,-1-1 0,14-66 1,-22 73-75,-2-1 1,-2 0-1,-1 0 1,-1 0-1,-2 0 1,-7-42-1,0 33 346,-24-73 0,21 84-7008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2.797"/>
    </inkml:context>
    <inkml:brush xml:id="br0">
      <inkml:brushProperty name="width" value="0.05" units="cm"/>
      <inkml:brushProperty name="height" value="0.05" units="cm"/>
      <inkml:brushProperty name="color" value="#E71224"/>
    </inkml:brush>
  </inkml:definitions>
  <inkml:trace contextRef="#ctx0" brushRef="#br0">662 127 24575,'0'-2'0,"-1"1"0,0 0 0,1 0 0,-1 0 0,0-1 0,0 1 0,0 0 0,0 0 0,0 0 0,0 0 0,0 0 0,0 1 0,0-1 0,-2-1 0,2 1 0,-2-1 0,-1 0 0,0 0 0,0 0 0,0 1 0,0-1 0,0 1 0,0 0 0,-1 0 0,1 0 0,0 1 0,0-1 0,-1 1 0,1 0 0,-8 1 0,-3 2 0,-1-1 0,-25 10 0,19-4 0,0 1 0,0 0 0,1 2 0,0 1 0,1 0 0,0 2 0,1 0 0,1 1 0,0 1 0,2 0 0,-28 34 0,32-33 0,0 0 0,2 1 0,0 0 0,0 0 0,-12 39 0,17-42 0,1 1 0,1 0 0,0 1 0,2-1 0,-1 0 0,2 1 0,3 31 0,-1-36 0,0 0 0,1 0 0,1 0 0,0 0 0,0-1 0,1 1 0,1-1 0,0-1 0,0 1 0,1-1 0,1 0 0,0 0 0,15 14 0,-14-16 0,0-1 0,0 0 0,0 0 0,1-1 0,0 0 0,0-1 0,0 0 0,1-1 0,0 0 0,0 0 0,0-1 0,0-1 0,0 0 0,1 0 0,11-1 0,-4-2 0,1 0 0,-1-2 0,0 0 0,0-2 0,0 0 0,-1-1 0,0 0 0,0-2 0,20-11 0,-1-2 0,-2-1 0,-1-2 0,39-34 0,-45 33 0,0-1 0,-2-1 0,37-49 0,-54 63 0,-1 0 0,0-1 0,-1 0 0,9-26 0,-13 30 0,-1 0 0,0 0 0,0 0 0,-1 0 0,0 0 0,0 0 0,-2-1 0,0-11 0,-2 6 0,-1 1 0,0-1 0,-1 1 0,0 0 0,-2 0 0,1 0 0,-2 1 0,0 0 0,-1 1 0,0 0 0,-1 0 0,-14-14 0,13 16 0,0 0 0,0 1 0,-1 1 0,0 0 0,-1 1 0,0 0 0,0 1 0,-1 0 0,0 1 0,0 1 0,0 0 0,-1 1 0,-19-3 0,12 5 0,-1 1 0,0 1 0,1 1 0,-1 1 0,1 1 0,0 0 0,-35 12 0,30-6 0,1 1 0,0 1 0,0 1 0,1 2 0,-39 27 0,42-24-4,2 1-1,0 0 1,1 2 0,1 0-1,0 1 1,2 1-1,-16 28 1,9-7-473,1 1-1,2 0 1,-14 50 0,4 4-5770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3.769"/>
    </inkml:context>
    <inkml:brush xml:id="br0">
      <inkml:brushProperty name="width" value="0.05" units="cm"/>
      <inkml:brushProperty name="height" value="0.05" units="cm"/>
      <inkml:brushProperty name="color" value="#E71224"/>
    </inkml:brush>
  </inkml:definitions>
  <inkml:trace contextRef="#ctx0" brushRef="#br0">52 1 24575,'-18'0'0,"17"1"0,-1-1 0,1 1 0,0 0 0,-1 0 0,1-1 0,0 1 0,0 0 0,0 0 0,-1 0 0,1 0 0,0 0 0,0 0 0,0 1 0,1-1 0,-1 0 0,0 1 0,0-1 0,1 0 0,-1 1 0,0 1 0,-1 4 0,0 0 0,0-1 0,0 9 0,0 8 0,1 0 0,0 0 0,5 30 0,13 67 0,-14-100 0,12 58 0,-4-20 0,7 104 0,-17-156 0,2-7 0,5-8 0,-6 6 0,25-35 0,-2 0 0,-2-2 0,22-50 0,39-132 0,-47 114 0,-37 106 0,0 1 0,1 0 0,-1 0 0,1 0 0,-1 0 0,1 0 0,-1-1 0,1 1 0,0 0 0,1-1 0,2 3 0,0 9 0,18 56 0,18 106 0,-28-110 0,2-1 0,32 82 0,-43-134 0,-1-6 0,-1 1 0,1 0 0,-1 0 0,1-1 0,0 1 0,4 4 0,-5-8 0,-1 1 0,1-1 0,-1 0 0,1 1 0,0-1 0,-1 0 0,1 0 0,-1 0 0,1 1 0,0-1 0,-1 0 0,1 0 0,0 0 0,-1 0 0,1 0 0,0 0 0,-1 0 0,1 0 0,0 0 0,-1 0 0,1-1 0,0 1 0,-1 0 0,1 0 0,-1 0 0,1-1 0,0 1 0,-1 0 0,1-1 0,-1 1 0,1-1 0,0 0 0,19-17 0,-16 13 0,33-34 0,35-48 0,26-51 0,41-50 0,-136 185 0,0-2 0,1 0 0,1 0 0,-1 1 0,9-7 0,-12 10 0,0 1 0,0-1 0,0 1 0,0-1 0,0 1 0,0-1 0,0 1 0,0-1 0,0 1 0,0 0 0,0 0 0,0 0 0,0 0 0,1 0 0,-1 0 0,0 0 0,0 0 0,0 0 0,0 0 0,0 0 0,0 1 0,0-1 0,0 0 0,0 1 0,0-1 0,0 1 0,0-1 0,0 1 0,0 0 0,0-1 0,0 1 0,1 1 0,5 6 0,0 1 0,0-1 0,0 1 0,6 13 0,19 44 0,-14-22 170,15 60-1,4 50-1472,-34-138 902,9 38-6425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6:11.100"/>
    </inkml:context>
    <inkml:brush xml:id="br0">
      <inkml:brushProperty name="width" value="0.05" units="cm"/>
      <inkml:brushProperty name="height" value="0.05" units="cm"/>
      <inkml:brushProperty name="color" value="#E71224"/>
    </inkml:brush>
  </inkml:definitions>
  <inkml:trace contextRef="#ctx0" brushRef="#br0">431 1 24575,'-2'0'0,"0"1"0,-1-1 0,1 1 0,0 0 0,0 0 0,0 0 0,0 1 0,0-1 0,0 0 0,0 1 0,0-1 0,-1 3 0,-9 5 0,-14 5 0,0-1 0,-55 19 0,30-12 0,9-5 0,23-9 0,1 1 0,0 1 0,-27 16 0,40-21 0,0 0 0,1 1 0,-1-1 0,1 1 0,0 0 0,0 1 0,0-1 0,1 1 0,0-1 0,0 1 0,0 0 0,0 0 0,1 1 0,0-1 0,0 0 0,-3 11 0,4-4 0,0 0 0,0 0 0,1-1 0,0 1 0,1 0 0,1 0 0,-1 0 0,2-1 0,0 1 0,0-1 0,1 0 0,1 0 0,0 0 0,0 0 0,8 11 0,-1-5 0,0 0 0,1 0 0,1-1 0,0-1 0,2 0 0,-1-1 0,31 20 0,-27-21 0,1-2 0,42 19 0,-50-25 0,0-1 0,0-1 0,1 0 0,-1 0 0,1-1 0,24 0 0,-32-2 0,-1 0 0,1-1 0,-1 0 0,0 0 0,1 0 0,-1 0 0,0 0 0,0-1 0,0 0 0,0 0 0,0 0 0,5-3 0,-4 1 0,-1 0 0,0-1 0,1 1 0,-1 0 0,0-1 0,-1 0 0,0 0 0,4-6 0,1-8 0,0 0 0,-1-1 0,-1 0 0,4-24 0,-8 37 0,3-13 0,-1 0 0,-2 0 0,2-32 0,-4 44 0,0 1 0,-1 0 0,0 0 0,0 0 0,-1-1 0,0 1 0,0 1 0,0-1 0,-1 0 0,0 0 0,-1 1 0,1 0 0,-8-10 0,3 7 27,-1 1-1,0-1 0,0 2 0,0-1 1,-1 2-1,0-1 0,-1 1 0,1 1 1,-1 0-1,0 0 0,-1 1 0,-20-5 1,17 6-198,0 1 0,0 0 1,-1 1-1,1 0 0,0 1 1,0 1-1,0 1 0,-1 0 1,-21 6-1,-13 10-6655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5.294"/>
    </inkml:context>
    <inkml:brush xml:id="br0">
      <inkml:brushProperty name="width" value="0.05" units="cm"/>
      <inkml:brushProperty name="height" value="0.05" units="cm"/>
      <inkml:brushProperty name="color" value="#E71224"/>
    </inkml:brush>
  </inkml:definitions>
  <inkml:trace contextRef="#ctx0" brushRef="#br0">1 841 24575,'0'-1'0,"0"-1"0,1 1 0,0 0 0,-1-1 0,1 1 0,0 0 0,0 0 0,-1-1 0,1 1 0,0 0 0,0 0 0,0 0 0,3-1 0,2-5 0,117-153 0,-15 16 0,-38 63 0,3 2 0,87-71 0,-131 127 0,0 1 0,2 1 0,0 2 0,1 1 0,1 1 0,0 2 0,1 1 0,1 2 0,0 1 0,1 2 0,0 2 0,0 1 0,1 1 0,0 2 0,64 4 0,-42 6 0,-1 2 0,-1 2 0,0 3 0,0 3 0,67 29 0,-15 3 0,160 100 0,-68-40 0,-189-103-455,1 1 0,22 16 0,-20-10-6371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7.265"/>
    </inkml:context>
    <inkml:brush xml:id="br0">
      <inkml:brushProperty name="width" value="0.05" units="cm"/>
      <inkml:brushProperty name="height" value="0.05" units="cm"/>
      <inkml:brushProperty name="color" value="#E71224"/>
    </inkml:brush>
  </inkml:definitions>
  <inkml:trace contextRef="#ctx0" brushRef="#br0">137 248 24575,'-1'94'0,"-20"147"0,-17-31 0,-2 12 0,37-201 0,1 0 0,0-1 0,1 1 0,3 22 0,-13-69 0,5 5 0,2 0 0,-2-35 0,3-46 0,3 71 0,-1-358 0,2 194 0,-1 192 0,0 0 0,0 0 0,0 0 0,1 0 0,-1 0 0,1 0 0,1-3 0,-2 5 0,0 1 0,1-1 0,-1 0 0,0 1 0,1-1 0,-1 1 0,1-1 0,-1 1 0,1-1 0,0 1 0,-1 0 0,1-1 0,-1 1 0,1-1 0,0 1 0,-1 0 0,1 0 0,0-1 0,-1 1 0,1 0 0,0 0 0,-1 0 0,1 0 0,0 0 0,-1 0 0,1 0 0,0 0 0,0 0 0,-1 0 0,1 0 0,0 0 0,-1 1 0,1-1 0,0 0 0,-1 0 0,1 1 0,0 0 0,7 2 0,-1 1 0,0 0 0,0 1 0,-1 0 0,0 0 0,7 6 0,-12-10 0,287 294 0,-238-237 0,-3 2 0,-2 3 0,-3 1 0,34 71 0,-50-83 0,-26-52 0,0 0 0,0 0 0,0 0 0,0 0 0,0 0 0,0 0 0,0 0 0,0 0 0,0 0 0,0-1 0,1 1 0,-1 0 0,0 0 0,0 0 0,0 0 0,0 0 0,0 0 0,0 0 0,0 0 0,0 0 0,1 0 0,-1 0 0,0 0 0,0 0 0,0 0 0,0 0 0,0 0 0,0 0 0,0 0 0,1 0 0,-1 0 0,0 0 0,0 0 0,0 0 0,0 0 0,0 0 0,0 0 0,0 0 0,1 0 0,-1 0 0,0 0 0,0 0 0,0 0 0,0 1 0,0-1 0,0 0 0,0 0 0,0 0 0,0 0 0,0 0 0,0 0 0,1 0 0,-1 0 0,0 0 0,0 1 0,0-1 0,0 0 0,0 0 0,0 0 0,0 0 0,0 0 0,0 0 0,0 0 0,0 1 0,0-1 0,2-11 0,-2 9 0,27-341 0,-26 307 0,35-563 0,-33 558 0,-2 41 0,-1 0 0,0 0 0,0 0 0,1 0 0,-1-1 0,0 1 0,0 0 0,0 0 0,1 0 0,-1 0 0,0 0 0,0 0 0,1 0 0,-1 0 0,0 0 0,0 0 0,1 0 0,-1 0 0,0 0 0,0 0 0,1 0 0,-1 0 0,0 0 0,0 1 0,1-1 0,-1 0 0,0 0 0,0 0 0,1 0 0,-1 0 0,0 1 0,0-1 0,0 0 0,0 0 0,1 0 0,-1 0 0,0 1 0,10 7 0,-2-1-1365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252"/>
    </inkml:context>
    <inkml:brush xml:id="br0">
      <inkml:brushProperty name="width" value="0.05" units="cm"/>
      <inkml:brushProperty name="height" value="0.05" units="cm"/>
      <inkml:brushProperty name="color" value="#E71224"/>
    </inkml:brush>
  </inkml:definitions>
  <inkml:trace contextRef="#ctx0" brushRef="#br0">63 166 24575,'19'379'0,"7"-218"0,0-1 0,-26-154 0,2 5 0,-1-1 0,0 1 0,-2 20 0,-1-30 0,-2-6 0,-4-6 0,-12-40 0,1-1 0,3-1 0,-10-62 0,11 43 0,4 0 0,3-1 0,1-94 0,7 155 0,1 0 0,0 0 0,1 0 0,1 1 0,0-1 0,5-14 0,-5 19 0,0 1 0,1 0 0,-1-1 0,2 1 0,-1 0 0,0 1 0,1-1 0,0 1 0,0 0 0,1 0 0,9-6 0,4-1 0,0 1 0,1 1 0,0 1 0,1 1 0,40-11 0,-28 12 0,1 1 0,0 1 0,40 0 0,-41 5 0,0 1 0,0 1 0,-1 2 0,1 1 0,-1 2 0,0 1 0,52 21 0,-68-22 0,0 1 0,-1 0 0,0 2 0,-1-1 0,0 2 0,-1 0 0,13 13 0,-17-15 0,-1 1 0,0 1 0,0 0 0,-1 0 0,0 0 0,-1 1 0,-1 0 0,0 0 0,0 1 0,3 14 0,-6-15 0,0 0 0,0 1 0,-1-1 0,-1 1 0,0-1 0,0 0 0,-5 21 0,1-15 0,0 0 0,-2-1 0,0 0 0,-14 28 0,2-14 0,-2 0 0,-1-1 0,-1-1 0,-43 44 0,38-48 0,-1 0 0,0-2 0,-2-1 0,-1-2 0,0-1 0,-37 16 0,15-11 0,-1-3 0,-1-3 0,-64 14 0,93-28-1365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8.669"/>
    </inkml:context>
    <inkml:brush xml:id="br0">
      <inkml:brushProperty name="width" value="0.05" units="cm"/>
      <inkml:brushProperty name="height" value="0.05" units="cm"/>
      <inkml:brushProperty name="color" value="#E71224"/>
    </inkml:brush>
  </inkml:definitions>
  <inkml:trace contextRef="#ctx0" brushRef="#br0">11 0 24575,'0'19'0,"5"388"0,0 55 0,-5-461 16,0 0-1,0-1 1,0 1-1,0 0 1,0-1-1,0 1 1,0 0-1,0-1 1,0 1-1,0-1 1,0 1-1,0 0 1,-1-1-1,1 1 1,0 0-1,0-1 1,-1 1 0,1-1-1,0 1 1,-1-1-1,0 1 1,1-1-102,-1 0 1,0 0 0,1 0-1,-1-1 1,0 1 0,1 0-1,-1-1 1,1 1 0,-1-1-1,1 1 1,-1-1 0,1 1-1,-1-1 1,1 1 0,-1-1-1,1 1 1,0-1 0,-1 1-1,1-2 1,-6-7-6741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014"/>
    </inkml:context>
    <inkml:brush xml:id="br0">
      <inkml:brushProperty name="width" value="0.05" units="cm"/>
      <inkml:brushProperty name="height" value="0.05" units="cm"/>
      <inkml:brushProperty name="color" value="#E71224"/>
    </inkml:brush>
  </inkml:definitions>
  <inkml:trace contextRef="#ctx0" brushRef="#br0">1 43 24575,'12'5'0,"0"0"0,1-1 0,0-1 0,0 0 0,0-1 0,16 2 0,-12-2 0,29 2 0,1-1 0,-1-3 0,83-9 0,136-39 0,-233 42 0,-28 5 0,16-4 0,1 2 0,39-3 0,-59 6 25,-1 0-1,1 0 0,0 0 1,0 0-1,0 1 1,0-1-1,0 0 0,0 0 1,0 1-1,-1-1 0,1 0 1,0 1-1,1 0 1,-2-1-84,1 1 0,-1-1 0,0 0 0,0 1 0,1-1 0,-1 1 1,0-1-1,0 0 0,0 1 0,1-1 0,-1 1 0,0-1 1,0 1-1,0-1 0,0 0 0,0 1 0,0-1 0,0 1 0,0-1 1,0 1-1,0-1 0,0 0 0,-1 1 0,1-1 0,0 1 1,0-1-1,0 1 0,-1-1 0,-4 9-6767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401"/>
    </inkml:context>
    <inkml:brush xml:id="br0">
      <inkml:brushProperty name="width" value="0.05" units="cm"/>
      <inkml:brushProperty name="height" value="0.05" units="cm"/>
      <inkml:brushProperty name="color" value="#E71224"/>
    </inkml:brush>
  </inkml:definitions>
  <inkml:trace contextRef="#ctx0" brushRef="#br0">1 385 24575,'0'-1'0,"1"0"0,-1 0 0,1 1 0,-1-1 0,1 0 0,-1 0 0,1 0 0,0 0 0,-1 1 0,1-1 0,0 0 0,0 1 0,-1-1 0,1 1 0,0-1 0,1 0 0,2-1 0,11-8 0,0 0 0,1 1 0,19-7 0,54-18 0,-83 32 0,328-98 0,6 19 0,-324 77 0,239-74 0,-225 67 0,-18 6 0,-9 4 0,0-1 0,0 1 0,0 0 0,1 0 0,-1 0 0,1 0 0,-1 1 0,0-1 0,6 1 0,-6 2-1365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29.786"/>
    </inkml:context>
    <inkml:brush xml:id="br0">
      <inkml:brushProperty name="width" value="0.05" units="cm"/>
      <inkml:brushProperty name="height" value="0.05" units="cm"/>
      <inkml:brushProperty name="color" value="#E71224"/>
    </inkml:brush>
  </inkml:definitions>
  <inkml:trace contextRef="#ctx0" brushRef="#br0">1 14 24575,'12'3'0,"77"12"0,115 5 0,93-15 0,-230-8-341,-1-2 0,0-4-1,93-23 1,-131 25-6485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3.711"/>
    </inkml:context>
    <inkml:brush xml:id="br0">
      <inkml:brushProperty name="width" value="0.05" units="cm"/>
      <inkml:brushProperty name="height" value="0.05" units="cm"/>
      <inkml:brushProperty name="color" value="#E71224"/>
    </inkml:brush>
  </inkml:definitions>
  <inkml:trace contextRef="#ctx0" brushRef="#br0">1 1880 24575,'6'-2'0,"67"-23"0,-5 3 0,175-86-134,-7-20-164,16-7-26,9 22 174,-194 91 150,0 2 0,2 4 0,0 3 0,0 3 0,1 2 0,112 4 0,233 51 0,-178-14 0,2-18 0,-143-18-268,-1-4-1,147-30 1,179-79-537,-234 48 805,263-138 0,156-133 0,-467 255 0,-3-7 0,125-110-1,-216 163 283,2 2-1,1 2 0,62-32 1,-65 43-7082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0.472"/>
    </inkml:context>
    <inkml:brush xml:id="br0">
      <inkml:brushProperty name="width" value="0.05" units="cm"/>
      <inkml:brushProperty name="height" value="0.05" units="cm"/>
      <inkml:brushProperty name="color" value="#E71224"/>
    </inkml:brush>
  </inkml:definitions>
  <inkml:trace contextRef="#ctx0" brushRef="#br0">531 172 24575,'-3'1'0,"-1"-1"0,1 1 0,0-1 0,-1 1 0,1 0 0,0 0 0,0 0 0,-5 3 0,-24 16 0,25-16 0,-15 11 0,0 0 0,2 2 0,0 0 0,1 1 0,0 1 0,-21 30 0,32-38 0,1 0 0,0 1 0,1-1 0,1 2 0,0-1 0,-5 16 0,8-18 0,0-1 0,1 0 0,0 0 0,0 1 0,1-1 0,0 0 0,1 1 0,0-1 0,4 17 0,-4-21 0,1 1 0,0-1 0,0 1 0,0-1 0,1 0 0,0 0 0,0 0 0,0 0 0,1 0 0,-1-1 0,1 1 0,0-1 0,0 0 0,1 0 0,-1-1 0,10 6 0,-7-5 0,0-1 0,0 0 0,0-1 0,1 0 0,-1 0 0,1 0 0,-1-1 0,1 0 0,-1-1 0,1 1 0,-1-1 0,13-2 0,3-2 0,0-1 0,0-1 0,-1 0 0,1-2 0,32-16 0,-30 11 0,-1-1 0,-1-1 0,0-1 0,30-27 0,-40 31 0,0-1 0,-1-1 0,-1 0 0,0 0 0,-1-1 0,0-1 0,-1 1 0,13-34 0,-18 39 0,-1 1 0,-1-1 0,0 1 0,0-1 0,-1 0 0,0 0 0,0 0 0,-1 0 0,-1 0 0,0 0 0,0 1 0,-1-1 0,0 0 0,0 1 0,-1-1 0,-1 1 0,-8-18 0,6 18 0,0-1 0,-1 1 0,0 0 0,-1 1 0,0 0 0,0 0 0,-1 1 0,0 0 0,0 0 0,-1 1 0,-17-9 0,5 5 0,-1 1 0,1 1 0,-2 1 0,-34-6 0,38 9 0,-1 1 0,0 1 0,0 1 0,0 1 0,0 1 0,1 1 0,-1 0 0,0 2 0,1 0 0,-1 2 0,2 0 0,-1 1 0,0 1 0,1 1 0,1 0 0,0 2 0,0 0 0,-17 15 0,17-10-170,0 1-1,1 2 0,1-1 1,1 2-1,1 0 0,0 1 1,-10 22-1,-16 45-6655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432"/>
    </inkml:context>
    <inkml:brush xml:id="br0">
      <inkml:brushProperty name="width" value="0.05" units="cm"/>
      <inkml:brushProperty name="height" value="0.05" units="cm"/>
      <inkml:brushProperty name="color" value="#E71224"/>
    </inkml:brush>
  </inkml:definitions>
  <inkml:trace contextRef="#ctx0" brushRef="#br0">1 1 24575,'0'0'0,"0"0"0,0 0 0,3 3 0,13 11 0,29 19 0,2 1 0,193 177-520,-18-16 52,50 8 468,-224-172 0,1-3 0,2-1 0,102 37 0,-130-58-1200,-10-2-4803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4.850"/>
    </inkml:context>
    <inkml:brush xml:id="br0">
      <inkml:brushProperty name="width" value="0.05" units="cm"/>
      <inkml:brushProperty name="height" value="0.05" units="cm"/>
      <inkml:brushProperty name="color" value="#E71224"/>
    </inkml:brush>
  </inkml:definitions>
  <inkml:trace contextRef="#ctx0" brushRef="#br0">956 0 24575,'-1'1'0,"0"-1"0,1 1 0,-1-1 0,1 1 0,-1-1 0,1 1 0,-1 0 0,1-1 0,-1 1 0,1 0 0,0-1 0,-1 1 0,1 1 0,-2 2 0,-77 121 0,-23 40 0,-64 164-215,15 9-268,-17 34-68,-21-9 295,183-352 289,-71 116-301,69-115-6183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5.490"/>
    </inkml:context>
    <inkml:brush xml:id="br0">
      <inkml:brushProperty name="width" value="0.05" units="cm"/>
      <inkml:brushProperty name="height" value="0.05" units="cm"/>
      <inkml:brushProperty name="color" value="#E71224"/>
    </inkml:brush>
  </inkml:definitions>
  <inkml:trace contextRef="#ctx0" brushRef="#br0">84 1 24575,'-2'6'0,"-6"29"0,2 1 0,-3 62 0,3-18 0,-4 3 0,-14 146 0,11-147-1244,12-80 1123,-4 21-6705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7.797"/>
    </inkml:context>
    <inkml:brush xml:id="br0">
      <inkml:brushProperty name="width" value="0.05" units="cm"/>
      <inkml:brushProperty name="height" value="0.05" units="cm"/>
      <inkml:brushProperty name="color" value="#E71224"/>
    </inkml:brush>
  </inkml:definitions>
  <inkml:trace contextRef="#ctx0" brushRef="#br0">278 0 24575,'-15'0'0,"11"0"0,1 0 0,-1 0 0,1 0 0,-1 1 0,1-1 0,-1 1 0,1 0 0,-1 0 0,1 0 0,0 0 0,-1 1 0,1-1 0,0 1 0,0 0 0,0 0 0,0 0 0,1 0 0,-1 0 0,0 1 0,1-1 0,-3 5 0,-9 10 0,2 1 0,0 0 0,-17 35 0,-20 66 0,31-67 0,3 1 0,2 1 0,3 0 0,-5 73 0,11 222 0,4-336 0,0-8 0,0 0 0,1 0 0,1 9 0,-2-14 0,0 1 0,0-1 0,0 0 0,0 0 0,0 1 0,1-1 0,-1 0 0,0 0 0,0 1 0,0-1 0,0 0 0,0 0 0,1 1 0,-1-1 0,0 0 0,0 0 0,0 0 0,1 0 0,-1 1 0,0-1 0,0 0 0,1 0 0,-1 0 0,0 0 0,0 0 0,1 0 0,-1 0 0,0 0 0,0 1 0,1-1 0,-1 0 0,10-4 0,10-13 0,-18 15 0,63-66 0,92-121 0,38-92 0,-189 271 0,-4 6 0,1-1 0,0 1 0,0-1 0,0 1 0,1 0 0,-1 0 0,1 1 0,0-1 0,0 1 0,6-4 0,-9 7 0,0-1 0,0 1 0,0 0 0,0-1 0,0 1 0,0 0 0,0 0 0,1 0 0,-1 0 0,0 0 0,0 0 0,0 0 0,0 1 0,0-1 0,0 0 0,0 1 0,0-1 0,0 0 0,0 1 0,0-1 0,0 1 0,0 0 0,0-1 0,1 2 0,3 2 0,0 1 0,-1-1 0,5 8 0,-2-5 0,61 81 0,12 13 0,-77-98 0,0 0 0,0 0 0,0-1 0,0 1 0,0-1 0,1 1 0,-1-1 0,1 0 0,-1 0 0,1-1 0,0 1 0,0-1 0,0 0 0,5 1 0,-3-1 0,1-1 0,-1 0 0,0 0 0,0-1 0,0 1 0,0-2 0,1 1 0,10-4 0,3-3 0,-1 0 0,0-2 0,-1 0 0,0-1 0,-1 0 0,0-2 0,25-23 0,96-115 0,-87 90 0,-49 59 0,3-4 0,1 0 0,-1 0 0,1 0 0,1 1 0,7-6 0,-13 10 0,1 0 0,-1 1 0,1-1 0,-1 0 0,1 1 0,-1-1 0,1 1 0,0-1 0,-1 1 0,1 0 0,0-1 0,-1 1 0,1 0 0,0 0 0,-1 0 0,1 1 0,0-1 0,-1 0 0,1 1 0,0-1 0,-1 1 0,1-1 0,-1 1 0,1 0 0,-1-1 0,1 1 0,-1 0 0,1 0 0,-1 0 0,0 0 0,2 2 0,3 4 0,0 0 0,-1 0 0,0 1 0,0-1 0,-1 1 0,0 0 0,6 17 0,16 65 0,-22-72 0,9 40 171,5 60 0,-3 59-1878,-13-136-5119</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8.298"/>
    </inkml:context>
    <inkml:brush xml:id="br0">
      <inkml:brushProperty name="width" value="0.05" units="cm"/>
      <inkml:brushProperty name="height" value="0.05" units="cm"/>
      <inkml:brushProperty name="color" value="#E71224"/>
    </inkml:brush>
  </inkml:definitions>
  <inkml:trace contextRef="#ctx0" brushRef="#br0">131 1 24575,'0'0'0,"0"0"0,-3 6 0,-6 16 0,1 1 0,-9 44 0,8-30 0,-71 383-1365,75-386-5461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49.750"/>
    </inkml:context>
    <inkml:brush xml:id="br0">
      <inkml:brushProperty name="width" value="0.05" units="cm"/>
      <inkml:brushProperty name="height" value="0.05" units="cm"/>
      <inkml:brushProperty name="color" value="#E71224"/>
    </inkml:brush>
  </inkml:definitions>
  <inkml:trace contextRef="#ctx0" brushRef="#br0">1 0 24575,'0'1'0,"0"0"0,1 0 0,-1 0 0,0 0 0,1-1 0,-1 1 0,1 0 0,-1 0 0,1 0 0,-1-1 0,1 1 0,0 1 0,4 3 0,58 87 0,105 118 0,-118-157 0,1-3 0,3-2 0,75 53 0,-89-76-455,1-2 0,80 31 0,-97-44-6371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0.219"/>
    </inkml:context>
    <inkml:brush xml:id="br0">
      <inkml:brushProperty name="width" value="0.05" units="cm"/>
      <inkml:brushProperty name="height" value="0.05" units="cm"/>
      <inkml:brushProperty name="color" value="#E71224"/>
    </inkml:brush>
  </inkml:definitions>
  <inkml:trace contextRef="#ctx0" brushRef="#br0">1303 0 24575,'-2'1'0,"1"0"0,0-1 0,-1 1 0,1 0 0,0 0 0,-1 0 0,1 0 0,0 0 0,0 0 0,0 0 0,0 1 0,0-1 0,-1 3 0,-1 0 0,-26 37 0,-28 54 0,6-9 0,-159 220-504,39-59 135,-277 450 339,438-681 36,-46 74 60,-86 106 1,123-175-270,0-1 1,-30 24 0,29-28-6618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1.254"/>
    </inkml:context>
    <inkml:brush xml:id="br0">
      <inkml:brushProperty name="width" value="0.05" units="cm"/>
      <inkml:brushProperty name="height" value="0.05" units="cm"/>
      <inkml:brushProperty name="color" value="#E71224"/>
    </inkml:brush>
  </inkml:definitions>
  <inkml:trace contextRef="#ctx0" brushRef="#br0">198 2 24575,'-16'0'0,"-11"-1"0,13 1 0,1-1 0,-22 4 0,33-3 0,0 1 0,0 0 0,0-1 0,0 1 0,0 0 0,0 0 0,0 1 0,0-1 0,0 0 0,1 1 0,-1-1 0,1 1 0,-1-1 0,1 1 0,-1 0 0,1-1 0,0 1 0,0 0 0,-2 3 0,-1 4 0,0 0 0,-5 19 0,8-24 0,-11 40 77,3 1 0,2-1 0,-3 62 0,9 141-579,2-129-669,-1-102-5655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2.394"/>
    </inkml:context>
    <inkml:brush xml:id="br0">
      <inkml:brushProperty name="width" value="0.05" units="cm"/>
      <inkml:brushProperty name="height" value="0.05" units="cm"/>
      <inkml:brushProperty name="color" value="#E71224"/>
    </inkml:brush>
  </inkml:definitions>
  <inkml:trace contextRef="#ctx0" brushRef="#br0">28 0 24575,'-4'10'0,"0"-3"0,0 11 0,-1 1 0,2-1 0,1 1 0,-1 36 0,3-35 0,-2 211 0,2-101 0,9-141 0,5-8 0,0 0 0,17-35 0,16-45 0,-5 9 0,-38 82 0,-2 3 0,0 0 0,1 0 0,0 0 0,0 0 0,0 1 0,1-1 0,7-7 0,-10 12 0,-1 0 0,0 0 0,1-1 0,-1 1 0,1 0 0,-1 0 0,0 0 0,1 0 0,-1 0 0,1 0 0,-1-1 0,1 1 0,-1 0 0,1 0 0,-1 0 0,0 1 0,1-1 0,-1 0 0,1 0 0,-1 0 0,1 0 0,-1 0 0,0 0 0,1 1 0,-1-1 0,0 0 0,1 0 0,-1 1 0,1-1 0,-1 0 0,0 0 0,0 1 0,1 0 0,10 13 0,-10-12 0,13 23 0,-1 0 0,-1 0 0,10 31 0,14 32 0,-30-76 0,-3-6 0,0-1 0,0 1 0,-1-1 0,1 1 0,-1 0 0,-1 0 0,1 0 0,-1 0 0,1 9 0,-2-15 0,0 0 0,1 0 0,-1 0 0,0 1 0,1-1 0,-1 0 0,0 0 0,1 0 0,-1 0 0,0 0 0,1 0 0,-1 0 0,0 0 0,1 0 0,-1-1 0,0 1 0,1 0 0,-1 0 0,0 0 0,1 0 0,-1 0 0,0-1 0,0 1 0,1 0 0,-1-1 0,13-5 0,-3 0 0,-1 0 0,0 0 0,0-1 0,10-12 0,30-35 0,-36 39 0,28-39 0,-28 35 0,30-33 0,-42 51 0,1 0 0,-1-1 0,0 1 0,1 0 0,-1 0 0,0 0 0,1 0 0,-1 0 0,1 0 0,0 0 0,-1 1 0,1-1 0,0 1 0,-1-1 0,1 1 0,0-1 0,0 1 0,0 0 0,-1 0 0,1 0 0,0 0 0,2 1 0,-1 0 0,0 0 0,0 0 0,0 1 0,0-1 0,-1 1 0,1 0 0,0 0 0,-1 0 0,0 0 0,1 0 0,3 5 0,3 4 0,-1 1 0,0 0 0,0 1 0,-1 0 0,-1 0 0,8 21 0,20 87 0,-25-70 0,4 63 0,-5-39 0,-3-44-1365,0-6-5461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302"/>
    </inkml:context>
    <inkml:brush xml:id="br0">
      <inkml:brushProperty name="width" value="0.05" units="cm"/>
      <inkml:brushProperty name="height" value="0.05" units="cm"/>
      <inkml:brushProperty name="color" value="#E71224"/>
    </inkml:brush>
  </inkml:definitions>
  <inkml:trace contextRef="#ctx0" brushRef="#br0">1314 10 24575,'-1'-1'0,"0"0"0,0 0 0,-1 0 0,1 1 0,0-1 0,-1 0 0,1 1 0,-1-1 0,1 0 0,-1 1 0,1 0 0,-1-1 0,1 1 0,-2 0 0,-24 3 0,19-2 0,-68 14-165,0 4-1,1 3 0,-133 57 1,99-26-166,-182 117-1,118-48 335,139-95-8,2 2 1,-53 59-1,73-74 1,1 1 0,1 1 0,0 0 0,1 0 0,0 1 0,2 0 0,0 1 0,-5 18 0,9-22 2,0 0 1,1 1-1,0-1 0,1 1 0,1-1 0,0 1 1,1-1-1,1 1 0,0-1 0,8 25 1,-4-21 50,1-1 1,0 0 0,1-1-1,2 1 1,-1-2 0,2 1-1,0-2 1,1 1 0,0-1 0,1-1-1,0 0 1,1-1 0,21 13-1,-14-11 21,1-1 0,0-1-1,1-1 1,1-1-1,0-1 1,0-1 0,0-1-1,1-1 1,30 2-1,-14-4-69,0-2 0,1-1 0,-1-3 0,0-1 0,-1-2 0,1-2 0,-1-2 0,0-1 0,67-28 0,-81 26-273,-1-1 0,0-2 0,-2-1 0,40-32 0,-29 16-6553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5:53.498"/>
    </inkml:context>
    <inkml:brush xml:id="br0">
      <inkml:brushProperty name="width" value="0.05" units="cm"/>
      <inkml:brushProperty name="height" value="0.05" units="cm"/>
      <inkml:brushProperty name="color" value="#E71224"/>
    </inkml:brush>
  </inkml:definitions>
  <inkml:trace contextRef="#ctx0" brushRef="#br0">588 27 24575,'0'0'0,"-8"0"0,-15-9 0,0 0 0,4 6 0,0 0 0,-1 1 0,0 1 0,1 1 0,-1 1 0,0 1 0,1 0 0,0 2 0,-21 5 0,29-5 0,0-1 0,0 2 0,0-1 0,0 1 0,1 1 0,0 0 0,0 1 0,1 0 0,-15 13 0,19-15 0,0 1 0,0-1 0,0 1 0,1 1 0,0-1 0,0 0 0,1 1 0,0 0 0,0 0 0,0 0 0,1 0 0,0 0 0,1 1 0,-1-1 0,1 1 0,0 7 0,2-4 0,0 0 0,0-1 0,1 1 0,0 0 0,1-1 0,0 0 0,0 0 0,1 0 0,1 0 0,0 0 0,0-1 0,1 0 0,0 0 0,0-1 0,1 1 0,12 10 0,-11-11 0,1 0 0,0-1 0,1 0 0,0 0 0,0-1 0,0 0 0,1-1 0,0 0 0,0-1 0,0 0 0,0-1 0,1 0 0,-1-1 0,23 2 0,-20-5 0,0 1 0,0-2 0,0 0 0,-1 0 0,1-2 0,0 1 0,-1-2 0,0 0 0,0 0 0,0-1 0,-1-1 0,12-8 0,-17 10 0,0 0 0,0-1 0,-1 0 0,0 0 0,0-1 0,-1 1 0,1-1 0,-1-1 0,4-7 0,-7 9 0,1 0 0,-1 0 0,0 0 0,0-1 0,0 1 0,-1-1 0,0 1 0,0-1 0,-1 1 0,0-1 0,0 0 0,-2-11 0,0 11 0,1-1 0,-1 1 0,0 0 0,-1 0 0,0 1 0,0-1 0,0 1 0,-1-1 0,0 1 0,0 0 0,-8-8 0,5 7 0,-1 0 0,0 0 0,0 1 0,0 0 0,-1 0 0,0 1 0,-13-6 0,3 4 0,0 0 0,0 2 0,-1 0 0,1 1 0,-1 1 0,0 1 0,-39 0 0,43 3 0,0 1 0,0 0 0,1 1 0,-1 0 0,1 2 0,-1 0 0,1 0 0,1 2 0,-1-1 0,1 2 0,0 0 0,1 1 0,0 0 0,-19 18 0,13-9-682,-23 31-1,-7 17-6143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7.458"/>
    </inkml:context>
    <inkml:brush xml:id="br0">
      <inkml:brushProperty name="width" value="0.05" units="cm"/>
      <inkml:brushProperty name="height" value="0.05" units="cm"/>
      <inkml:brushProperty name="color" value="#E71224"/>
    </inkml:brush>
  </inkml:definitions>
  <inkml:trace contextRef="#ctx0" brushRef="#br0">1 1881 24575,'0'-2'0,"0"-1"0,1 0 0,0 0 0,-1 0 0,1 0 0,0 0 0,0 1 0,3-5 0,0-2 0,171-371-482,30 14 1,88-56-283,-225 337 509,4 3 1,140-124-1,-166 168 234,3 2-1,0 2 1,2 3 0,67-31-1,-76 43-82,2 2-1,0 2 1,1 2-1,1 2 0,90-10 1,-79 17 112,0 3 1,0 3-1,1 2 0,58 12 1,-50-2-35,-1 2 0,0 4 0,69 30 0,-55-13 154,-1 4 1,-2 2 0,-1 4-1,-3 4 1,123 111 0,-66-38 1021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8.985"/>
    </inkml:context>
    <inkml:brush xml:id="br0">
      <inkml:brushProperty name="width" value="0.05" units="cm"/>
      <inkml:brushProperty name="height" value="0.05" units="cm"/>
      <inkml:brushProperty name="color" value="#E71224"/>
    </inkml:brush>
  </inkml:definitions>
  <inkml:trace contextRef="#ctx0" brushRef="#br0">283 81 24575,'-2'14'0,"-36"125"0,-18 59 0,41-155 0,-1-1 0,-32 59 0,-1-29 0,32-49 0,17-23 0,0 0 0,0 0 0,0 0 0,-1 1 0,1-1 0,0 0 0,0 0 0,0 0 0,0 0 0,0 0 0,0 0 0,-1 0 0,1 1 0,0-1 0,0 0 0,0 0 0,0 0 0,-1 0 0,1 0 0,0 0 0,0 0 0,0 0 0,0 0 0,-1 0 0,1 0 0,0 0 0,0 0 0,0 0 0,-1 0 0,1 0 0,0 0 0,0 0 0,0 0 0,0 0 0,-1 0 0,1-1 0,-6-5 0,-3-11 0,5 3 0,0 0 0,1-1 0,0 1 0,-1-20 0,2-61 0,2 88 0,0-30 0,3 0 0,8-45 0,-7 59 0,2-1 0,1 2 0,0-1 0,17-33 0,-23 54 0,0-1 0,1 1 0,-1-1 0,1 1 0,-1-1 0,1 1 0,0 0 0,0 0 0,0 0 0,0 0 0,0 0 0,1 0 0,-1 1 0,0-1 0,1 1 0,-1-1 0,1 1 0,0 0 0,-1 0 0,1 0 0,0 0 0,0 1 0,-1-1 0,1 1 0,0 0 0,0 0 0,0 0 0,0 0 0,0 0 0,0 0 0,-1 1 0,1 0 0,5 1 0,5 2 0,-1 1 0,1 0 0,-1 1 0,16 10 0,45 34 0,-60-40 0,63 47 0,72 51 0,-113-85 0,2-2 0,50 23 0,-79-41 0,0 0 0,0 0 0,0 0 0,1-1 0,-1 0 0,1-1 0,15 1 0,-19-2 0,-1-1 0,0 1 0,0-1 0,1 0 0,-1 0 0,0-1 0,0 1 0,0-1 0,0 0 0,-1 0 0,1 0 0,0 0 0,-1 0 0,1-1 0,-1 0 0,0 0 0,5-5 0,0-3 0,0 0 0,0-1 0,-1 0 0,0 0 0,-1-1 0,8-23 0,17-84 0,-30 117 0,7-37-273,-2 0 0,-2 0 0,-1-1 0,-4-56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39.650"/>
    </inkml:context>
    <inkml:brush xml:id="br0">
      <inkml:brushProperty name="width" value="0.05" units="cm"/>
      <inkml:brushProperty name="height" value="0.05" units="cm"/>
      <inkml:brushProperty name="color" value="#E71224"/>
    </inkml:brush>
  </inkml:definitions>
  <inkml:trace contextRef="#ctx0" brushRef="#br0">23 0 24575,'-1'0'0,"0"1"0,1-1 0,-1 0 0,0 1 0,1-1 0,-1 1 0,0-1 0,1 1 0,-1-1 0,1 1 0,-1 0 0,1-1 0,-1 1 0,1-1 0,-1 1 0,1 0 0,0 0 0,-1-1 0,1 1 0,0 0 0,0 1 0,-6 17 0,3 9 0,0 0 0,3 57 0,2-38 0,-2 185-1365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452"/>
    </inkml:context>
    <inkml:brush xml:id="br0">
      <inkml:brushProperty name="width" value="0.05" units="cm"/>
      <inkml:brushProperty name="height" value="0.05" units="cm"/>
      <inkml:brushProperty name="color" value="#E71224"/>
    </inkml:brush>
  </inkml:definitions>
  <inkml:trace contextRef="#ctx0" brushRef="#br0">94 1 24575,'-6'4'0,"-5"14"0,0 0 0,2 0 0,0 1 0,1 0 0,-8 28 0,9-24 85,2 0 0,0 0 0,-2 47 0,8 72-1507,-1-131 1139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0.853"/>
    </inkml:context>
    <inkml:brush xml:id="br0">
      <inkml:brushProperty name="width" value="0.05" units="cm"/>
      <inkml:brushProperty name="height" value="0.05" units="cm"/>
      <inkml:brushProperty name="color" value="#E71224"/>
    </inkml:brush>
  </inkml:definitions>
  <inkml:trace contextRef="#ctx0" brushRef="#br0">1 265 24575,'4'-1'0,"0"1"0,1-1 0,-1 0 0,0 0 0,7-3 0,6-1 0,267-85 0,-125 37 0,106-38 0,-251 86-341,0 2 0,1-1-1,16 0 1,-17 3-6485</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223"/>
    </inkml:context>
    <inkml:brush xml:id="br0">
      <inkml:brushProperty name="width" value="0.05" units="cm"/>
      <inkml:brushProperty name="height" value="0.05" units="cm"/>
      <inkml:brushProperty name="color" value="#E71224"/>
    </inkml:brush>
  </inkml:definitions>
  <inkml:trace contextRef="#ctx0" brushRef="#br0">1 117 24575,'4'0'0,"68"-2"0,82-13 0,71-24 0,-135 23 0,100-24 0,-183 38-151,1 1-1,-1 0 0,1 0 0,-1 1 1,1 0-1,-1 0 0,1 1 1,11 2-1,-3 2-6674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1.593"/>
    </inkml:context>
    <inkml:brush xml:id="br0">
      <inkml:brushProperty name="width" value="0.05" units="cm"/>
      <inkml:brushProperty name="height" value="0.05" units="cm"/>
      <inkml:brushProperty name="color" value="#E71224"/>
    </inkml:brush>
  </inkml:definitions>
  <inkml:trace contextRef="#ctx0" brushRef="#br0">0 193 24575,'0'0'0,"5"-2"0,28-10 0,66-15 0,-43 13 0,357-78 0,-166 53-1365,-204 32-5461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0:42.109"/>
    </inkml:context>
    <inkml:brush xml:id="br0">
      <inkml:brushProperty name="width" value="0.05" units="cm"/>
      <inkml:brushProperty name="height" value="0.05" units="cm"/>
      <inkml:brushProperty name="color" value="#E71224"/>
    </inkml:brush>
  </inkml:definitions>
  <inkml:trace contextRef="#ctx0" brushRef="#br0">16 1 24575,'-8'207'289,"0"-37"-417,15 0-1398,-4-139-5300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6.372"/>
    </inkml:context>
    <inkml:brush xml:id="br0">
      <inkml:brushProperty name="width" value="0.05" units="cm"/>
      <inkml:brushProperty name="height" value="0.05" units="cm"/>
      <inkml:brushProperty name="color" value="#E71224"/>
    </inkml:brush>
  </inkml:definitions>
  <inkml:trace contextRef="#ctx0" brushRef="#br0">1664 2622 24575,'-19'-14'0,"-378"-244"0,299 190-95,4-4-1,3-4 0,3-4 1,4-4-1,-98-125 0,-21-79-47,155 208 157,-67-152 1,79 139-15,5-1 0,-21-103 0,-13-197 0,14 64 0,45 300-1251,2 7-5001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4.678"/>
    </inkml:context>
    <inkml:brush xml:id="br0">
      <inkml:brushProperty name="width" value="0.05" units="cm"/>
      <inkml:brushProperty name="height" value="0.05" units="cm"/>
      <inkml:brushProperty name="color" value="#E71224"/>
    </inkml:brush>
  </inkml:definitions>
  <inkml:trace contextRef="#ctx0" brushRef="#br0">109 0 24575,'3'23'0,"1"-4"0,-1 16 0,-2 0 0,-1 0 0,-6 44 0,-24 106 0,14-91 0,0-4 88,-20 140 134,28-155-1059,1 82-1,7-133-5988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129"/>
    </inkml:context>
    <inkml:brush xml:id="br0">
      <inkml:brushProperty name="width" value="0.05" units="cm"/>
      <inkml:brushProperty name="height" value="0.05" units="cm"/>
      <inkml:brushProperty name="color" value="#E71224"/>
    </inkml:brush>
  </inkml:definitions>
  <inkml:trace contextRef="#ctx0" brushRef="#br0">1 1 24575,'12'12'0,"-8"-9"0,15 16 0,-2 1 0,0 0 0,-1 1 0,-1 1 0,-1 0 0,11 24 0,19 48 0,38 75 0,-59-127 0,55 75 0,-27-53 0,63 90 0,-103-138-1365,-4-4-5461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562"/>
    </inkml:context>
    <inkml:brush xml:id="br0">
      <inkml:brushProperty name="width" value="0.05" units="cm"/>
      <inkml:brushProperty name="height" value="0.05" units="cm"/>
      <inkml:brushProperty name="color" value="#E71224"/>
    </inkml:brush>
  </inkml:definitions>
  <inkml:trace contextRef="#ctx0" brushRef="#br0">785 1 24575,'-6'12'0,"-94"181"0,-42 25 0,-20 31 0,-148 280 0,306-520 0,-2 1 0,-5 7 0,2 1 0,-1 0 0,2 0 0,-6 23 0,13-41 1,1 1-99,0 0 1,-1 0-1,1 1 1,0-1-1,0 0 1,-1 0-1,1 1 0,0-1 1,0 0-1,0 0 1,1 1-1,-1-1 1,1 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7.933"/>
    </inkml:context>
    <inkml:brush xml:id="br0">
      <inkml:brushProperty name="width" value="0.05" units="cm"/>
      <inkml:brushProperty name="height" value="0.05" units="cm"/>
      <inkml:brushProperty name="color" value="#E71224"/>
    </inkml:brush>
  </inkml:definitions>
  <inkml:trace contextRef="#ctx0" brushRef="#br0">1 147 24575,'0'0'0,"5"0"0,37-1 0,1-3 0,-1-1 0,0-2 0,48-14 0,159-67 0,-207 72-1365,-29 11-5461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308"/>
    </inkml:context>
    <inkml:brush xml:id="br0">
      <inkml:brushProperty name="width" value="0.05" units="cm"/>
      <inkml:brushProperty name="height" value="0.05" units="cm"/>
      <inkml:brushProperty name="color" value="#E71224"/>
    </inkml:brush>
  </inkml:definitions>
  <inkml:trace contextRef="#ctx0" brushRef="#br0">0 290 24575,'0'0'0,"0"-1"0,1 1 0,-1-1 0,0 1 0,0-1 0,0 1 0,0 0 0,1-1 0,-1 1 0,0-1 0,0 1 0,1 0 0,-1-1 0,0 1 0,1 0 0,-1-1 0,0 1 0,1 0 0,-1-1 0,1 1 0,10-8 0,31-19 0,55-25 0,-65 35 0,167-78 342,-138 71-1196,84-23 1,-96 35-5973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08.847"/>
    </inkml:context>
    <inkml:brush xml:id="br0">
      <inkml:brushProperty name="width" value="0.05" units="cm"/>
      <inkml:brushProperty name="height" value="0.05" units="cm"/>
      <inkml:brushProperty name="color" value="#E71224"/>
    </inkml:brush>
  </inkml:definitions>
  <inkml:trace contextRef="#ctx0" brushRef="#br0">525 101 24575,'-1'0'0,"0"1"0,0-1 0,0 1 0,0-1 0,0 1 0,0 0 0,0-1 0,0 1 0,0 0 0,0 0 0,-1 1 0,-3 3 0,-46 37 0,-75 80 0,94-87 0,3 1 0,1 2 0,-26 47 0,41-62 0,1 1 0,2 1 0,0-1 0,2 1 0,-9 43 0,15-54 0,-1 1 0,2 0 0,0-1 0,1 1 0,1 0 0,0 0 0,0-1 0,2 1 0,0-1 0,1 1 0,8 20 0,-9-28 0,0-1 0,1 1 0,-1-1 0,1 0 0,1-1 0,-1 1 0,1-1 0,0 1 0,0-2 0,1 1 0,-1 0 0,1-1 0,0 0 0,0-1 0,11 6 0,-9-6 0,0-1 0,1 1 0,0-1 0,0 0 0,-1-1 0,1 0 0,0-1 0,0 0 0,0 0 0,0-1 0,0 0 0,10-2 0,7-4 0,0-1 0,0-1 0,36-19 0,69-46 0,-101 55 0,-1-1 0,-1-1 0,0-2 0,-2-1 0,-1-1 0,32-39 0,-46 49 0,-1 0 0,-1-1 0,0 0 0,-1-1 0,12-33 0,-16 36 0,-1 0 0,0 0 0,-1 0 0,-1 0 0,0 0 0,-1-1 0,0 1 0,-4-21 0,0 18 0,0 0 0,-1 1 0,0-1 0,-2 1 0,0 1 0,-1-1 0,0 1 0,-1 1 0,0-1 0,-2 2 0,-11-14 0,9 13 0,-1 1 0,0 0 0,-1 1 0,-1 0 0,0 1 0,0 1 0,-1 0 0,0 1 0,-31-10 0,19 10 0,0 2 0,-1 0 0,0 2 0,-54-1 0,59 6 0,-1 0 0,0 3 0,1 0 0,-1 1 0,-48 15 0,61-14 0,0 0 0,0 1 0,1 1 0,0 0 0,0 1 0,1 0 0,0 0 0,1 1 0,-1 1 0,2 0 0,-1 0 0,2 1 0,-1 0 0,1 0 0,1 1 0,-10 22 0,-8 26-1365,9-6-5461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2.140"/>
    </inkml:context>
    <inkml:brush xml:id="br0">
      <inkml:brushProperty name="width" value="0.05" units="cm"/>
      <inkml:brushProperty name="height" value="0.05" units="cm"/>
      <inkml:brushProperty name="color" value="#E71224"/>
    </inkml:brush>
  </inkml:definitions>
  <inkml:trace contextRef="#ctx0" brushRef="#br0">0 3469 24575,'9'-7'0,"0"1"0,1-1 0,15-7 0,7-3 0,43-32 0,-3-3 0,71-65 0,-81 66 0,122-77 0,4-2 0,-18-16 0,-7 4 0,-82 79-60,229-191-431,-156 122 491,291-190 0,53-15 0,-126 85 0,-25 8 0,-229 150 0,199-120 0,-283 194 28,173-108 495,-198 122-523,1 0 0,1 0 0,18-6 0,-17 7 0,0 0 0,14-8 0,-14 5 0,-5 4 0,0 0 0,-1 0 0,0-1 0,8-7 0,-12 10 0,-1 0 0,1 0 0,0 0 0,-1-1 0,1 1 0,-1-1 0,0 1 0,0-1 0,0 0 0,0 1 0,0-1 0,-1 0 0,1 0 0,-1 0 0,1-4 0,-2 6 0,1 1 0,0 0 0,0 0 0,0-1 0,0 1 0,0 0 0,0 0 0,0-1 0,0 1 0,0 0 0,0-1 0,1 1 0,-1 0 0,0 0 0,0-1 0,0 1 0,0 0 0,0 0 0,0-1 0,1 1 0,-1 0 0,0 0 0,0-1 0,0 1 0,0 0 0,1 0 0,-1 0 0,10 2 0,-4 1 0,0 0 0,0 1 0,0 0 0,-1 0 0,1 0 0,5 7 0,29 33 0,-29-31 0,109 114 0,-118-124 0,1-1 0,-1 1 0,0-1 0,0 1 0,0 0 0,0 0 0,-1 0 0,1 0 0,-1 0 0,0 0 0,0 0 0,0 0 0,1 5 0,-21-15 0,2-2 0,-19-7 0,1-2 0,1-1 0,-43-33 0,30 12 0,3-2 0,1-3 0,2-1 0,-42-63 0,78 103 0,1-1 0,-1 1 0,2-1 0,-1 0 0,1-1 0,-4-11 0,6 16 0,0 0 0,1-1 0,0 1 0,-1 0 0,1 0 0,1 0 0,-1 0 0,0-1 0,1 1 0,-1 0 0,1 0 0,0 0 0,0 0 0,0 0 0,1 0 0,-1 0 0,1 0 0,-1 1 0,3-4 0,1 0 0,0 1 0,0 0 0,1 0 0,-1 0 0,1 1 0,0 0 0,0 0 0,1 0 0,-1 1 0,10-4 0,8-2 0,41-8 0,-52 14 0,215-41 0,-169 37 0,115 1 0,-100 7 0,-81 13 0,-48 95 0,-91 136 0,120-209 0,-53 57 0,57-64 0,15-26-1365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9.627"/>
    </inkml:context>
    <inkml:brush xml:id="br0">
      <inkml:brushProperty name="width" value="0.05" units="cm"/>
      <inkml:brushProperty name="height" value="0.05" units="cm"/>
      <inkml:brushProperty name="color" value="#E71224"/>
    </inkml:brush>
  </inkml:definitions>
  <inkml:trace contextRef="#ctx0" brushRef="#br0">12 355 24575,'0'3'0,"-1"1"0,1-1 0,-1 0 0,0 0 0,-2 4 0,-2 10 0,5-15 0,0 0 0,0-1 0,0 1 0,0 0 0,0-1 0,1 1 0,-1 0 0,1-1 0,-1 1 0,1 0 0,-1-1 0,1 1 0,0-1 0,0 1 0,0-1 0,0 0 0,0 1 0,0-1 0,0 0 0,0 0 0,1 1 0,-1-1 0,0 0 0,1 0 0,-1-1 0,3 2 0,4 3 0,1-1 0,0 0 0,14 4 0,-11-5 0,49 18 0,1-3 0,1-3 0,91 10 0,-23-16-113,171-11 0,133-32-213,-271 19 286,748-34-1092,-328 47 838,131-3-1229,951-10 1523,753 24 0,-1137-12 14,-2-36-184,-462 7 451,-584 36 2249,-44 1-1644,-188-5-886,1 0 0,-1 0 0,0-1 0,0 1 0,0 0 0,0-1 0,0 0 0,0 1 0,0-1 0,0 0 0,0 0 0,0 0 0,0 0 0,0 0 0,0-1 0,-1 1 0,1 0 0,-1-1 0,1 1 0,-1-1 0,1 0 0,-1 0 0,2-2 0,-2 1 0,1 0 0,-1-1 0,0 1 0,0 0 0,-1-1 0,1 1 0,-1 0 0,1-1 0,-1 1 0,0 0 0,0-1 0,0 1 0,-1-1 0,-1-4 0,3 13 0,0 0 0,-1 0 0,0 0 0,-1 9 0,0 4 0,-1 28 0,-15 83 0,9-78 0,4-29 0,1 0 0,2 0 0,1 35 0,-3-58 0,1-1 0,-1 1 0,1-1 0,0 0 0,-1 0 0,1 0 0,-4-5 0,-15-25 0,-33-69 0,25 45 0,10 19 0,-71-126 0,60 112 0,-44-53 0,66 94 0,3 6 0,2-1 0,-1 0 0,0 0 0,1 0 0,0 0 0,0-1 0,0 1 0,-2-9 0,5 13 0,0 0 0,0 0 0,0 1 0,0-1 0,0 0 0,0 1 0,1-1 0,-1 0 0,0 1 0,0-1 0,1 0 0,-1 1 0,0-1 0,1 0 0,-1 1 0,1-1 0,-1 1 0,1-1 0,-1 1 0,1-1 0,-1 1 0,1-1 0,-1 1 0,1 0 0,0-1 0,1 0 0,20-8 0,-20 8 0,19-6 0,0 1 0,0 1 0,30-3 0,69 1 0,-82 7 0,0 1 0,0 2 0,0 2 0,-1 1 0,0 2 0,0 1 0,0 3 0,-2 0 0,1 2 0,48 28 0,-75-36 0,0 0 0,0 0 0,0 1 0,-1 0 0,0 0 0,0 1 0,11 15 0,-15-18 0,-1 1 0,1-1 0,-1 1 0,-1 0 0,1 0 0,-1 1 0,0-1 0,-1 0 0,1 1 0,-1-1 0,0 1 0,-1-1 0,1 1 0,-2 6 0,-1 0 0,0 0 0,-1 0 0,0 0 0,-1-1 0,0 0 0,-1 0 0,-1 0 0,0 0 0,-10 15 0,-7 4 0,-49 55 0,-127 115 0,133-143 0,-89 61 0,91-78-1365,50-32-5461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3.812"/>
    </inkml:context>
    <inkml:brush xml:id="br0">
      <inkml:brushProperty name="width" value="0.05" units="cm"/>
      <inkml:brushProperty name="height" value="0.05" units="cm"/>
      <inkml:brushProperty name="color" value="#E71224"/>
    </inkml:brush>
  </inkml:definitions>
  <inkml:trace contextRef="#ctx0" brushRef="#br0">1 923 24575,'38'-22'0,"0"-2"0,62-52 0,-35 24 0,417-354 0,-425 352 0,94-87 0,-112 109 0,85-56 0,-114 82 0,1 0 0,10-4 0,-18 9 0,0 0 0,-1 0 0,1 1 0,0-1 0,0 0 0,0 1 0,0 0 0,0 0 0,0 0 0,0 0 0,0 0 0,0 0 0,4 2 0,-7-2-36,0 0 0,0 0 0,0 0 1,0 0-1,1 0 0,-1 0 0,0 0 0,0 0 0,0 0 0,0 0 0,1 0 0,-1 0 0,0 0 0,0 0 0,0 0 0,0 1 0,0-1 1,0 0-1,1 0 0,-1 0 0,0 0 0,0 0 0,0 0 0,0 1 0,0-1 0,0 0 0,0 0 0,0 0 0,0 0 0,1 0 0,-1 1 1,0-1-1,0 0 0,0 0 0,0 0 0,0 0 0,0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5.047"/>
    </inkml:context>
    <inkml:brush xml:id="br0">
      <inkml:brushProperty name="width" value="0.05" units="cm"/>
      <inkml:brushProperty name="height" value="0.05" units="cm"/>
      <inkml:brushProperty name="color" value="#E71224"/>
    </inkml:brush>
  </inkml:definitions>
  <inkml:trace contextRef="#ctx0" brushRef="#br0">1 1458 24575,'0'-14'0,"2"7"0,-1-1 0,2 1 0,-1 0 0,1 0 0,0 0 0,8-12 0,0-2 0,38-85 0,56-178 0,-6-124 0,12-26 0,-107 422 0,-2 6 0,0 0 0,0 0 0,0-1 0,-1 1 0,0 0 0,0-1 0,-1 0 0,0-12 0,18 60 0,3 16 0,19 78 0,9 30 0,40 77 0,-85-229 0,1-1 0,0 1 0,1-1 0,1-1 0,0 1 0,12 14 0,-19-25 0,1-1 0,-1 1 0,0-1 0,1 1 0,-1-1 0,1 1 0,-1-1 0,1 0 0,-1 1 0,1-1 0,0 0 0,-1 1 0,1-1 0,-1 0 0,1 0 0,0 0 0,-1 1 0,1-1 0,0 0 0,-1 0 0,1 0 0,0 0 0,-1 0 0,1 0 0,0 0 0,-1-1 0,1 1 0,-1 0 0,1 0 0,0 0 0,-1-1 0,1 1 0,0-1 0,2-1 0,0 0 0,0-1 0,-1 1 0,1-1 0,2-3 0,0-1 0,27-31 0,-2-2 0,-1-1 0,37-74 0,49-143 0,-35 40 0,-77 210 0,-1 4 0,-1 1 0,0-1 0,1 0 0,-2 0 0,1 1 0,0-1 0,-1 0 0,1 0 0,-1 0 0,0-4 0,4 47 0,16 110 0,1 213 0,-21-345 0,-1 263 0,-22 1 0,12-217 0,-12 98 0,20-123 0,1 0 0,4 45 0,-2-81-1365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17.056"/>
    </inkml:context>
    <inkml:brush xml:id="br0">
      <inkml:brushProperty name="width" value="0.05" units="cm"/>
      <inkml:brushProperty name="height" value="0.05" units="cm"/>
      <inkml:brushProperty name="color" value="#E71224"/>
    </inkml:brush>
  </inkml:definitions>
  <inkml:trace contextRef="#ctx0" brushRef="#br0">342 1 24575,'-10'0'0,"0"0"0,0 0 0,0 1 0,0 1 0,0 0 0,1 0 0,-1 1 0,1 0 0,-1 1 0,1 0 0,-8 5 0,-4 3 0,2 2 0,0 0 0,1 1 0,-23 25 0,28-26 0,0 1 0,1 1 0,1-1 0,1 2 0,-16 32 0,23-42 0,0-1 0,1 1 0,0 0 0,1 1 0,0-1 0,0 0 0,0 0 0,1 0 0,0 1 0,0-1 0,2 10 0,0-7 0,1-1 0,0 0 0,0 1 0,1-1 0,0-1 0,0 1 0,10 14 0,-2-7 0,1-1 0,1 0 0,0 0 0,1-2 0,1 0 0,-1 0 0,30 15 0,-31-19 0,1-2 0,1 0 0,-1-1 0,1 0 0,1-1 0,21 3 0,-15-4 0,0-2 0,0-1 0,0 0 0,26-4 0,-12-2 0,0-2 0,0-1 0,-1-2 0,0-1 0,52-24 0,-58 21 0,-1-1 0,40-27 0,-61 36 0,1 0 0,-1-1 0,0 0 0,-1 0 0,0-1 0,0 0 0,0 0 0,-1-1 0,-1 0 0,1 0 0,6-17 0,-10 20 0,0-1 0,0 1 0,-1-1 0,0 0 0,0 0 0,0 0 0,-1 0 0,0 1 0,-1-1 0,-1-11 0,-1 8 0,1 1 0,-2-1 0,1 1 0,-1 0 0,0 1 0,-11-16 0,4 8 0,-2 0 0,0 1 0,-1 1 0,0 0 0,-1 1 0,-29-19 0,33 24 0,0 1 0,-1 1 0,0 0 0,0 0 0,0 1 0,0 1 0,-1 0 0,0 0 0,1 2 0,-1 0 0,0 0 0,-1 1 0,1 0 0,0 1 0,0 1 0,-21 3 0,3 4-273,2 0 0,-1 1 0,1 2 0,-46 25 0,30-11-6553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147"/>
    </inkml:context>
    <inkml:brush xml:id="br0">
      <inkml:brushProperty name="width" value="0.05" units="cm"/>
      <inkml:brushProperty name="height" value="0.05" units="cm"/>
      <inkml:brushProperty name="color" value="#E71224"/>
    </inkml:brush>
  </inkml:definitions>
  <inkml:trace contextRef="#ctx0" brushRef="#br0">1382 29 24575,'-3'-3'0,"0"0"0,-1 0 0,0 1 0,1-1 0,-1 1 0,0 0 0,0 0 0,0 1 0,0-1 0,-1 1 0,1 0 0,0 0 0,-1 0 0,1 0 0,0 1 0,-1 0 0,1 0 0,-1 0 0,1 0 0,-6 2 0,-4 1 0,1 0 0,0 1 0,0 1 0,1 0 0,-21 11 0,-56 39 0,-29 32-296,-23 38-891,57-42 750,5 4-1,4 4 0,-94 145 0,103-127 111,5 2 1,5 3-1,-47 134 0,67-142 255,5 1 0,5 1 0,4 2-1,-9 147 1,26-167-40,4 0 0,5 1 1,3-1-1,4-1 0,40 157 0,-35-190 15,3-2 1,2 0-1,3-1 1,30 51 0,-31-68 252,0-1 0,3-1 1,0-1-1,2-2 0,2 0 0,37 29 1,-55-49 57,1-1 0,1-1 0,-1 0-1,2-1 1,-1 0 0,1-1 0,0-1 0,31 9 0,-8-9-5369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22.428"/>
    </inkml:context>
    <inkml:brush xml:id="br0">
      <inkml:brushProperty name="width" value="0.05" units="cm"/>
      <inkml:brushProperty name="height" value="0.05" units="cm"/>
      <inkml:brushProperty name="color" value="#E71224"/>
    </inkml:brush>
  </inkml:definitions>
  <inkml:trace contextRef="#ctx0" brushRef="#br0">1 35 24575,'0'-35'0,"14"41"0,-3 2 0,19 19 0,0 0 0,173 112 0,-61-46 0,226 198-722,-218-167 535,-126-104 188,454 360-238,-40-87-433,20-34 196,-319-183 439,128 69 62,4-15-161,-151-79-274,100 44 270,-7 14 151,194 137 665,-368-221-106,0 0-1,-2 3 1,39 36-1,-74-62-571,0 0 0,1 0 0,-1 0 0,1 0 0,-1 0 0,1-1 0,0 0 0,-1 1 0,1-1 0,0 0 0,0 0 0,0 0 0,0 0 0,0-1 0,0 0 0,0 1 0,0-1 0,0 0 0,0 0 0,4-1 0,53-3 0,-40 1 0,0-2 0,-1 0 0,0-1 0,0-1 0,-1-1 0,28-16 0,-22 9 0,0-1 0,0-2 0,39-37 0,-59 51 0,-2 1 0,1 0 0,0 0 0,-1 1 0,1-1 0,0 1 0,1-1 0,-1 1 0,0 0 0,0 1 0,1-1 0,6-2 0,-10 4 0,1 1 0,-1-1 0,0 0 0,0 1 0,0-1 0,0 0 0,0 1 0,0-1 0,1 0 0,-1 1 0,0-1 0,0 0 0,0 1 0,0-1 0,0 0 0,0 1 0,0-1 0,-1 0 0,1 1 0,0-1 0,0 0 0,0 1 0,0-1 0,0 0 0,0 1 0,-1-1 0,1 0 0,0 1 0,-1-1 0,-4 13 0,-8 7 0,0 0 0,-1-1 0,-27 28 0,10-12 0,-71 89 0,71-82 0,-28 49 0,46-61 0,8-17 0,-3-28 0,5 4 0,1-1 0,0 1 0,1 0 0,1-1 0,-1 1 0,3-16 0,14-70 0,-10 69 0,23-117 0,15-77 0,-43 216 0,2-9 0,-1 1 0,0 0 0,-1-1 0,-1 1 0,0-1 0,-2-15 0,22 30 0,11 1 0,-3-1 0,0 2 0,0 0 0,0 2 0,34 10 0,-26-2 0,-1 1 0,37 22 0,64 42 0,-105-58 0,312 202 0,-336-216 0,6 5 0,16 15 0,-26-22 0,-1-1 0,0 1 0,1 0 0,-1-1 0,0 1 0,-1 0 0,1 0 0,0 0 0,-1 1 0,1-1 0,-1 0 0,1 6 0,-2-7 0,0 0 0,0 1 0,0-1 0,-1 0 0,1 0 0,-1 1 0,1-1 0,-1 0 0,0 0 0,0 0 0,0 0 0,0 0 0,0 0 0,0 0 0,0 0 0,-1 0 0,-2 2 0,-1 2 0,-1-1 0,1 0 0,-14 8 0,-8 4 0,-1-1 0,-41 16 0,-64 17 0,73-27 0,-84 32 0,-271 87 0,399-137-455,0 0 0,-18 1 0,25-4-6371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1.674"/>
    </inkml:context>
    <inkml:brush xml:id="br0">
      <inkml:brushProperty name="width" value="0.05" units="cm"/>
      <inkml:brushProperty name="height" value="0.05" units="cm"/>
      <inkml:brushProperty name="color" value="#E71224"/>
    </inkml:brush>
  </inkml:definitions>
  <inkml:trace contextRef="#ctx0" brushRef="#br0">0 0 24575,'0'0'0,"1"3"0,1 3 0,0 0 0,0 0 0,1 0 0,0-1 0,0 1 0,0-1 0,8 10 0,33 33 0,-36-41 0,107 100 0,51 53 0,-103-87 0,70 104 0,-105-134-682,30 62-1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2.223"/>
    </inkml:context>
    <inkml:brush xml:id="br0">
      <inkml:brushProperty name="width" value="0.05" units="cm"/>
      <inkml:brushProperty name="height" value="0.05" units="cm"/>
      <inkml:brushProperty name="color" value="#E71224"/>
    </inkml:brush>
  </inkml:definitions>
  <inkml:trace contextRef="#ctx0" brushRef="#br0">878 0 24575,'0'0'0,"0"6"0,-1 31 0,-2-1 0,-14 66 0,-28 69 0,-54 92-192,-22-6-158,9-20 182,34-59 145,-158 342-95,86-236 848,147-278-789,1-4-40,1-1 1,0 1-1,-1 0 0,1 0 0,0 0 1,0 0-1,0-1 0,1 1 0,-1 1 0,0-1 1,0 3-1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3.053"/>
    </inkml:context>
    <inkml:brush xml:id="br0">
      <inkml:brushProperty name="width" value="0.05" units="cm"/>
      <inkml:brushProperty name="height" value="0.05" units="cm"/>
      <inkml:brushProperty name="color" value="#E71224"/>
    </inkml:brush>
  </inkml:definitions>
  <inkml:trace contextRef="#ctx0" brushRef="#br0">486 1 24575,'-13'1'0,"7"-2"0,-26 1 0,-44 1 0,66 0 0,0 0 0,0 1 0,0 0 0,1 1 0,-18 7 0,12-2 0,-1 1 0,2 1 0,-1 0 0,1 1 0,1 0 0,0 1 0,0 1 0,-17 23 0,11-11 0,2 1 0,1 0 0,1 1 0,-14 33 0,20-36 0,0 0 0,2 1 0,-7 41 0,12-54 0,0 0 0,2 0 0,-1 0 0,2 0 0,-1 0 0,2 0 0,-1 0 0,2 0 0,0 0 0,4 11 0,-6-20 0,1 0 0,-1 0 0,1 0 0,0 0 0,0 0 0,0-1 0,0 1 0,0 0 0,0-1 0,1 0 0,0 1 0,-1-1 0,1 0 0,0 0 0,5 2 0,-3-2 0,-1 0 0,1-1 0,0 0 0,0 0 0,0 0 0,1 0 0,-1-1 0,0 1 0,8-2 0,0-1 0,0 0 0,-1 0 0,1-2 0,-1 0 0,1 0 0,-1-1 0,16-9 0,-16 7 0,1-1 0,-1-1 0,0 0 0,-1-1 0,0 0 0,-1 0 0,0-1 0,0-1 0,-1 0 0,-1 0 0,0-1 0,11-23 0,-14 24 0,0 0 0,-1 0 0,-1-1 0,0 1 0,-1-1 0,0 1 0,0-1 0,-2 0 0,1 0 0,-2 0 0,0 0 0,0 1 0,-1-1 0,-1 0 0,-4-12 0,3 13 0,-1-1 0,-1 0 0,0 1 0,-1 0 0,0 1 0,0-1 0,-1 1 0,-11-11 0,14 17 0,-1 0 0,1 0 0,-1 0 0,0 1 0,0 0 0,0 0 0,-1 1 0,1-1 0,-1 2 0,0-1 0,0 1 0,0-1 0,0 2 0,0-1 0,0 1 0,-12 0 0,-23 4-1365,5 4-5461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4.506"/>
    </inkml:context>
    <inkml:brush xml:id="br0">
      <inkml:brushProperty name="width" value="0.05" units="cm"/>
      <inkml:brushProperty name="height" value="0.05" units="cm"/>
      <inkml:brushProperty name="color" value="#E71224"/>
    </inkml:brush>
  </inkml:definitions>
  <inkml:trace contextRef="#ctx0" brushRef="#br0">182 89 24575,'-9'9'0,"-3"6"0,1 0 0,-15 30 0,-14 38 0,34-71 0,-10 25 0,1 1 0,-13 52 0,22-65 0,1 1 0,2 0 0,0 0 0,2 44 0,1-111 0,1 1 0,9-46 0,23-95 0,-30 171 0,21-113 0,-20 95 0,-1-1 0,-1-37 0,-2 64 0,3 5 0,4 12 0,9 21 0,20 59 0,64 147 0,-94-226 0,-5-11 0,1 0 0,0 0 0,4 7 0,-5-11 0,0 0 0,-1 0 0,1 0 0,0-1 0,-1 1 0,1 0 0,0 0 0,0 0 0,0-1 0,0 1 0,0-1 0,0 1 0,0 0 0,0-1 0,0 0 0,0 1 0,0-1 0,0 0 0,0 1 0,1-1 0,0 0 0,4 0 0,0-1 0,-1 0 0,1 0 0,0 0 0,-1-1 0,1 0 0,-1 0 0,1 0 0,-1-1 0,0 1 0,0-1 0,0-1 0,-1 1 0,6-5 0,5-5 0,-1-1 0,23-30 0,-8 2 0,-1-1 0,24-52 0,21-35 0,-64 118 0,-8 11 0,-1 1 0,0 0 0,0 0 0,0 0 0,0 0 0,0 0 0,1 0 0,-1-1 0,0 1 0,0 0 0,0 0 0,1 0 0,-1 0 0,0 0 0,0 0 0,0 0 0,1 0 0,-1 0 0,0 0 0,0 0 0,0 0 0,1 0 0,-1 0 0,0 0 0,0 0 0,0 0 0,1 0 0,-1 0 0,0 0 0,1 1 0,0 0 0,0 1 0,0 0 0,-1-1 0,1 1 0,0 0 0,0 0 0,-1 0 0,1 0 0,-1 3 0,3 5 0,7 34 87,-3 1-1,4 60 1,-7 92-173,0-13-1453,-1-138-5287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09:55.377"/>
    </inkml:context>
    <inkml:brush xml:id="br0">
      <inkml:brushProperty name="width" value="0.05" units="cm"/>
      <inkml:brushProperty name="height" value="0.05" units="cm"/>
      <inkml:brushProperty name="color" value="#E71224"/>
    </inkml:brush>
  </inkml:definitions>
  <inkml:trace contextRef="#ctx0" brushRef="#br0">387 1 24575,'-15'-1'0,"8"2"0,-9-1 0,-7-1 0,0 2 0,-35 5 0,50-4 0,0 0 0,1 0 0,-1 0 0,1 1 0,-1 0 0,1 1 0,0 0 0,0 0 0,1 0 0,-1 1 0,-7 7 0,0 2 0,2 0 0,0 1 0,1 0 0,0 1 0,-14 29 0,12-17 0,1 1 0,-14 50 0,22-65 0,0 0 0,2 0 0,0 0 0,0 1 0,2 28 0,0-39 0,0 1 0,1-1 0,0 0 0,0 1 0,0-1 0,1 0 0,-1 1 0,1-1 0,0 0 0,0 0 0,0 0 0,1-1 0,-1 1 0,1-1 0,0 1 0,0-1 0,0 0 0,1 0 0,-1 0 0,1 0 0,-1-1 0,1 1 0,5 1 0,-4-2 0,0 0 0,0 0 0,1 0 0,-1-1 0,1 1 0,-1-2 0,1 1 0,0 0 0,-1-1 0,1 0 0,0-1 0,5 0 0,-3-1 0,0 0 0,-1 0 0,1-1 0,0 0 0,-1 0 0,0-1 0,12-7 0,-7 2 0,-1 0 0,0 0 0,0-1 0,-1-1 0,0 1 0,-1-2 0,-1 1 0,1-1 0,5-14 0,-9 17 0,-1 1 0,0-1 0,-1 0 0,0-1 0,-1 1 0,0 0 0,0-1 0,0-15 0,-2 19 0,0 1 0,-1-1 0,1 0 0,-1 0 0,-1 1 0,1-1 0,-1 1 0,0-1 0,0 1 0,0 0 0,-1-1 0,0 1 0,0 0 0,0 1 0,-7-8 0,-1 1-195,-1 1 0,0 1 0,0 0 0,-1 0 0,-1 1 0,-18-8 0,-23-7-6631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072"/>
    </inkml:context>
    <inkml:brush xml:id="br0">
      <inkml:brushProperty name="width" value="0.05" units="cm"/>
      <inkml:brushProperty name="height" value="0.05" units="cm"/>
      <inkml:brushProperty name="color" value="#E71224"/>
    </inkml:brush>
  </inkml:definitions>
  <inkml:trace contextRef="#ctx0" brushRef="#br0">989 3019 24575,'-3'-10'0,"-3"-1"0,0 0 0,-1 0 0,-1 0 0,-11-12 0,-2-3 0,-98-158 0,44 61 0,-54-60-210,-15-24-250,71 89 376,-81-180 1,113 200 94,3-2 0,-35-152 0,47 119-11,5-1 0,-5-175 0,40-273 0,-12 557 57,7-127-1345,-9 134-4868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5.702"/>
    </inkml:context>
    <inkml:brush xml:id="br0">
      <inkml:brushProperty name="width" value="0.05" units="cm"/>
      <inkml:brushProperty name="height" value="0.05" units="cm"/>
      <inkml:brushProperty name="color" value="#E71224"/>
    </inkml:brush>
  </inkml:definitions>
  <inkml:trace contextRef="#ctx0" brushRef="#br0">0 0 24575,'2'0'0,"-1"1"0,0-1 0,0 1 0,0-1 0,1 1 0,-1 0 0,0-1 0,0 1 0,0 0 0,0 0 0,0 0 0,-1 0 0,1 0 0,0 0 0,0 0 0,1 2 0,1 1 0,35 45 0,-2 2 0,-3 1 0,36 74 0,-33-47 0,47 149 0,28 193 0,-100-375 0,1 7-1365,-11-40-5461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082"/>
    </inkml:context>
    <inkml:brush xml:id="br0">
      <inkml:brushProperty name="width" value="0.05" units="cm"/>
      <inkml:brushProperty name="height" value="0.05" units="cm"/>
      <inkml:brushProperty name="color" value="#E71224"/>
    </inkml:brush>
  </inkml:definitions>
  <inkml:trace contextRef="#ctx0" brushRef="#br0">813 0 24575,'-1'0'0,"0"0"0,1 1 0,-1-1 0,0 0 0,1 0 0,-1 0 0,1 1 0,-1-1 0,1 0 0,-1 1 0,0-1 0,1 0 0,-1 1 0,1-1 0,0 1 0,-1 0 0,0-1 0,-12 13 0,0 0 0,1 2 0,-16 22 0,14-18 0,-33 48-33,3 2-1,3 1 1,-34 83 0,-61 180-400,-2 2 197,-42 34 236,169-350 0,2-3 0,1 0 0,1 0 0,0 0 0,1 1 0,-5 20 0,10-36 44,1 0-1,0-1 1,0 1 0,0 0-1,0 0 1,0-1 0,0 1-1,0 0 1,0-1 0,0 1-1,0 0 1,0 0 0,1-1-1,-1 1 1,0 0 0,1 0-1,-1-1-97,1 1 0,-1-1-1,0 0 1,1 0-1,-1 1 1,1-1 0,-1 0-1,0 0 1,1 0-1,-1 1 1,1-1 0,-1 0-1,1 0 1,-1 0 0,1 0-1,-1 0 1,1 0-1,-1 0 1,1 0 0,-1 0-1,1 0 1,-1-1-1,1 1 1,9-2-6772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6.680"/>
    </inkml:context>
    <inkml:brush xml:id="br0">
      <inkml:brushProperty name="width" value="0.05" units="cm"/>
      <inkml:brushProperty name="height" value="0.05" units="cm"/>
      <inkml:brushProperty name="color" value="#E71224"/>
    </inkml:brush>
  </inkml:definitions>
  <inkml:trace contextRef="#ctx0" brushRef="#br0">1 126 24575,'1'3'0,"1"-1"0,-1 0 0,0 1 0,1-1 0,-1 1 0,0-1 0,0 1 0,-1 0 0,1-1 0,-1 1 0,1 0 0,-1 5 0,1-4 0,-1 0 0,1 0 0,0 0 0,0 0 0,2 5 0,-2-7 0,0 0 0,0 0 0,1 0 0,-1 0 0,1 0 0,-1 0 0,1 0 0,0-1 0,0 1 0,0-1 0,0 1 0,0-1 0,0 0 0,0 0 0,0 0 0,0 0 0,1 0 0,-1 0 0,0 0 0,1-1 0,-1 1 0,0-1 0,1 0 0,-1 0 0,1 0 0,2 0 0,7-1 0,0-1 0,-1 0 0,1-1 0,13-4 0,-13 3 0,50-15-273,-1-3 0,-1-3 0,-1-2 0,102-65 0,-131 71-6553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5.917"/>
    </inkml:context>
    <inkml:brush xml:id="br0">
      <inkml:brushProperty name="width" value="0.05" units="cm"/>
      <inkml:brushProperty name="height" value="0.05" units="cm"/>
      <inkml:brushProperty name="color" value="#E71224"/>
    </inkml:brush>
  </inkml:definitions>
  <inkml:trace contextRef="#ctx0" brushRef="#br0">731 1010 24575,'-32'3'0,"27"-1"0,-1 0 0,1 0 0,-1 0 0,1 1 0,0-1 0,-8 6 0,-27 26 0,35-30 0,-75 71-179,3 3 0,4 4 0,3 2 0,4 4 1,-84 147-1,130-199 179,2 1 0,-25 73 0,40-101 0,1 1 0,0-1 0,0 1 0,1 0 0,0-1 0,1 1 0,0 0 0,0 0 0,3 15 0,-2-20 0,1 0 0,0 0 0,-1 0 0,2 0 0,-1-1 0,0 1 0,1 0 0,0-1 0,0 0 0,0 0 0,1 0 0,-1 0 0,1 0 0,0-1 0,0 1 0,0-1 0,1 0 0,-1-1 0,6 3 0,-3-1 33,1-1 1,0 0-1,0-1 1,1 0-1,-1 0 1,0-1-1,1 0 1,-1 0 0,1-1-1,-1 0 1,0-1-1,1 1 1,-1-2-1,1 1 1,10-5-1,2-1 75,0-1-1,-1-1 1,0-1-1,35-23 0,-4-4-309,-1-1-1,-2-3 0,-2-2 1,57-68-1,-50 45-275,-3-1-1,76-137 0,-80 111 377,-3-3 0,46-156 0,24-209 126,-28-20-409,-83 470 454,-1 9-11,-1-1 1,1 1 0,-1 0 0,0 0-1,0-1 1,0 1 0,0 0 0,0-1-1,0 1 1,0 0 0,-2-4-1,2 6-49,0 0 0,0 0 0,0 0-1,0 0 1,0 0 0,0-1 0,-1 1-1,1 0 1,0 0 0,0 0-1,0 0 1,0 0 0,0 0 0,-1 0-1,1 0 1,0 0 0,0 0 0,0 0-1,0 0 1,0 0 0,-1 0-1,1 0 1,0 0 0,0 0 0,0 0-1,0 0 1,0 0 0,-1 0 0,1 0-1,0 0 1,0 0 0,0 1-1,0-1 1,0 0 0,0 0 0,-1 0-1,1 0 1,0 0 0,0 0 0,0 0-1,0 0 1,0 1 0,0-1 0,0 0-1,0 0 1,0 0 0,0 0-1,0 0 1,0 1 0,-1-1 0,-2 5 173,-1 0-1,1 1 1,0 0 0,0-1 0,1 1 0,0 0 0,-3 11 0,0-2-110,-60 255 260,22 9-1535,10 150 892,31-287 342,19 144 0,5-143-76,-15-114 23,1 0 1,22 54 0,-23-69 25,0 0 0,1 0 0,1 0 1,0-1-1,1 0 0,20 20 0,-21-25 17,0 0 0,1-1 0,0 0 1,0-1-1,0 0 0,1-1 0,0 0 0,0 0 0,0-1 0,14 3 0,-15-5 57,0 0 0,0-1-1,0 0 1,0 0 0,0-1-1,0 0 1,1-1 0,-1 0-1,0-1 1,19-5 0,-18 3-30,-1-1 0,1 0 1,-1 0-1,-1-1 0,1 0 1,-1-1-1,0 0 1,0 0-1,12-14 0,5-11-503,0-2 0,34-59 0,-35 50-6371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7.079"/>
    </inkml:context>
    <inkml:brush xml:id="br0">
      <inkml:brushProperty name="width" value="0.05" units="cm"/>
      <inkml:brushProperty name="height" value="0.05" units="cm"/>
      <inkml:brushProperty name="color" value="#E71224"/>
    </inkml:brush>
  </inkml:definitions>
  <inkml:trace contextRef="#ctx0" brushRef="#br0">0 0 24575,'3'79'0,"3"0"0,18 85 0,129 648 0,-150-796 11,29 122 317,-27-121-612,1-1 0,1 1 0,1-1 0,0 0 0,18 26 0,-14-26-6542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38.536"/>
    </inkml:context>
    <inkml:brush xml:id="br0">
      <inkml:brushProperty name="width" value="0.05" units="cm"/>
      <inkml:brushProperty name="height" value="0.05" units="cm"/>
      <inkml:brushProperty name="color" value="#E71224"/>
    </inkml:brush>
  </inkml:definitions>
  <inkml:trace contextRef="#ctx0" brushRef="#br0">0 218 24575,'0'0'0,"0"0"0,0 0 0,15-7 0,14-3 0,1 0 0,47-8 0,-20 5 0,20-7-341,-2-3 0,0-3-1,93-47 1,-136 56-6485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0.949"/>
    </inkml:context>
    <inkml:brush xml:id="br0">
      <inkml:brushProperty name="width" value="0.05" units="cm"/>
      <inkml:brushProperty name="height" value="0.05" units="cm"/>
      <inkml:brushProperty name="color" value="#E71224"/>
    </inkml:brush>
  </inkml:definitions>
  <inkml:trace contextRef="#ctx0" brushRef="#br0">0 1 24575,'5'7'0,"10"7"0,1 0 0,1-1 0,0 0 0,0-2 0,1 0 0,1-1 0,0-1 0,27 9 0,21 4 0,79 14 0,-136-33 0,505 81-935,8-36-254,-413-39 1134,266 21-1208,478 43 729,-697-58 548,441 42-1712,2-18 1305,402-14 393,2-24 0,-752-1 0,1270-41 0,-333-60 0,-1009 84 0,567-42-501,10-1 348,-360 11 1318,-7-36 4085,-281 57-5060,-89 24-165,0 1 1,0 2 0,33 0-1,-27 2-25,-10-1 0,1 1 0,28 5 0,-40-4 0,1 0 0,-1-1 0,1 2 0,-1-1 0,0 1 0,0-1 0,0 1 0,0 1 0,0-1 0,-1 1 0,8 7 0,-7-4 0,1 0 0,-1 0 0,0 1 0,-1 0 0,0 0 0,0 0 0,-1 0 0,5 14 0,-1 8 0,4 35 0,-6-35 0,1 10 0,11 56 0,5 135 0,-23-202 0,0-19 0,1-9 0,1-4 0,14-79 0,-7-190 0,-9 211 0,1 58 0,0 1 0,0-1 0,0 0 0,0 1 0,1-1 0,-1 1 0,1-1 0,-1 1 0,1-1 0,0 1 0,0-1 0,0 1 0,1-1 0,-1 1 0,0 0 0,1 0 0,-1 0 0,1 0 0,0 0 0,0 0 0,0 0 0,0 1 0,0-1 0,0 0 0,0 1 0,1 0 0,-1 0 0,0 0 0,4-1 0,9-5 0,1 2 0,0 0 0,0 1 0,33-3 0,67 2 0,-115 5 0,13 0 0,25 4 0,-36-4 0,0 1 0,0-1 0,1 1 0,-1 0 0,0 0 0,0 0 0,0 1 0,-1-1 0,1 1 0,0-1 0,0 1 0,-1 0 0,5 4 0,-6-4 0,0-1 0,0 1 0,-1-1 0,1 1 0,0 0 0,0-1 0,-1 1 0,1 0 0,-1 0 0,0-1 0,1 1 0,-1 0 0,0 0 0,0-1 0,0 1 0,0 0 0,-1 0 0,0 3 0,-1 3 0,0-1 0,-7 15 0,8-19 0,-13 26 69,-1-1-1,-2 0 0,0-1 0,-27 30 1,-93 91-1776,125-135-5119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2.885"/>
    </inkml:context>
    <inkml:brush xml:id="br0">
      <inkml:brushProperty name="width" value="0.05" units="cm"/>
      <inkml:brushProperty name="height" value="0.05" units="cm"/>
      <inkml:brushProperty name="color" value="#E71224"/>
    </inkml:brush>
  </inkml:definitions>
  <inkml:trace contextRef="#ctx0" brushRef="#br0">1 4387 24575,'0'0'0,"0"-7"0,1 2 0,0 0 0,0 0 0,0-1 0,1 1 0,0 0 0,0 0 0,0 1 0,1-1 0,0 0 0,0 1 0,5-7 0,-4 6 0,69-94 0,-11 18 0,21-35-172,181-241-805,433-419-1855,75 71 1335,-748 685 1497,439-370 0,16 18 0,-11 48 23,22 36-302,-16 59-1115,63-33 1836,-492 239-178,223-110 4280,-233 119-4231,0 2 0,2 1 0,-1 1 0,1 2 0,68-5 0,-50 10-313,51-1 0,-106 4 0,1 0 0,0 0 0,-1 1 0,1-1 0,-1 0 0,1 1 0,-1-1 0,1 0 0,0 1 0,-1-1 0,1 1 0,-1-1 0,0 1 0,1-1 0,-1 1 0,1 0 0,-1-1 0,0 1 0,1 0 0,6 16 0,-5-13 0,5 15 0,-1 0 0,-1 1 0,0 0 0,2 32 0,-4-16 0,-3 64 0,5-167 0,34-115 0,-37 174 0,1 1 0,0-1 0,1 1 0,0 0 0,0 0 0,0 0 0,1 1 0,8-9 0,-11 11 0,1 1 0,0 1 0,1-1 0,-1 0 0,0 1 0,1-1 0,-1 1 0,1 0 0,0 0 0,0 0 0,0 1 0,0 0 0,0-1 0,0 1 0,0 1 0,0-1 0,7 0 0,-29 36 0,13-14-1365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011"/>
    </inkml:context>
    <inkml:brush xml:id="br0">
      <inkml:brushProperty name="width" value="0.05" units="cm"/>
      <inkml:brushProperty name="height" value="0.05" units="cm"/>
      <inkml:brushProperty name="color" value="#E71224"/>
    </inkml:brush>
  </inkml:definitions>
  <inkml:trace contextRef="#ctx0" brushRef="#br0">1 1458 24575,'0'0'0,"2"-14"0,10-16 0,44-142 0,16-231 0,-18 87 0,-36 231 0,50-138 0,-59 200 0,25-64 0,-27 71 0,2 0 0,-1 1 0,13-16 0,-20 29 0,0 0 0,1 0 0,-1 0 0,1 0 0,0 1 0,0-1 0,-1 1 0,1-1 0,0 1 0,0-1 0,1 1 0,-1 0 0,0 0 0,0 0 0,0 1 0,1-1 0,-1 0 0,0 1 0,1-1 0,-1 1 0,1 0 0,-1 0 0,0 0 0,1 0 0,-1 0 0,1 1 0,-1-1 0,0 0 0,1 1 0,-1 0 0,0 0 0,0 0 0,4 1 0,0 2 0,0 0 0,0 0 0,0 1 0,-1 0 0,0 0 0,0 0 0,0 0 0,0 1 0,-1 0 0,5 7 0,9 21 0,0 1 0,-2 1 0,18 60 0,18 122 0,-21-35 0,18 79 0,-46-249 0,13 46 0,-15-54 0,1 0 0,0-1 0,1 1 0,-1 0 0,1-1 0,0 0 0,0 0 0,7 8 0,-9-11 0,1 0 0,-1 1 0,1-1 0,0 0 0,-1 0 0,1-1 0,0 1 0,0 0 0,0-1 0,0 1 0,-1-1 0,1 1 0,0-1 0,0 0 0,0 0 0,0 0 0,0 0 0,0 0 0,0 0 0,0-1 0,0 1 0,0-1 0,3 0 0,1-2 0,1 0 0,-1 0 0,0-1 0,0 1 0,8-8 0,19-17 0,0-1 0,-3-2 0,0-2 0,42-61 0,-51 62 0,-1-2 0,-2 0 0,-2-1 0,23-67 0,26-152 0,-63 245 0,1-5 0,3-11 0,-1-1 0,-1 0 0,1-34 0,-5 52 0,1 13 0,1 12 0,8 31 0,-3 0 0,2 50 0,-6 102 0,-3-146 0,-1 612-4834,1-662 1477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5.449"/>
    </inkml:context>
    <inkml:brush xml:id="br0">
      <inkml:brushProperty name="width" value="0.05" units="cm"/>
      <inkml:brushProperty name="height" value="0.05" units="cm"/>
      <inkml:brushProperty name="color" value="#E71224"/>
    </inkml:brush>
  </inkml:definitions>
  <inkml:trace contextRef="#ctx0" brushRef="#br0">11 1 24575,'0'0'0,"0"0"0,0 0 0,0 2 0,-5 290 0,-1 36 0,6-320-1365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59.352"/>
    </inkml:context>
    <inkml:brush xml:id="br0">
      <inkml:brushProperty name="width" value="0.05" units="cm"/>
      <inkml:brushProperty name="height" value="0.05" units="cm"/>
      <inkml:brushProperty name="color" value="#E71224"/>
    </inkml:brush>
  </inkml:definitions>
  <inkml:trace contextRef="#ctx0" brushRef="#br0">1 1 24575,'0'0'0,"5"2"0,62 38 0,69 56 0,-77-53 0,109 62 0,77 2 0,-80-38 0,246 139-752,-130-61 327,-30-26 425,217 112 0,-249-112 0,85 46 0,-275-151 0,467 255 0,-283-142-67,281 160-169,-234-142 976,-209-114-493,-2 3 0,85 78-1,-63-35-246,-26-28 0,-25-32-1365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10:00.553"/>
    </inkml:context>
    <inkml:brush xml:id="br0">
      <inkml:brushProperty name="width" value="0.05" units="cm"/>
      <inkml:brushProperty name="height" value="0.05" units="cm"/>
      <inkml:brushProperty name="color" value="#E71224"/>
    </inkml:brush>
  </inkml:definitions>
  <inkml:trace contextRef="#ctx0" brushRef="#br0">670 121 24575,'0'0'0,"-8"14"0,-19 29 0,-50 60 0,32-46 0,-72 93 0,77-104 0,-51 45 0,23-30 0,-123 84 0,191-145 0,0 0 0,0 0 0,0 0 0,0 0 0,0 0 0,-1 1 0,1-1 0,0 0 0,0 0 0,0 0 0,-1 0 0,1 0 0,0 0 0,0 0 0,0 0 0,-1 1 0,1-1 0,0 0 0,0 0 0,0 0 0,-1 0 0,1 0 0,0 0 0,0 0 0,0 0 0,-1 0 0,1 0 0,0 0 0,0-1 0,0 1 0,-1 0 0,3-7 0,13-16 0,-10 15 0,49-87 0,68-170 0,-47 61 0,-67 175 0,0 0 0,-3-1 0,0 1 0,-2-1 0,-1-35 0,-2 61 0,1-6 0,-1 9 0,1 1 0,-1 0 0,1-1 0,-1 1 0,1 0 0,-1 0 0,0 0 0,1-1 0,-1 1 0,1 0 0,-1 0 0,1 0 0,-1 0 0,1 0 0,-1 0 0,1 0 0,-1 0 0,1 0 0,-1 0 0,1 0 0,-1 0 0,1 1 0,0-1 0,24 6 0,1 2 0,27 11 0,-10-3 0,25 9 0,96 50 0,-124-53 0,-1 2 0,0 1 0,51 46 0,17 35 0,-91-88 0,-1 1 0,0 0 0,-2 2 0,14 25 0,-25-42 0,-1 0 0,1 0 0,0 0 0,-1 0 0,0 0 0,0 1 0,0-1 0,-1 0 0,0 1 0,1-1 0,-1 0 0,-1 7 0,0-6 0,-1 0 0,1-1 0,-1 1 0,0-1 0,0 0 0,0 0 0,0 1 0,-1-1 0,0-1 0,0 1 0,-4 4 0,-17 16 0,-1 0 0,-1-2 0,-1-2 0,-1 0 0,-1-1 0,-46 21 0,3-7 0,-127 38 0,78-39 307,62-17-1143,-60 22 0,80-21-5990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452"/>
    </inkml:context>
    <inkml:brush xml:id="br0">
      <inkml:brushProperty name="width" value="0.05" units="cm"/>
      <inkml:brushProperty name="height" value="0.05" units="cm"/>
      <inkml:brushProperty name="color" value="#E71224"/>
    </inkml:brush>
  </inkml:definitions>
  <inkml:trace contextRef="#ctx0" brushRef="#br0">1 0 24575,'0'0'0,"0"0"0,0 0 0,2 5 0,64 96 0,-25-40 0,12 22 0,64 133 0,-49-52 0,-30-67 0,71 126 0,-102-210-273,1-1 0,1 0 0,0-1 0,13 13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7.930"/>
    </inkml:context>
    <inkml:brush xml:id="br0">
      <inkml:brushProperty name="width" value="0.05" units="cm"/>
      <inkml:brushProperty name="height" value="0.05" units="cm"/>
      <inkml:brushProperty name="color" value="#E71224"/>
    </inkml:brush>
  </inkml:definitions>
  <inkml:trace contextRef="#ctx0" brushRef="#br0">999 0 24575,'-2'1'0,"1"0"0,0 0 0,0 0 0,0 0 0,0 0 0,0 0 0,0 0 0,0 0 0,0 0 0,0 0 0,0 0 0,1 1 0,-1-1 0,0 2 0,-4 5 0,-42 60 0,-50 79 0,-74 232-674,130-281 595,-214 468 79,91-222 0,26 11 0,72-175-612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316"/>
    </inkml:context>
    <inkml:brush xml:id="br0">
      <inkml:brushProperty name="width" value="0.05" units="cm"/>
      <inkml:brushProperty name="height" value="0.05" units="cm"/>
      <inkml:brushProperty name="color" value="#E71224"/>
    </inkml:brush>
  </inkml:definitions>
  <inkml:trace contextRef="#ctx0" brushRef="#br0">68 1 24575,'-1'14'0,"-3"21"0,1-13 0,-40 376 0,26 4 0,18-375 0,0-24-1365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1:09:48.437"/>
    </inkml:context>
    <inkml:brush xml:id="br0">
      <inkml:brushProperty name="width" value="0.05" units="cm"/>
      <inkml:brushProperty name="height" value="0.05" units="cm"/>
      <inkml:brushProperty name="color" value="#E71224"/>
    </inkml:brush>
  </inkml:definitions>
  <inkml:trace contextRef="#ctx0" brushRef="#br0">129 0 24575,'0'8'0,"-1"1"0,0-1 0,-1 0 0,-2 9 0,-2 6 0,-15 79 0,-64 365 0,85-464 2,-5 32-686,2 65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390"/>
    </inkml:context>
    <inkml:brush xml:id="br0">
      <inkml:brushProperty name="width" value="0.05" units="cm"/>
      <inkml:brushProperty name="height" value="0.05" units="cm"/>
      <inkml:brushProperty name="color" value="#E71224"/>
    </inkml:brush>
  </inkml:definitions>
  <inkml:trace contextRef="#ctx0" brushRef="#br0">213 1 24575,'-1'5'0,"1"1"0,-1 0 0,0-1 0,-3 9 0,-2 8 0,0 7 0,-45 213 0,-20-3 0,48-180 0,-17 49 0,39-105 0,-5 20 0,6-22 0,-1 1 0,1-1 0,0 0 0,0 1 0,0-1 0,0 1 0,0-1 0,0 0 0,0 1 0,1-1 0,-1 1 0,1 1 0,-1-7 0,1 0 0,-1 0 0,1 1 0,1-7 0,3-3 0,0 0 0,1 0 0,1 0 0,12-17 0,4-8 0,11-33 0,49-149 0,-41 99 0,-39 113 0,0 2 0,-1 0 0,0 0 0,0 0 0,1-11 0,-3 18 0,0 1 0,1 0 0,-1-1 0,1 1 0,-1-1 0,1 1 0,0-1 0,0 1 0,1 2 0,6 9 0,27 87 0,-11-30 0,-18-54 0,25 59 0,-26-65 0,0-1 0,0 1 0,1-1 0,1-1 0,9 12 0,-14-18 0,1 0 0,-1-1 0,0 1 0,1-1 0,-1 1 0,1-1 0,0 0 0,-1 0 0,1 0 0,0-1 0,-1 1 0,1 0 0,0-1 0,0 0 0,0 0 0,0 0 0,-1 0 0,1 0 0,0 0 0,0-1 0,0 1 0,-1-1 0,4-1 0,5-2 0,-1 0 0,1 0 0,-1-1 0,15-9 0,-11 3 0,1 0 0,-1-1 0,-1 0 0,0-1 0,20-25 0,46-79 0,-68 99 0,1 0 0,-1-1 0,0-1 0,-2 1 0,8-25 0,-14 37 0,0 14 0,-2-1 0,10 46 85,-3 0-1,-1 1 1,-2 71 0,-17 160-1382,10-252 890,-1 5-6419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10:33.944"/>
    </inkml:context>
    <inkml:brush xml:id="br0">
      <inkml:brushProperty name="width" value="0.05" units="cm"/>
      <inkml:brushProperty name="height" value="0.05" units="cm"/>
      <inkml:brushProperty name="color" value="#E71224"/>
    </inkml:brush>
  </inkml:definitions>
  <inkml:trace contextRef="#ctx0" brushRef="#br0">105 1 24575,'0'0'0,"0"0"0,0 0 0,0 2 0,0 5 0,-2 13 0,-2 15 0,-2 14 0,-4 11 0,-5 11 0,-8 10 0,-1-3 0,3-14-8191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6.648"/>
    </inkml:context>
    <inkml:brush xml:id="br0">
      <inkml:brushProperty name="width" value="0.05" units="cm"/>
      <inkml:brushProperty name="height" value="0.05" units="cm"/>
      <inkml:brushProperty name="color" value="#E71224"/>
    </inkml:brush>
  </inkml:definitions>
  <inkml:trace contextRef="#ctx0" brushRef="#br0">0 1 24575,'0'0'0,"3"2"0,2 3 0,3 3 0,3 0 0,1-1 0,-2-2-8191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35.679"/>
    </inkml:context>
    <inkml:brush xml:id="br0">
      <inkml:brushProperty name="width" value="0.05" units="cm"/>
      <inkml:brushProperty name="height" value="0.05" units="cm"/>
      <inkml:brushProperty name="color" value="#E71224"/>
    </inkml:brush>
  </inkml:definitions>
  <inkml:trace contextRef="#ctx0" brushRef="#br0">169 383 24575,'-1'0'0,"0"0"0,0 0 0,0 1 0,0-1 0,1 0 0,-1 0 0,0 1 0,0-1 0,0 0 0,0 1 0,1-1 0,-1 1 0,-1 0 0,-3 5 0,1-1 0,-1 1 0,1 1 0,1-1 0,-1 1 0,1-1 0,-5 15 0,4-9 0,-23 57 0,4 2 0,-20 101 0,34-124 0,3 1 0,1 1 0,3-1 0,6 78 0,-3-115 0,0 0 0,1-1 0,0 1 0,0-1 0,2 0 0,-1 1 0,8 12 0,-11-22 0,1 0 0,0-1 0,0 1 0,1-1 0,-1 1 0,0-1 0,0 0 0,1 1 0,-1-1 0,1 0 0,-1 0 0,1 0 0,-1 0 0,1 0 0,0 0 0,-1-1 0,1 1 0,0-1 0,0 1 0,-1-1 0,1 1 0,0-1 0,0 0 0,0 0 0,0 0 0,0 0 0,-1 0 0,1 0 0,0-1 0,0 1 0,3-2 0,5-1 0,-1-1 0,1 0 0,0-1 0,12-9 0,-17 12 0,36-25-85,-1-2-1,-1-2 1,63-63-1,88-124-437,-101 112 429,338-372-12,-412 463 96,57-60-6,-56 60 18,0 2-1,33-22 1,-43 31 33,0 1 0,0 0-1,1 0 1,-1 1 0,1-1 0,-1 1-1,14-2 1,-15 4 5,-1 0-1,1 0 1,-1 0 0,1 0-1,-1 1 1,1 0 0,0 0 0,-1 0-1,0 0 1,1 1 0,-1 0-1,7 4 1,-3-1-13,0 0-1,0 1 1,-1 0-1,0 0 1,0 1-1,-1 0 1,0 0-1,0 1 1,8 14-1,-1 1-17,-1 1 0,11 33 0,-2 6-253,-3 1 0,16 106-1,1 137-500,-35-304 745,24 308-46,14 131-94,-34-407 113,-3-12 25,1-1 0,2 0 0,0-1 0,14 43 0,-17-62 22,0 0 1,-1-1 0,1 1 0,0 0 0,0-1 0,0 1 0,0-1 0,0 1 0,0-1 0,0 1 0,1-1 0,-1 0-1,0 1 1,1-1 0,-1 0 0,1 0 0,-1 0 0,1 0 0,0 0 0,0 0 0,-1-1 0,1 1 0,0-1 0,0 1 0,-1-1-1,1 0 1,0 1 0,0-1 0,0 0 0,0 0 0,0 0 0,0-1 0,-1 1 0,1 0 0,0-1 0,0 1 0,3-2-1,5-2 98,0-1 0,0-1 0,-1 0-1,1 0 1,9-9 0,20-17-58,0-3 1,-3-1-1,45-56 1,85-134-702,-123 165 161,113-165 219,93-128 306,-157 233-95,4 5-1,193-179 1,-288 294 51,20-18-14,0 1 0,2 1 0,39-24-1,-55 37 26,-1 1 0,1 0 0,0 0 0,0 0-1,0 1 1,0 0 0,0 1 0,1 0-1,-1 0 1,1 0 0,-1 1 0,0 0-1,1 1 1,-1-1 0,0 2 0,1-1 0,-1 1-1,0 0 1,8 3 0,-3 1 100,-1 0 0,1 1 0,-1 1 0,-1 0-1,1 0 1,-1 1 0,-1 1 0,0-1 0,0 1 0,12 19 0,1 5-102,-2 1 1,20 48-1,-10-9-117,40 148-1,-4 84-311,17 60 126,-80-352 291,5 13-16,14 36 1,-19-57 33,0 1-1,0-1 1,1 0 0,0 0-1,0-1 1,0 1 0,0-1-1,1 0 1,0 0 0,0-1 0,6 5-1,-7-6 28,1-1 0,-1 0 0,0 0 0,1-1 1,-1 1-1,1-1 0,0 0 0,-1-1 0,1 1 0,0-1 0,0 1 0,-1-1 0,1-1 0,0 1 0,-1-1 0,1 0 0,0 0 0,8-3 0,-1-1-50,0 0 0,0 0 0,-1-2 0,0 1 0,21-17 0,-7 2 11,-1-2 0,41-49 0,35-64-183,112-180-671,-82 120 865,-64 96-21,106-149-42,-131 195 38,3 1-1,69-63 0,-102 106 3,1 0-1,0 1 1,0 0 0,21-11-1,-30 18 19,1 0 0,0 1 0,0-1 0,1 1 0,-1 0 0,0 0 0,0 0 0,0 0 0,1 1-1,-1 0 1,0 0 0,1 0 0,-1 0 0,0 1 0,0 0 0,1-1 0,-1 2 0,0-1 0,0 0-1,4 3 1,-1-1 75,-1 1 0,0 1 0,0-1 0,0 1-1,-1 0 1,1 0 0,-1 1 0,-1 0 0,7 8 0,0 3-66,-1 1 1,10 25-1,-2 2-13,-2 2-1,14 62 1,10 102-8,-38-197 2,22 141-228,53 248-172,-72-382 395,2 0 0,0-1 0,2 1 0,0-1 0,1-1 0,15 21 0,-20-33 40,0 0 0,0 0 0,1-1 0,1 1 0,-1-2 0,1 1-1,0-1 1,0 0 0,0 0 0,1-1 0,-1 0 0,1 0 0,0-1 0,0 0 0,1 0 0,-1-1-1,1 0 1,10 1 0,-9-3-35,0 0 0,0-1 0,1 0 0,-1-1 0,0 1 0,-1-2 0,1 0 0,0 0 0,-1-1 0,1 0 0,14-9 0,9-8 0,53-42 0,-81 59 0,61-52-252,-3-3 0,56-68 1,103-144-633,-161 194 263,52-66 350,157-194-126,-267 333 389,82-90-70,-69 78 79,1 0 0,1 1 1,25-16-1,-37 27 45,1 0-1,-1 1 1,1 0-1,0 0 1,-1 1-1,1-1 1,13-1 0,-15 3 7,-1 1 1,0 0 0,1 0 0,-1 0 0,0 0 0,1 1 0,-1 0 0,0 0-1,1 0 1,-1 0 0,0 1 0,0 0 0,7 4 0,-3-1 89,0 1-1,0 0 1,-1 0 0,0 0 0,-1 1-1,1 0 1,-1 0 0,-1 1 0,6 9-1,2 6-18,-2 0-1,11 30 1,3 20-256,-3 2 0,18 111 0,5 158-411,-44-340 543,12 137 0,29 193 0,-40-322-6,-1-4 26,1 1 0,-1 0-1,2-1 1,-1 0 0,1 1-1,0-1 1,1 0 0,4 7 0,-7-14 0,0 0 0,0 0 0,0 0-1,0 0 1,-1 0 0,1-1 0,0 1 0,0 0 0,0-1 0,1 1 0,-1 0 0,0-1 0,0 0 0,0 1 0,0-1 0,0 0 0,1 1 0,-1-1 0,0 0 0,0 0 0,0 0 0,1 0 0,-1 0 0,0 0 0,0 0-1,0-1 1,2 0 0,3 0 41,-1-1-1,0 0 0,0-1 0,9-5 0,5-5-60,0 0 0,-1-2 0,20-20 0,46-56 0,-74 79 0,252-338-603,-126 159 143,12 8 242,-126 158 217,1 1-1,2 1 1,45-35 0,-65 55 61,0 0 1,0 0 0,0 0 0,0 1 0,10-4 0,-13 5-31,-1 1 1,1 0 0,0-1 0,0 1 0,0 0 0,-1 0-1,1 0 1,0 1 0,0-1 0,0 0 0,-1 1-1,1-1 1,0 1 0,0-1 0,-1 1 0,1 0 0,0 0-1,-1 0 1,1 0 0,-1 0 0,3 2 0,3 4-2,-1 1 1,0 0 0,-1 0 0,1 0-1,-1 1 1,-1 0 0,6 16-1,7 19-26,-2 1-1,16 88 1,1 98-5,-29-210 2,6 79 0,-3-30 0,21 96 0,-25-159 0,-1-1 0,1 0 0,0 0 0,1 0 0,-1 0 0,6 8 0,-7-12 0,0-1 0,-1 0 0,2 0 0,-1 0 0,0 0 0,0 0 0,0 0 0,0 0 0,1-1 0,-1 1 0,0 0 0,1-1 0,-1 1 0,0 0 0,1-1 0,-1 0 0,1 1 0,-1-1 0,1 0 0,-1 0 0,1 0 0,-1 0 0,1 0 0,-1 0 0,1 0 0,-1-1 0,1 1 0,-1 0 0,1-1 0,-1 1 0,0-1 0,1 1 0,1-3 0,6-1 0,-1-1 0,0 0 0,0-1 0,0 1 0,7-9 0,33-36 0,-40 41 0,149-199 0,-110 139 0,86-95 0,-125 155 0,0 1 0,1 0 0,0 0 0,1 1 0,-1 0 0,16-7 0,-21 12 0,1 0 0,0 0 0,0 1 0,0-1 0,0 1 0,0 0 0,0 1 0,0-1 0,0 1 0,0 0 0,0 0 0,0 1 0,0-1 0,0 1 0,0 0 0,-1 1 0,8 2 0,1 1 0,-1 1 0,0 0 0,-1 1 0,0 0 0,0 1 0,15 14 0,-12-9 0,0 2 0,-2 0 0,20 29 0,-4 5 0,-2 1 0,22 59 0,-30-65 0,0 0 0,-1-4 0,34 64 0,-49-101 0,-1-1 0,1 1 0,0-1 0,0 1 0,0-1 0,0 0 0,0 1 0,1-1 0,-1 0 0,0-1 0,5 4 0,-5-5 0,-1 1 0,1-1 0,-1 0 0,0 0 0,1 0 0,-1 1 0,1-1 0,-1-1 0,1 1 0,-1 0 0,1 0 0,-1 0 0,0-1 0,1 1 0,-1-1 0,1 1 0,-1-1 0,0 1 0,0-1 0,1 0 0,-1 0 0,0 0 0,0 0 0,0 0 0,0 0 0,2-2 0,11-12 0,-1-2 0,-1 0 0,17-29 0,-11 18 0,2-6 0,-7 11 0,1 2 0,22-26 0,-35 45 0,0 1 0,-1 0 0,2 0 0,-1 0 0,0 0 0,0 0 0,0 0 0,0 0 0,1 0 0,-1 1 0,0-1 0,1 0 0,-1 1 0,0-1 0,1 1 0,-1 0 0,1-1 0,-1 1 0,1 0 0,-1 0 0,1 0 0,-1 0 0,1 0 0,-1 0 0,2 0 0,0 2 0,0-1 0,0 0 0,-1 1 0,1-1 0,-1 1 0,1 0 0,-1 0 0,1 0 0,-1 0 0,0 1 0,3 4 0,6 7 0,-1 2 0,-1-1 0,-1 1 0,13 33 0,16 71 0,-15-36-1365,-5-10-5461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1.581"/>
    </inkml:context>
    <inkml:brush xml:id="br0">
      <inkml:brushProperty name="width" value="0.05" units="cm"/>
      <inkml:brushProperty name="height" value="0.05" units="cm"/>
      <inkml:brushProperty name="color" value="#E71224"/>
    </inkml:brush>
  </inkml:definitions>
  <inkml:trace contextRef="#ctx0" brushRef="#br0">0 0 24575,'18'0'0,"-17"0"0,0 1 0,0-1 0,0 0 0,0 0 0,0 1 0,-1-1 0,1 1 0,0-1 0,0 1 0,0-1 0,0 1 0,-1-1 0,1 1 0,0 0 0,0-1 0,-1 1 0,1 0 0,0 0 0,-1 0 0,1-1 0,0 3 0,9 20 0,-6-7 0,0 0 0,-1 1 0,0 0 0,0 18 0,-4 70 0,1-78 0,-1 0-1365,1-18-5461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017"/>
    </inkml:context>
    <inkml:brush xml:id="br0">
      <inkml:brushProperty name="width" value="0.05" units="cm"/>
      <inkml:brushProperty name="height" value="0.05" units="cm"/>
      <inkml:brushProperty name="color" value="#E71224"/>
    </inkml:brush>
  </inkml:definitions>
  <inkml:trace contextRef="#ctx0" brushRef="#br0">0 52 24575,'0'6'0,"7"314"0,-2-238 0,32 152 0,-33-220 0,-3-13 0,0-6 0,2-11 0,-3 11 0,39-247 0,-26 192 0,3 2 0,28-70 0,-37 111 0,1 0 0,0 1 0,18-26 0,-20 35 0,-1 0 0,1 1 0,0 0 0,0 0 0,0 0 0,1 1 0,0 0 0,0 0 0,0 1 0,10-5 0,-2 4 49,-1 0 0,1 0 0,0 2-1,1 0 1,-1 1 0,20-1 0,-11 2-476,0 2 0,0 1 1,30 5-1,-16 2-6399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19.398"/>
    </inkml:context>
    <inkml:brush xml:id="br0">
      <inkml:brushProperty name="width" value="0.05" units="cm"/>
      <inkml:brushProperty name="height" value="0.05" units="cm"/>
      <inkml:brushProperty name="color" value="#E71224"/>
    </inkml:brush>
  </inkml:definitions>
  <inkml:trace contextRef="#ctx0" brushRef="#br0">410 1 24575,'-2'0'0,"0"0"0,0 0 0,0 1 0,0-1 0,0 1 0,0-1 0,0 1 0,0 0 0,0 0 0,0 0 0,1 0 0,-3 2 0,-20 18 0,16-13 0,-32 34 0,3 1 0,1 2 0,2 2 0,2 1 0,-27 55 0,37-59 0,2 0 0,-23 75 0,36-93 0,1 1 0,0 1 0,2-1 0,2 0 0,0 1 0,2 28 0,1-45 0,0-1 0,1 0 0,0 1 0,1-1 0,0 0 0,1 0 0,0 0 0,0-1 0,1 1 0,8 11 0,-9-15 0,0-1 0,1 0 0,-1 0 0,1 0 0,0-1 0,0 1 0,1-1 0,-1-1 0,1 1 0,0-1 0,0 0 0,0 0 0,0 0 0,0-1 0,1 0 0,-1-1 0,9 2 0,-5-2 0,0-1 0,0 0 0,0-1 0,1 0 0,-1-1 0,0 0 0,-1 0 0,1-1 0,0-1 0,-1 1 0,1-1 0,9-7 0,6-3 0,-1-2 0,-1-1 0,23-20 0,-26 20 0,-1-1 0,-1-1 0,0-1 0,-1 0 0,-2-1 0,19-32 0,-28 41 0,0-1 0,0 1 0,-1-1 0,-1-1 0,0 1 0,-1 0 0,-1-1 0,0 0 0,-1 0 0,0 1 0,-1-1 0,0 0 0,-5-25 0,2 24 0,-1 0 0,0 1 0,-1-1 0,-1 1 0,-13-24 0,15 31 0,-1-1 0,0 1 0,0 0 0,-1 0 0,0 1 0,0-1 0,0 1 0,-1 1 0,0-1 0,0 1 0,-11-6 0,15 10-65,0-1 0,0 1 0,0 0 0,0 0 0,0 0 0,0 1 0,0-1 0,0 1 0,0-1 0,0 1 0,0 0 0,0 0 0,0 0 0,0 1 0,0-1 0,0 1 0,0 0 0,0 0 0,0 0 0,-5 2 0,-7 8-6761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2.263"/>
    </inkml:context>
    <inkml:brush xml:id="br0">
      <inkml:brushProperty name="width" value="0.05" units="cm"/>
      <inkml:brushProperty name="height" value="0.05" units="cm"/>
      <inkml:brushProperty name="color" value="#E71224"/>
    </inkml:brush>
  </inkml:definitions>
  <inkml:trace contextRef="#ctx0" brushRef="#br0">160 78 24575,'0'0'0,"0"0"0,-2 66 0,-12 82 0,-23 60 0,12-70 0,-54 565-1138,77-630 1124,2 0 0,11 80 0,-5-114 7,1 0 0,2-1 0,2 0 0,1 0 0,26 54 0,-31-78 67,0-1 0,1 0 1,0 0-1,1-1 1,0 0-1,1 0 0,0-1 1,1 0-1,0-1 0,1-1 1,0 0-1,1 0 1,-1-1-1,2-1 0,-1 0 1,1-1-1,0 0 1,0-1-1,20 4 0,-4-3-53,1-1-1,0-2 1,37 0 0,96-13-166,127-27-288,-1-14 165,-250 43 277,663-157 5,-679 157-15,-15 4 35,-1 1 0,0 1 0,1 0 1,-1 0-1,1 0 0,0 1 0,17 0 1,-25 1-5,0 0 0,0 0 1,0 0-1,0 0 1,-1 0-1,1 0 0,0-1 1,0 1-1,0 0 1,0 0-1,0-1 0,-1 1 1,1-1-1,0 1 1,0-1-1,-1 1 0,1-1 1,0 1-1,-1-1 0,1 0 1,0 1-1,-1-1 1,1 0-1,-1 0 0,1-1 1,11-26 275,-10 21-276,29-96-16,22-127-1,-31 119-101,50-210-178,29-139 41,-96 432 239,12-58 0,-15 70 0,-1 0 0,-1 0 0,-1-22 0,0 31 21,0 0 0,0 1-1,-1-1 1,0 1 0,-1 0 0,1-1-1,-1 1 1,0 0 0,0 0-1,-1 1 1,0-1 0,0 1 0,0 0-1,-10-9 1,2 4 31,0 0 0,0 1 0,-1 1 0,-1 0-1,-21-9 1,-19-5-37,-112-30 0,-64 2-164,17 15-11,0 8-1,-2 11 0,-235 11 0,282 17-1077,93-1-4953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406"/>
    </inkml:context>
    <inkml:brush xml:id="br0">
      <inkml:brushProperty name="width" value="0.05" units="cm"/>
      <inkml:brushProperty name="height" value="0.05" units="cm"/>
      <inkml:brushProperty name="color" value="#E71224"/>
    </inkml:brush>
  </inkml:definitions>
  <inkml:trace contextRef="#ctx0" brushRef="#br0">1491 2669 24575,'-10'-3'0,"-249"-120"49,5-21-292,-32-39-387,201 121 461,-94-91-1,141 115 170,2-1 0,2-2 0,1-1 0,2-2 0,3-1 0,-31-63 0,32 48 0,2-2 0,3-1 0,3-1 0,-18-108 0,24 79 0,-2-152 0,16 173 0,3 0 0,23-121 0,-19 155-51,3 0-1,0 0 1,3 1-1,26-51 1,-24 58 8,2 2 1,0 0-1,2 2 0,1 0 0,37-36 0,17-1-1042,-9 17-4344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2.992"/>
    </inkml:context>
    <inkml:brush xml:id="br0">
      <inkml:brushProperty name="width" value="0.05" units="cm"/>
      <inkml:brushProperty name="height" value="0.05" units="cm"/>
      <inkml:brushProperty name="color" value="#E71224"/>
    </inkml:brush>
  </inkml:definitions>
  <inkml:trace contextRef="#ctx0" brushRef="#br0">1 1 24575,'11'7'0,"-1"-2"0,19 15 5,-1 2 0,-2 0-1,0 2 1,29 34 0,82 115-86,-117-146 43,155 199-467,69 95 534,-121-134-1299,-95-140-5080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406"/>
    </inkml:context>
    <inkml:brush xml:id="br0">
      <inkml:brushProperty name="width" value="0.05" units="cm"/>
      <inkml:brushProperty name="height" value="0.05" units="cm"/>
      <inkml:brushProperty name="color" value="#E71224"/>
    </inkml:brush>
  </inkml:definitions>
  <inkml:trace contextRef="#ctx0" brushRef="#br0">800 1 24575,'-2'0'0,"1"1"0,0 0 0,0-1 0,-1 1 0,1 0 0,0 0 0,0 0 0,0 0 0,0 0 0,0 0 0,0 0 0,0 0 0,0 0 0,1 1 0,-1-1 0,0 2 0,-2 1 0,-53 85 0,-326 593-918,298-505 397,-119 375 0,168-416 433,28-104 90,2 1 0,-1 36 0,6-44-1027,2-10-4099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3.822"/>
    </inkml:context>
    <inkml:brush xml:id="br0">
      <inkml:brushProperty name="width" value="0.05" units="cm"/>
      <inkml:brushProperty name="height" value="0.05" units="cm"/>
      <inkml:brushProperty name="color" value="#E71224"/>
    </inkml:brush>
  </inkml:definitions>
  <inkml:trace contextRef="#ctx0" brushRef="#br0">0 375 24575,'0'0'0,"3"0"0,8 0 0,15 0 0,16-2 0,16-4 0,16-9 0,20-8 0,18-12 0,9-11 0,5-11-672,-4-11 672,-15 1 0,-26 12-7519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38:04.725"/>
    </inkml:context>
    <inkml:brush xml:id="br0">
      <inkml:brushProperty name="width" value="0.05" units="cm"/>
      <inkml:brushProperty name="height" value="0.05" units="cm"/>
      <inkml:brushProperty name="color" value="#E71224"/>
    </inkml:brush>
  </inkml:definitions>
  <inkml:trace contextRef="#ctx0" brushRef="#br0">1 260 24575,'0'0'0,"0"0"0,0 0 0,0 0 0,0 0 0,10-2 0,23-4 0,32-3 0,33-8 0,40-11 0,39-13-1710,21-13 1710,-9-2 0,-36 9-6481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8.611"/>
    </inkml:context>
    <inkml:brush xml:id="br0">
      <inkml:brushProperty name="width" value="0.05" units="cm"/>
      <inkml:brushProperty name="height" value="0.05" units="cm"/>
      <inkml:brushProperty name="color" value="#E71224"/>
    </inkml:brush>
  </inkml:definitions>
  <inkml:trace contextRef="#ctx0" brushRef="#br0">163 3603 24575,'-37'-1'0,"-70"-11"0,107 12 0,-1 0 0,0 0 0,0-1 0,0 1 0,0 0 0,0 0 0,0-1 0,1 1 0,-1 0 0,0-1 0,0 1 0,0-1 0,1 1 0,-1-1 0,0 1 0,1-1 0,-1 1 0,0-1 0,1 0 0,-1 0 0,1 1 0,-1-1 0,0-1 0,1 1 0,0-1 0,0 1 0,0-1 0,0 1 0,0-1 0,0 0 0,0 1 0,0-1 0,1 1 0,-1-1 0,1 1 0,-1-1 0,1 1 0,1-3 0,3-6 0,0 0 0,1 0 0,13-16 0,30-29 0,-45 51 0,95-96 0,44-30-513,48-28-1541,38-23 1541,34-18-33,2154-1498-8060,-2199 1553 8335,-1 2 439,128-84 1514,-11-10 4789,-327 231-6090,0-1 197,1 1-1,-1 0 0,10-5 0,-16 10-519,0-1-1,1 0 1,-1 1-1,0-1 0,1 1 1,-1-1-1,1 1 0,-1 0 1,1-1-1,-1 1 1,1 0-1,-1 0 0,1 0 1,-1 0-1,1 0 0,-1 1 1,1-1-1,-1 0 1,1 1-1,-1-1 0,0 1 1,1-1-1,-1 1 0,0 0 1,2 0-1,0 22-57,24 67 0,5 20 0,-28-90 0,0 0 0,-1 1 0,0 30 0,-3-39 0,0-16 0,1-23 0,29-134 0,-24 136 0,2 0 0,0 1 0,2 0 0,17-31 0,-18 41 0,0 1 0,1 0 0,1 0 0,0 1 0,1 0 0,0 1 0,1 1 0,0 0 0,0 1 0,1 0 0,30-14 0,-23 14 0,0 1 0,1 1 0,0 1 0,0 0 0,1 2 0,0 1 0,45-1 0,-67 4 0,-1 0 0,1-1 0,-1 1 0,1 0 0,0 0 0,-1 0 0,1 0 0,0 0 0,-1 0 0,1 1 0,0-1 0,-1 0 0,1 0 0,-1 0 0,1 1 0,0-1 0,-1 0 0,1 0 0,-1 1 0,1-1 0,-1 1 0,1-1 0,-1 0 0,1 1 0,-1-1 0,1 1 0,0 0 0,-1 0 0,-1 1 0,1-1 0,0 0 0,0 1 0,-1-1 0,1 0 0,-1 0 0,1 1 0,-1-1 0,1 0 0,-1 0 0,0 0 0,-1 2 0,-19 26 0,-1-1 0,-42 40 0,28-31 0,-60 67-1365,59-62-5461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348"/>
    </inkml:context>
    <inkml:brush xml:id="br0">
      <inkml:brushProperty name="width" value="0.05" units="cm"/>
      <inkml:brushProperty name="height" value="0.05" units="cm"/>
      <inkml:brushProperty name="color" value="#E71224"/>
    </inkml:brush>
  </inkml:definitions>
  <inkml:trace contextRef="#ctx0" brushRef="#br0">240 379 24575,'11'3'0,"3"1"0,-1 0 0,1 0 0,0-2 0,0 1 0,0-2 0,0 0 0,0 0 0,1-2 0,-1 0 0,0 0 0,0-1 0,19-6 0,-28 6 0,0 0 0,1 0 0,-1-1 0,0 0 0,-1 0 0,1 0 0,0 0 0,-1-1 0,8-8 0,-6 5 0,-1 0 0,0 0 0,0-1 0,0 1 0,6-17 0,-6 10 0,0-1 0,-1 0 0,-1 0 0,0 0 0,-1 0 0,-1-1 0,0-15 0,-1 21 0,-1 1 0,0-1 0,0 1 0,-1 0 0,-1 0 0,1 0 0,-1 0 0,-6-13 0,6 18 0,1 0 0,0 0 0,-1 0 0,0 1 0,0-1 0,0 1 0,0-1 0,-1 1 0,1 0 0,-1 0 0,0 1 0,0-1 0,0 1 0,0 0 0,0 0 0,0 0 0,0 0 0,-1 1 0,-4-2 0,0 2 0,1 1 0,0 0 0,0 0 0,-1 0 0,1 1 0,0 0 0,0 1 0,0 0 0,0 0 0,0 1 0,0 0 0,0 0 0,-11 8 0,-1 1 0,0 0 0,1 2 0,-28 26 0,26-18 0,0 0 0,2 1 0,1 1 0,0 1 0,2 1 0,1 0 0,1 1 0,-17 48 0,15-27 0,2 0 0,3 0 0,1 1 0,-5 73 0,14-103 0,0 1 0,1-1 0,5 33 0,-5-47 0,1 0 0,0 0 0,1 0 0,-1 0 0,1 0 0,0 0 0,1 0 0,-1-1 0,1 1 0,0-1 0,0 0 0,0 0 0,0 0 0,1 0 0,-1 0 0,1-1 0,0 1 0,7 3 0,-4-3 0,1-1 0,-1 0 0,1 0 0,0-1 0,-1 0 0,1-1 0,0 1 0,0-1 0,0-1 0,1 0 0,-1 0 0,0 0 0,15-4 0,-5 0 0,0 0 0,-1-1 0,0-2 0,0 1 0,18-12 0,33-23-1365,-9 0-5461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49.620"/>
    </inkml:context>
    <inkml:brush xml:id="br0">
      <inkml:brushProperty name="width" value="0.05" units="cm"/>
      <inkml:brushProperty name="height" value="0.05" units="cm"/>
      <inkml:brushProperty name="color" value="#E71224"/>
    </inkml:brush>
  </inkml:definitions>
  <inkml:trace contextRef="#ctx0" brushRef="#br0">1899 1 24575,'-124'1'-219,"0"5"0,-143 26 0,206-20 125,1 2 0,0 3 0,2 2 0,0 4 0,1 1 0,-70 42 0,65-26-181,2 2 1,2 3-1,-102 102 0,97-78-91,3 2 0,-85 132-1,102-131 215,3 2-1,3 1 0,4 2 1,3 1-1,4 1 1,3 2-1,4 0 0,3 1 1,4 1-1,3 0 0,4 1 1,4 0-1,14 133 1,1-123-62,42 159 0,-34-181 179,4 0-1,58 115 0,-57-137 47,3-2 0,2 0 0,1-2-1,47 49 1,-47-62-2,1-2 0,1 0 0,1-3-1,2-1 1,68 37 0,-63-43-9,1-1 0,1-3 0,0-2 0,1-2 0,69 12 0,-55-18 0,1-2 0,-1-2 0,113-10 0,-91-4 0,0-3 0,106-32 0,-85 13 0,126-60 0,-134 46 0,-1-4 0,156-114 0,-149 85 0,178-181 0,-215 190-121,98-141-1,-123 151-12,-2-1 1,-4-2-1,28-71 0,-44 87 27,-1-1 0,-3-1 0,-1 0 0,8-101 0,-18 109 72,-2 0 1,-2 1-1,-1-1 0,-3 1 0,-1 0 1,-22-70-1,9 55 35,-3 1 0,-1 1 0,-4 1 0,-1 2 0,-3 0 0,-51-61 0,37 58 0,-3 2 0,-2 2 0,-2 2 0,-115-79 0,122 97 1,-1 3 0,-2 2 0,-1 1 0,0 4 0,-2 1 0,-89-20 1,99 31-7,0 1 1,-1 3 0,0 1 0,0 3 0,0 1-1,0 2 1,0 2 0,-81 20 0,81-12-32,0 3 1,1 1-1,1 3 1,1 1-1,-43 29 1,-18 24-280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0.691"/>
    </inkml:context>
    <inkml:brush xml:id="br0">
      <inkml:brushProperty name="width" value="0.05" units="cm"/>
      <inkml:brushProperty name="height" value="0.05" units="cm"/>
      <inkml:brushProperty name="color" value="#E71224"/>
    </inkml:brush>
  </inkml:definitions>
  <inkml:trace contextRef="#ctx0" brushRef="#br0">1 1498 24575,'0'0'0,"0"0"0,0-6 0,1 0 0,-1 0 0,1 0 0,3-7 0,-1-2 0,105-591-738,-88 430 600,51-352 129,-67 502 21,11-79 123,-13 101 79,0 6 5,4 13 73,-5-12-279,68 239-13,-51-170 0,-3-11 0,134 461 0,-136-485 0,1-2 0,2 1 0,27 45 0,-40-77 0,0 1 0,0-1 0,0 0 0,0 0 0,1 0 0,4 3 0,-7-6 0,0 0 0,1 0 0,-1-1 0,1 1 0,-1 0 0,1-1 0,-1 1 0,0-1 0,1 1 0,0-1 0,-1 0 0,1 1 0,-1-1 0,1 0 0,-1 0 0,1 0 0,0-1 0,-1 1 0,1 0 0,-1 0 0,1-1 0,-1 1 0,3-2 0,2-1 0,-1 0 0,1 0 0,-1 0 0,0-1 0,0 0 0,0 0 0,6-8 0,28-37 0,-31 39 0,43-64 0,46-87 0,29-86 0,-33 62 0,-80 160 0,-3 4 0,1 0 0,1 1 0,20-25 0,-30 43 0,-1 0 0,0 1 0,1-1 0,-1 1 0,1-1 0,-1 1 0,1 0 0,0-1 0,0 1 0,-1 0 0,1 0 0,0 0 0,0 1 0,0-1 0,0 0 0,0 1 0,0-1 0,0 1 0,0-1 0,5 1 0,-5 1 0,1 0 0,0-1 0,0 1 0,-1 1 0,1-1 0,0 0 0,-1 1 0,0-1 0,1 1 0,-1 0 0,0-1 0,0 1 0,0 0 0,0 1 0,2 2 0,8 9 0,-2 1 0,0 0 0,-1 1 0,0 0 0,-2 0 0,9 23 0,-1 8 0,10 58 0,32 309-416,-39 9 0,-18-414 171,1 0-1,-1 1 1,1-1 0,4 13-1,0-8-5886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057"/>
    </inkml:context>
    <inkml:brush xml:id="br0">
      <inkml:brushProperty name="width" value="0.05" units="cm"/>
      <inkml:brushProperty name="height" value="0.05" units="cm"/>
      <inkml:brushProperty name="color" value="#E71224"/>
    </inkml:brush>
  </inkml:definitions>
  <inkml:trace contextRef="#ctx0" brushRef="#br0">1 0 24575,'4'1'0,"97"20"0,153 24 0,-176-40 0,0-2 0,78-9 0,155-35 0,-242 30-1365,-50 9-5461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1.418"/>
    </inkml:context>
    <inkml:brush xml:id="br0">
      <inkml:brushProperty name="width" value="0.05" units="cm"/>
      <inkml:brushProperty name="height" value="0.05" units="cm"/>
      <inkml:brushProperty name="color" value="#E71224"/>
    </inkml:brush>
  </inkml:definitions>
  <inkml:trace contextRef="#ctx0" brushRef="#br0">0 56 24575,'0'0'0,"0"0"0,3 0 0,8 3 0,15 2 0,18 5 0,18-1 0,17-1 0,16-5 0,13-6 0,4-4 0,-3-4 0,-7-2 0,-12-5 0,-15-3 0,-21 1-8191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3.492"/>
    </inkml:context>
    <inkml:brush xml:id="br0">
      <inkml:brushProperty name="width" value="0.05" units="cm"/>
      <inkml:brushProperty name="height" value="0.05" units="cm"/>
      <inkml:brushProperty name="color" value="#E71224"/>
    </inkml:brush>
  </inkml:definitions>
  <inkml:trace contextRef="#ctx0" brushRef="#br0">459 167 24575,'-1'0'0,"0"1"0,0-1 0,0 0 0,0 1 0,0-1 0,1 0 0,-1 1 0,0-1 0,0 1 0,0 0 0,0-1 0,1 1 0,-1 0 0,0-1 0,1 1 0,-1 0 0,1 0 0,-1 0 0,0-1 0,1 1 0,0 0 0,-1 0 0,0 2 0,-4 9 0,0 1 0,1 1 0,-6 26 0,6-22 0,-16 85 0,-7 44-334,-6 45-1002,-185 1041-1608,180-1027 3053,33-177-63,-62 421-1147,64-418 1217,2 1 0,1-1 1,1 1-1,2-1 0,9 45 0,-9-64 106,1-1-1,0 1 1,1-1-1,0 1 0,1-1 1,1-1-1,-1 1 1,2-1-1,0 0 0,0-1 1,1 0-1,0 0 0,1-1 1,0 0-1,21 14 1,-4-7 52,0-1 0,1-2 0,53 18 0,97 15-480,-30-19-316,248 14-1,154-38 604,-183-22-60,-259 8-156,145-33 0,-226 37 150,0-1 0,0-1 0,-1-1 0,-1-1 0,1-1 0,-2-2 0,0 0 0,-1-2-1,0 0 1,-1-1 0,34-36 0,-20 11 75,-1-1-1,-2-2 1,-3-1 0,-1-2-1,26-58 1,93-265 123,-142 353-213,225-681 0,-169 469 0,-45 155 0,7-83 0,-21 135 0,-2-1 0,-1 1 0,-1 0 0,-4-25 0,2 31 0,-1 1 0,0 0 0,-2 0 0,0 0 0,0 0 0,-14-21 0,1 8-87,-1 0 0,-2 1 0,-1 1 0,-1 1-1,-1 2 1,-1 0 0,-35-24 0,1 7-145,-2 2-1,-100-46 1,31 27-348,-179-52 0,-146-9-579,-144 3 1081,428 95 6,-261 0-1,289 27 77,112-2-214,1 1-1,-43 12 1,28-1-2705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4.146"/>
    </inkml:context>
    <inkml:brush xml:id="br0">
      <inkml:brushProperty name="width" value="0.05" units="cm"/>
      <inkml:brushProperty name="height" value="0.05" units="cm"/>
      <inkml:brushProperty name="color" value="#E71224"/>
    </inkml:brush>
  </inkml:definitions>
  <inkml:trace contextRef="#ctx0" brushRef="#br0">1 0 24575,'0'0'0,"1"1"0,5 6 0,0 0 0,0 1 0,6 10 0,0-1 0,185 281 0,-7-40 342,-125-179-1196,85 81 1,-141-151-5973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0:55.225"/>
    </inkml:context>
    <inkml:brush xml:id="br0">
      <inkml:brushProperty name="width" value="0.05" units="cm"/>
      <inkml:brushProperty name="height" value="0.05" units="cm"/>
      <inkml:brushProperty name="color" value="#E71224"/>
    </inkml:brush>
  </inkml:definitions>
  <inkml:trace contextRef="#ctx0" brushRef="#br0">779 1 24575,'-2'-1'0,"1"1"0,-1 0 0,0 0 0,0 0 0,0 0 0,1 1 0,-1-1 0,0 0 0,0 1 0,1-1 0,-4 2 0,5-2 0,-8 4 0,1-1 0,-1 1 0,1 0 0,0 0 0,0 1 0,-8 6 0,-35 38 0,49-47 0,-31 33-43,2 1 0,1 2 0,-34 60 0,31-39-149,-45 116 0,-1 75-206,16 3 185,54-218 209,-67 301 4,-54 218 0,126-545-123,-4 14 109,1 1-1,2 0 1,0 0 0,-1 41 0,5-56-6812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2:43:41.232"/>
    </inkml:context>
    <inkml:brush xml:id="br0">
      <inkml:brushProperty name="width" value="0.05" units="cm"/>
      <inkml:brushProperty name="height" value="0.05" units="cm"/>
      <inkml:brushProperty name="color" value="#E71224"/>
    </inkml:brush>
  </inkml:definitions>
  <inkml:trace contextRef="#ctx0" brushRef="#br0">5 0 24575,'1'22'0,"4"28"0,2 13 0,-3 348-364,-16 4-235,3-153 435,20 146 23,-2-328 175,4 0 0,3-1 1,28 81-1,-16-73-435,-18-53-6258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2:44.511"/>
    </inkml:context>
    <inkml:brush xml:id="br0">
      <inkml:brushProperty name="width" value="0.05" units="cm"/>
      <inkml:brushProperty name="height" value="0.05" units="cm"/>
      <inkml:brushProperty name="color" value="#E71224"/>
    </inkml:brush>
  </inkml:definitions>
  <inkml:trace contextRef="#ctx0" brushRef="#br0">180 0 24575,'-10'2'0,"10"-2"0,-1 0 0,0 0 0,1 0 0,-1 0 0,1 1 0,-1-1 0,0 0 0,1 0 0,-1 0 0,0 0 0,1 1 0,-1-1 0,1 0 0,-1 1 0,1-1 0,-1 0 0,1 1 0,-1-1 0,1 1 0,-1-1 0,1 1 0,0-1 0,-1 1 0,1-1 0,0 1 0,-1-1 0,1 1 0,0 0 0,-5 8 0,1 1 0,0-1 0,1 1 0,-4 18 0,6-24 0,-32 199-225,17 5-219,13-173 372,-18 360-109,-16 196 213,31-521-46,-3 18 95,2 93 1,9-159-854,1-6-5906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0.821"/>
    </inkml:context>
    <inkml:brush xml:id="br0">
      <inkml:brushProperty name="width" value="0.05" units="cm"/>
      <inkml:brushProperty name="height" value="0.05" units="cm"/>
      <inkml:brushProperty name="color" value="#E71224"/>
    </inkml:brush>
  </inkml:definitions>
  <inkml:trace contextRef="#ctx0" brushRef="#br0">1 1 24575,'0'9'0,"13"66"0,0 0 0,-4 306 0,-7-386 0,0 0 0,1 0 0,0 0 0,0 1 0,4-5 0,13-20 0,-8 2 0,0 0 0,-1-1 0,9-41 0,-12 38 0,1 1 0,26-55 0,-35 85 0,0 0 0,0 0 0,0 0 0,0 0 0,0 0 0,0 0 0,0 0 0,0 0 0,0 0 0,1 0 0,-1-1 0,0 1 0,0 0 0,0 0 0,0 0 0,0 0 0,0 0 0,0 0 0,0 0 0,0 0 0,0 0 0,0 0 0,0 0 0,0 0 0,0 0 0,0 0 0,0 0 0,0 0 0,0 0 0,1 0 0,-1 0 0,0 0 0,0 0 0,0 0 0,0 0 0,0 0 0,0 0 0,0 0 0,0 0 0,0 0 0,0 0 0,0 0 0,0 0 0,0 0 0,0 0 0,0 0 0,0 0 0,1 0 0,-1 0 0,0 0 0,0 0 0,0 0 0,0 0 0,0 0 0,0 1 0,2 4 0,3 12 0,-5-14 0,6 25 0,-2 0 0,-1 0 0,-1 56 0,-2-84 0,0 0 0,0 0 0,0 0 0,0 0 0,0 0 0,0 0 0,0 1 0,0-1 0,0 0 0,0 0 0,0 0 0,0 0 0,0 0 0,0 0 0,0 0 0,0 0 0,0 0 0,0 0 0,0 1 0,0-1 0,0 0 0,0 0 0,0 0 0,0 0 0,0 0 0,0 0 0,0 0 0,1 0 0,-1 0 0,0 0 0,0 0 0,0 0 0,0 0 0,0 0 0,0 1 0,0-1 0,0 0 0,0 0 0,0 0 0,0 0 0,1 0 0,-1 0 0,0 0 0,0 0 0,0 0 0,0 0 0,0 0 0,0 0 0,0 0 0,6-4 0,7-8 0,-2-1 0,-1-1 0,0-1 0,14-28 0,17-51 0,-31 70 0,3-9 0,-7 16 0,1 0 0,1 1 0,15-26 0,-22 41 0,-1 1 0,0-1 0,1 1 0,-1-1 0,0 1 0,1-1 0,-1 1 0,0 0 0,1-1 0,-1 1 0,1 0 0,-1-1 0,1 1 0,-1 0 0,1-1 0,-1 1 0,1 0 0,-1 0 0,1 0 0,-1 0 0,1-1 0,-1 1 0,1 0 0,-1 0 0,2 0 0,-2 1 0,1-1 0,0 0 0,0 1 0,-1-1 0,1 0 0,-1 1 0,1-1 0,0 1 0,-1 0 0,1-1 0,-1 1 0,1-1 0,-1 1 0,1 0 0,0 1 0,2 4 0,-1 0 0,1 1 0,1 8 0,-2-11 0,14 58-341,-2 0 0,-3 1-1,4 103 1,-14-148-6485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7.708"/>
    </inkml:context>
    <inkml:brush xml:id="br0">
      <inkml:brushProperty name="width" value="0.05" units="cm"/>
      <inkml:brushProperty name="height" value="0.05" units="cm"/>
      <inkml:brushProperty name="color" value="#E71224"/>
    </inkml:brush>
  </inkml:definitions>
  <inkml:trace contextRef="#ctx0" brushRef="#br0">562 124 24575,'-5'-1'0,"1"0"0,0 1 0,-1 0 0,1 0 0,-9 1 0,2 0 0,-17 2 0,1 1 0,0 1 0,1 1 0,-1 1 0,1 1 0,-41 20 0,48-18 0,0 0 0,0 1 0,1 1 0,1 1 0,0 1 0,1 0 0,0 1 0,-27 34 0,28-28 0,1 1 0,1 1 0,-18 41 0,25-49 0,0 0 0,1 1 0,1-1 0,1 1 0,0 0 0,1 0 0,1 21 0,1-30 0,0 0 0,1-1 0,0 1 0,1 0 0,-1 0 0,1-1 0,0 1 0,1-1 0,0 0 0,0 0 0,0 0 0,1 0 0,4 6 0,-2-6 0,0 0 0,0 0 0,0 0 0,1 0 0,0-1 0,0 0 0,1-1 0,-1 1 0,12 3 0,-4-2 0,1-1 0,-1-1 0,1 0 0,0-1 0,0-1 0,0-1 0,0 0 0,0-1 0,0 0 0,30-6 0,-22 1-35,1-1 1,-1-2-1,-1 0 0,39-20 0,-30 10-92,-1-1-1,49-39 0,-34 18-11,-3-2 0,-1-2 0,59-80 0,71-146-1041,-113 159-4718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5:21.174"/>
    </inkml:context>
    <inkml:brush xml:id="br0">
      <inkml:brushProperty name="width" value="0.05" units="cm"/>
      <inkml:brushProperty name="height" value="0.05" units="cm"/>
      <inkml:brushProperty name="color" value="#E71224"/>
    </inkml:brush>
  </inkml:definitions>
  <inkml:trace contextRef="#ctx0" brushRef="#br0">1 0 24575,'0'0'0,"0"4"0,0 5 0,0 5 0,0 6 0,2 7 0,0 7 0,0 9 0,0 12 0,-1 3 0,2 4 0,4 1 0,1-10-8191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10.588"/>
    </inkml:context>
    <inkml:brush xml:id="br0">
      <inkml:brushProperty name="width" value="0.05" units="cm"/>
      <inkml:brushProperty name="height" value="0.05" units="cm"/>
      <inkml:brushProperty name="color" value="#E71224"/>
    </inkml:brush>
  </inkml:definitions>
  <inkml:trace contextRef="#ctx0" brushRef="#br0">17 1 24575,'0'587'0,"0"-584"-124,0 1 0,-1 0 0,1-1 0,-1 1 0,1-1 0,-1 1-1,0-1 1,-1 1 0,1-1 0,-3 4 0,-1 3-6702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4.911"/>
    </inkml:context>
    <inkml:brush xml:id="br0">
      <inkml:brushProperty name="width" value="0.05" units="cm"/>
      <inkml:brushProperty name="height" value="0.05" units="cm"/>
      <inkml:brushProperty name="color" value="#E71224"/>
    </inkml:brush>
  </inkml:definitions>
  <inkml:trace contextRef="#ctx0" brushRef="#br0">0 1 24575,'0'0'0,"3"4"0,32 61 0,55 74 0,54 52 0,-103-137 0,70 86 0,38 51 0,-94-110 342,-48-69-684,0 1 1,-1 0 0,-1 0-1,7 24 1,-8-21-6485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5.565"/>
    </inkml:context>
    <inkml:brush xml:id="br0">
      <inkml:brushProperty name="width" value="0.05" units="cm"/>
      <inkml:brushProperty name="height" value="0.05" units="cm"/>
      <inkml:brushProperty name="color" value="#E71224"/>
    </inkml:brush>
  </inkml:definitions>
  <inkml:trace contextRef="#ctx0" brushRef="#br0">831 1 24575,'0'0'0,"0"0"0,0 0 0,-1 0 0,1 0 0,0 0 0,-1 0 0,1 0 0,-1 1 0,1-1 0,0 0 0,-1 0 0,1 0 0,0 1 0,0-1 0,-1 0 0,1 0 0,0 1 0,-1-1 0,1 0 0,0 0 0,0 1 0,0-1 0,-1 0 0,1 1 0,0 0 0,-7 11 0,1 0 0,0 1 0,-5 19 0,0-1 0,-148 341-417,-18-7-192,106-221 528,-11 28 70,-116 357-1,176-455 154,-49 185 842,68-245-2345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6.471"/>
    </inkml:context>
    <inkml:brush xml:id="br0">
      <inkml:brushProperty name="width" value="0.05" units="cm"/>
      <inkml:brushProperty name="height" value="0.05" units="cm"/>
      <inkml:brushProperty name="color" value="#E71224"/>
    </inkml:brush>
  </inkml:definitions>
  <inkml:trace contextRef="#ctx0" brushRef="#br0">443 1 24575,'-15'13'0,"1"-1"0,-1-2 0,-32 18 0,28-17 0,-29 20 0,31-16 0,1 0 0,0 1 0,1 0 0,1 2 0,1-1 0,0 2 0,2 0 0,-19 40 0,19-33 0,1 0 0,1 0 0,2 1 0,1 0 0,1 1 0,-3 48 0,8-68 0,0 0 0,0 1 0,1-1 0,0 0 0,3 11 0,-3-15 0,0-1 0,0 1 0,1-1 0,-1 0 0,1 0 0,0 0 0,0 0 0,0 0 0,0 0 0,1 0 0,-1-1 0,1 1 0,-1-1 0,1 0 0,3 2 0,1 0 0,1 0 0,-1-1 0,0 0 0,1-1 0,0 0 0,0 0 0,-1 0 0,1-1 0,0 0 0,0-1 0,0 0 0,15-2 0,-6 0 0,1-1 0,-1-1 0,0 0 0,30-13 0,-27 7 0,1 0 0,-1-1 0,-1-1 0,0-1 0,-1 0 0,21-21 0,-25 21 0,-1-2 0,0 0 0,0-1 0,-2 0 0,0-1 0,-1 0 0,12-27 0,-19 38 0,-1-1 0,1 1 0,-2-1 0,1 0 0,-1 0 0,0 0 0,0 1 0,-1-1 0,0 0 0,0 0 0,0 0 0,-1 0 0,0 0 0,-1 0 0,0 0 0,0 1 0,0-1 0,-1 1 0,1-1 0,-2 1 0,1 0 0,-1 0 0,0 0 0,-6-7 0,-4-2 0,-1 0 0,0 1 0,-1 0 0,0 1 0,-1 1 0,0 1 0,-1 0 0,-1 1 0,1 1 0,-1 1 0,-1 1 0,0 0 0,-26-4 0,36 9 0,-1 0 0,0 1 0,1 1 0,-1-1 0,0 2 0,0 0 0,1 0 0,-1 1 0,1 0 0,-1 0 0,1 2 0,0-1 0,0 1 0,0 1 0,1-1 0,-1 2 0,1-1 0,0 1 0,1 1 0,-1 0 0,1 0 0,1 0 0,-1 1 0,1 0 0,-8 12 0,6-4 38,0 0 0,1 0 0,1 1 0,1 0 0,0 0 0,1 0 0,1 1 0,-3 27 0,3-11-465,3 1 0,1-1 1,6 52-1,3-24-6399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7.639"/>
    </inkml:context>
    <inkml:brush xml:id="br0">
      <inkml:brushProperty name="width" value="0.05" units="cm"/>
      <inkml:brushProperty name="height" value="0.05" units="cm"/>
      <inkml:brushProperty name="color" value="#E71224"/>
    </inkml:brush>
  </inkml:definitions>
  <inkml:trace contextRef="#ctx0" brushRef="#br0">12 1 24575,'0'0'0,"-2"5"0,-1 7 0,0 1 0,2 0 0,-1 0 0,2 0 0,0 14 0,0-3 0,0 138 0,23 187 0,-12-252 0,-10-100 0,-1 1 0,0 0 0,0-1 0,1 1 0,-1-1 0,2-3 0,1-4 0,59-350 0,-62 359 0,3-16 0,-3 17 0,1 0 0,-1-1 0,0 1 0,1 0 0,-1 0 0,0-1 0,0 1 0,1 0 0,-1 0 0,0 0 0,1 0 0,-1-1 0,0 1 0,1 0 0,-1 0 0,1 0 0,-1 0 0,0 0 0,1 0 0,-1 0 0,0 0 0,1 0 0,-1 0 0,1 0 0,-1 0 0,0 0 0,1 0 0,-1 0 0,0 0 0,1 1 0,-1-1 0,0 0 0,1 0 0,-1 0 0,0 1 0,1-1 0,-1 0 0,0 0 0,0 1 0,1-1 0,4 4 0,1 0 0,-1 0 0,0 1 0,-1 0 0,8 8 0,19 32 0,-22-32 0,52 94 0,-7-10 0,-50-91 0,1 1 0,0-1 0,0 1 0,8 7 0,-12-14 0,-1 1 0,1-1 0,-1 1 0,1-1 0,-1 0 0,1 0 0,0 1 0,-1-1 0,1 0 0,0 0 0,-1 0 0,1 1 0,-1-1 0,1 0 0,0 0 0,-1 0 0,1 0 0,0 0 0,-1 0 0,1 0 0,0-1 0,-1 1 0,1 0 0,-1 0 0,1 0 0,0-1 0,-1 1 0,1 0 0,-1-1 0,1 1 0,-1 0 0,1-1 0,0 0 0,2-2 0,0 0 0,0 0 0,0-1 0,2-3 0,-2 3 0,125-184 0,-101 146 0,-23 36 0,0 1 0,0-1 0,0 1 0,1 0 0,0 0 0,0 1 0,6-5 0,-10 8 0,1 0 0,-1 0 0,0 1 0,1-1 0,-1 0 0,1 1 0,-1-1 0,1 1 0,-1 0 0,1 0 0,-1-1 0,1 1 0,-1 0 0,1 0 0,2 1 0,-2-1 0,-1 1 0,1-1 0,-1 1 0,1 0 0,-1 0 0,0 0 0,1 0 0,-1 0 0,0 0 0,0 0 0,0 0 0,1 0 0,-1 1 0,-1-1 0,1 0 0,0 1 0,0-1 0,1 3 0,4 10 0,0 1 0,-1 1 0,0-1 0,3 23 0,5 66 0,-10-73-682,-3 49-1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28.440"/>
    </inkml:context>
    <inkml:brush xml:id="br0">
      <inkml:brushProperty name="width" value="0.05" units="cm"/>
      <inkml:brushProperty name="height" value="0.05" units="cm"/>
      <inkml:brushProperty name="color" value="#E71224"/>
    </inkml:brush>
  </inkml:definitions>
  <inkml:trace contextRef="#ctx0" brushRef="#br0">437 1 24575,'0'0'0,"-2"0"0,-3 0 0,1 0 0,-1 1 0,1 0 0,-1 0 0,1 0 0,0 0 0,-9 5 0,-27 17 0,27-15 0,-22 15 0,0 2 0,2 2 0,1 0 0,1 3 0,2 0 0,1 2 0,-35 51 0,55-73 0,2 1 0,-1 0 0,1 1 0,1-1 0,0 1 0,-6 25 0,10-33 0,0 1 0,1-1 0,-1 0 0,1 1 0,0-1 0,0 1 0,0-1 0,1 1 0,0-1 0,0 1 0,0-1 0,0 0 0,1 0 0,-1 1 0,1-1 0,0 0 0,0 0 0,1-1 0,-1 1 0,1 0 0,0-1 0,0 0 0,4 4 0,0-1 0,1 0 0,0-1 0,1 0 0,-1-1 0,1 1 0,0-1 0,0-1 0,0 0 0,0 0 0,1-1 0,-1 0 0,1-1 0,0 0 0,-1 0 0,19-2 0,-4-1 0,-1-1 0,1-2 0,0 0 0,-1-1 0,29-12 0,-34 11 0,1-1 0,-1-1 0,-1-1 0,0 0 0,0-2 0,19-16 0,-28 21 0,-2 0 0,1 0 0,-1 0 0,0-1 0,0 0 0,6-13 0,-9 15 0,-1 0 0,0 0 0,0 0 0,0 0 0,0-1 0,-1 1 0,0-1 0,-1 1 0,1-1 0,-2-9 0,0 7 0,0 1 0,0 0 0,-1 0 0,0 0 0,-1 0 0,0 1 0,0-1 0,-1 1 0,0-1 0,0 1 0,-1 0 0,-8-9 0,9 11 0,-1 0 0,1 0 0,-1 1 0,-1 0 0,1 0 0,-1 1 0,1-1 0,-1 1 0,0 0 0,0 1 0,0-1 0,-1 1 0,1 1 0,-1-1 0,1 1 0,-9-1 0,2 2 29,0 1-1,0 0 1,0 0-1,1 2 0,-1-1 1,1 2-1,-1-1 1,1 2-1,0 0 1,0 0-1,-10 8 1,-6 3-456,2 2 0,0 1 1,-29 28-1,-8 14-6399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2.848"/>
    </inkml:context>
    <inkml:brush xml:id="br0">
      <inkml:brushProperty name="width" value="0.05" units="cm"/>
      <inkml:brushProperty name="height" value="0.05" units="cm"/>
      <inkml:brushProperty name="color" value="#E71224"/>
    </inkml:brush>
  </inkml:definitions>
  <inkml:trace contextRef="#ctx0" brushRef="#br0">71 1655 24575,'-6'1'0,"1"-1"0,0 1 0,0 0 0,-7 2 0,7-1 0,0-1 0,0 0 0,0 0 0,1 0 0,-9 0 0,19-14 0,38-60 0,4 2 0,3 1 0,102-105 0,209-153-527,-264 253 352,2 5-1,112-59 0,226-84-1391,13 29 1278,18 17-33,-372 139 5,0 4 1,193-20-1,-249 41 262,-1 3 1,0 1-1,71 11 1,-78-6 30,0 2 1,-1 1-1,0 2 1,57 28-1,-47-16 96,0 2 0,-1 2 0,-2 1 0,40 37-1,-49-36 63,-1 0 0,-2 2 0,-1 1 0,-1 2 0,24 42 0,28 84 1856,-14 4-875,-43-110-865,11 25-1615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106"/>
    </inkml:context>
    <inkml:brush xml:id="br0">
      <inkml:brushProperty name="width" value="0.05" units="cm"/>
      <inkml:brushProperty name="height" value="0.05" units="cm"/>
      <inkml:brushProperty name="color" value="#E71224"/>
    </inkml:brush>
  </inkml:definitions>
  <inkml:trace contextRef="#ctx0" brushRef="#br0">233 2 24575,'-8'-1'0,"6"1"0,0 0 0,0 0 0,1 0 0,-1 0 0,0 0 0,1 0 0,-1 1 0,-2 0 0,3-1 0,1 1 0,-1-1 0,0 1 0,0-1 0,1 1 0,-1 0 0,0-1 0,1 1 0,-1 0 0,0 0 0,1-1 0,-1 1 0,1 0 0,0 0 0,-1 0 0,1 0 0,0-1 0,-1 1 0,1 1 0,-28 133 0,18-77 0,-132 818-802,136-844 845,3-12 82,0 0 0,1 0 0,1 0 0,2 29 0,1-84 9,42-724-134,-41 734 0,14-88 0,-14 96 0,1 0 0,1 0 0,1 1 0,10-22 0,-13 33 0,0-1 0,1 1 0,-1 0 0,1 0 0,0 0 0,0 1 0,0-1 0,1 1 0,0 0 0,0 0 0,7-4 0,-7 6 0,-1 0 0,1 0 0,0 0 0,0 0 0,0 1 0,0 0 0,0 0 0,0 0 0,0 1 0,0 0 0,1 0 0,-1 0 0,10 2 0,-5 0 0,0 1 0,0 1 0,0 0 0,-1 0 0,1 1 0,-1 0 0,0 0 0,0 1 0,-1 0 0,13 13 0,4 6 0,40 50 0,48 74 0,8 12 0,-82-114 0,57 53 0,-84-88 0,1-1 0,-1-1 0,2 0 0,0-1 0,0 0 0,23 10 0,-33-17 0,0 0 0,0-1 0,0 0 0,1 0 0,-1 0 0,0 0 0,1-1 0,-1 0 0,0 0 0,1 0 0,-1 0 0,1-1 0,-1 1 0,0-1 0,0 0 0,1 0 0,-1-1 0,0 1 0,0-1 0,0 0 0,0 0 0,-1-1 0,1 1 0,-1-1 0,1 1 0,-1-1 0,0 0 0,0-1 0,4-4 0,1-2 0,-2-1 0,1 0 0,-1 0 0,-1 0 0,0-1 0,6-22 0,14-78 0,-21 90 0,22-144 0,13-60 0,-35 210-170,0-1-1,1 1 0,1 0 1,0 0-1,2 1 0,-1 0 1,13-16-1,-4 9-6655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4.523"/>
    </inkml:context>
    <inkml:brush xml:id="br0">
      <inkml:brushProperty name="width" value="0.05" units="cm"/>
      <inkml:brushProperty name="height" value="0.05" units="cm"/>
      <inkml:brushProperty name="color" value="#E71224"/>
    </inkml:brush>
  </inkml:definitions>
  <inkml:trace contextRef="#ctx0" brushRef="#br0">1 1 24575,'2'10'0,"-2"-1"0,76 460 0,-56-243 0,-19-177 0,-3-1 0,-11 80 0,2-74 0,-5 42 0,11-119 0,-5-35-1365,4 30-5461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066"/>
    </inkml:context>
    <inkml:brush xml:id="br0">
      <inkml:brushProperty name="width" value="0.05" units="cm"/>
      <inkml:brushProperty name="height" value="0.05" units="cm"/>
      <inkml:brushProperty name="color" value="#E71224"/>
    </inkml:brush>
  </inkml:definitions>
  <inkml:trace contextRef="#ctx0" brushRef="#br0">332 0 24575,'-21'105'0,"1"-3"0,-10 46-391,-31 143-1673,-32 161 616,17 0 232,47-161 600,28-251 865,1 0 0,3-1 0,1 1 0,1-1 0,15 49 0,-15-70 125,1 0 1,1 0-1,0-1 0,2 0 0,0-1 0,13 19 0,-18-29-304,0-1 1,0 0-1,0 0 0,1-1 0,0 0 0,0 1 0,0-1 0,1-1 0,-1 1 0,1-1 0,0 0 0,-1 0 1,1-1-1,1 0 0,-1 0 0,0 0 0,1-1 0,-1 0 0,0 0 0,1 0 0,8-1 0,-4-2-65,0 0-1,-1 0 1,1-1-1,-1 0 0,1 0 1,-1-1-1,0-1 1,-1 0-1,1 0 1,13-11-1,8-8 11,44-42 1,-62 53-16,50-48-1365,-10 7-5461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039"/>
    </inkml:context>
    <inkml:brush xml:id="br0">
      <inkml:brushProperty name="width" value="0.05" units="cm"/>
      <inkml:brushProperty name="height" value="0.05" units="cm"/>
      <inkml:brushProperty name="color" value="#E71224"/>
    </inkml:brush>
  </inkml:definitions>
  <inkml:trace contextRef="#ctx0" brushRef="#br0">61 1 24575,'-13'631'0,"-22"-93"0,35-536 10,0 0-79,1 0 0,-1 0 0,-1-1 1,1 1-1,0 0 0,0 0 0,0-1 1,-1 1-1,1 0 0,-1 0 1,0-1-1,1 1 0,-1 0 0,0-1 1,0 1-1,0-1 0,0 1 0,0-1 1,-3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372"/>
    </inkml:context>
    <inkml:brush xml:id="br0">
      <inkml:brushProperty name="width" value="0.05" units="cm"/>
      <inkml:brushProperty name="height" value="0.05" units="cm"/>
      <inkml:brushProperty name="color" value="#E71224"/>
    </inkml:brush>
  </inkml:definitions>
  <inkml:trace contextRef="#ctx0" brushRef="#br0">0 159 24575,'62'-2'100,"0"-3"-1,109-22 0,117-48-485,-124 29-891,-149 42-5549</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5.725"/>
    </inkml:context>
    <inkml:brush xml:id="br0">
      <inkml:brushProperty name="width" value="0.05" units="cm"/>
      <inkml:brushProperty name="height" value="0.05" units="cm"/>
      <inkml:brushProperty name="color" value="#E71224"/>
    </inkml:brush>
  </inkml:definitions>
  <inkml:trace contextRef="#ctx0" brushRef="#br0">0 324 24575,'0'0'0,"0"1"0,0 0 0,0 0 0,0-1 0,1 1 0,-1 0 0,0-1 0,0 1 0,0 0 0,1-1 0,-1 1 0,0 0 0,1-1 0,-1 1 0,0-1 0,1 1 0,-1-1 0,1 1 0,-1-1 0,1 1 0,-1-1 0,1 1 0,0-1 0,-1 0 0,1 1 0,-1-1 0,1 0 0,0 1 0,-1-1 0,2 0 0,2 1 0,0 0 0,0-1 0,0 1 0,6-1 0,-2 0 0,21 0 0,1-1 0,-1-2 0,48-10 0,86-32 0,190-82 0,-298 106 0,24-10 0,98-56 0,-171 83 136,-4 3-272,0-1-1,0 1 1,0 0-1,0 0 1,1 0-1,-1 0 1,0 0-1,0 1 1,1-1-1,2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073"/>
    </inkml:context>
    <inkml:brush xml:id="br0">
      <inkml:brushProperty name="width" value="0.05" units="cm"/>
      <inkml:brushProperty name="height" value="0.05" units="cm"/>
      <inkml:brushProperty name="color" value="#E71224"/>
    </inkml:brush>
  </inkml:definitions>
  <inkml:trace contextRef="#ctx0" brushRef="#br0">0 191 24575,'11'-3'0,"-3"0"0,222-47 0,-17 6 0,-116 17 235,114-26-1835,-155 42-5226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6.712"/>
    </inkml:context>
    <inkml:brush xml:id="br0">
      <inkml:brushProperty name="width" value="0.05" units="cm"/>
      <inkml:brushProperty name="height" value="0.05" units="cm"/>
      <inkml:brushProperty name="color" value="#E71224"/>
    </inkml:brush>
  </inkml:definitions>
  <inkml:trace contextRef="#ctx0" brushRef="#br0">426 0 24575,'-19'0'0,"9"2"0,-1-1 0,1 2 0,0-1 0,0 1 0,0 1 0,0 0 0,-14 8 0,-1 2 0,-35 28 0,47-33 0,2 1 0,-1 0 0,1 1 0,1 0 0,0 1 0,1 0 0,0 1 0,-11 20 0,16-26 0,1 1 0,0 0 0,0 0 0,0 0 0,1 0 0,1 0 0,-1 0 0,1 0 0,1 1 0,-1-1 0,1 1 0,1-1 0,0 0 0,0 1 0,0-1 0,1 0 0,4 9 0,-2-7 0,0-1 0,0 0 0,1-1 0,1 1 0,-1-1 0,1 0 0,1 0 0,0-1 0,0 0 0,0 0 0,1 0 0,0-1 0,0-1 0,0 1 0,1-1 0,0 0 0,14 4 0,-11-4 0,0-1 0,0-1 0,0 0 0,1-1 0,0-1 0,-1 1 0,1-2 0,0 0 0,-1-1 0,1 0 0,0 0 0,-1-2 0,18-4 0,-16 2 0,-1 0 0,0 0 0,0-2 0,0 1 0,-1-2 0,0 0 0,0 0 0,-1-1 0,13-13 0,-19 18 0,-1-1 0,1-1 0,-1 1 0,-1 0 0,1-1 0,-1 0 0,1 0 0,-2 0 0,1 0 0,-1-1 0,0 1 0,0-1 0,-1 1 0,1-1 0,-2 0 0,1 0 0,-1 1 0,0-1 0,0 0 0,-1 0 0,-2-10 0,0 6 0,-1 0 0,0 1 0,-1-1 0,0 1 0,0 0 0,-1 0 0,-1 1 0,1 0 0,-2 0 0,1 0 0,-1 1 0,0 0 0,-13-9 0,6 6 0,0 1 0,0 1 0,-1 0 0,0 1 0,-1 0 0,1 2 0,-32-9 0,34 12 34,0 1 1,-1 0-1,1 1 0,-1 0 0,0 1 0,1 1 0,-1 1 0,1 0 0,-21 5 1,18-2-249,1 1 1,1 0 0,-1 1-1,1 1 1,0 0 0,1 1-1,-23 19 1,-16 20-6613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956"/>
    </inkml:context>
    <inkml:brush xml:id="br0">
      <inkml:brushProperty name="width" value="0.05" units="cm"/>
      <inkml:brushProperty name="height" value="0.05" units="cm"/>
      <inkml:brushProperty name="color" value="#E71224"/>
    </inkml:brush>
  </inkml:definitions>
  <inkml:trace contextRef="#ctx0" brushRef="#br0">65 1 24575,'-13'0'0,"-34"0"0,47 0 0,-1 0 0,1 0 0,0 0 0,0 0 0,0 0 0,-1 0 0,1 0 0,0 0 0,0 0 0,0 0 0,0 0 0,-1 0 0,1 0 0,0 0 0,0 1 0,0-1 0,0 0 0,0 0 0,-1 0 0,1 0 0,0 0 0,0 0 0,0 1 0,0-1 0,0 0 0,0 0 0,0 0 0,0 0 0,0 1 0,-1-1 0,1 0 0,0 0 0,0 0 0,0 0 0,0 1 0,0-1 0,0 0 0,0 0 0,0 0 0,0 1 0,0-1 0,0 0 0,0 0 0,0 0 0,1 0 0,-1 1 0,0-1 0,0 0 0,0 0 0,0 0 0,0 0 0,0 1 0,0-1 0,0 0 0,1 0 0,7 14 0,-6-11 0,45 60 0,3-2 0,85 81 0,-72-85 0,2-3 0,3-3 0,106 60 0,-172-109 1,132 84 340,-116-73-626,-1 1 1,-1 0-1,0 1 1,-2 1-1,17 22 1,-17-17-6542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4.357"/>
    </inkml:context>
    <inkml:brush xml:id="br0">
      <inkml:brushProperty name="width" value="0.05" units="cm"/>
      <inkml:brushProperty name="height" value="0.05" units="cm"/>
      <inkml:brushProperty name="color" value="#E71224"/>
    </inkml:brush>
  </inkml:definitions>
  <inkml:trace contextRef="#ctx0" brushRef="#br0">956 1 24575,'-2'14'0,"-14"33"0,-2-1 0,-32 57 0,29-59 0,-415 864-3328,288-595 2531,125-265 581,-154 295-50,171-333 523,2-3-68,1 0 0,-2-1 0,1 0 0,-1 0 0,1 0 0,-2 0 0,1-1 0,-9 8 0,6-10-5731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6.578"/>
    </inkml:context>
    <inkml:brush xml:id="br0">
      <inkml:brushProperty name="width" value="0.05" units="cm"/>
      <inkml:brushProperty name="height" value="0.05" units="cm"/>
      <inkml:brushProperty name="color" value="#E71224"/>
    </inkml:brush>
  </inkml:definitions>
  <inkml:trace contextRef="#ctx0" brushRef="#br0">92 1 24575,'-1'0'0,"1"0"0,-1 0 0,1 0 0,0 0 0,-1 0 0,1 0 0,-1 0 0,1 0 0,-1 0 0,1 0 0,0 0 0,-1 0 0,1 0 0,-1 0 0,1 0 0,-1 0 0,1 0 0,0 1 0,-1-1 0,1 0 0,-1 0 0,1 0 0,0 1 0,-1-1 0,1 0 0,0 0 0,-1 1 0,1-1 0,0 1 0,-11 9 0,5-2 0,0 1 0,0 0 0,1 0 0,0 0 0,1 0 0,0 1 0,0 0 0,1 0 0,-3 17 0,1 6 0,-1 57 0,5-65 0,-6 372 0,7-394-1365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7.681"/>
    </inkml:context>
    <inkml:brush xml:id="br0">
      <inkml:brushProperty name="width" value="0.05" units="cm"/>
      <inkml:brushProperty name="height" value="0.05" units="cm"/>
      <inkml:brushProperty name="color" value="#E71224"/>
    </inkml:brush>
  </inkml:definitions>
  <inkml:trace contextRef="#ctx0" brushRef="#br0">0 0 24575,'0'0'0,"0"0"0,0 9 0,0 650 0,1-652 0,2-7 0,5-13 0,-6 10 0,83-142 0,92-168 0,-176 310 0,2-4 0,1 1 0,-1 0 0,1 0 0,0 0 0,6-6 0,-9 11 0,0 0 0,-1 0 0,1 1 0,0-1 0,0 0 0,0 1 0,0-1 0,0 0 0,0 1 0,0-1 0,1 1 0,-1-1 0,0 1 0,0 0 0,0 0 0,0-1 0,1 1 0,-1 0 0,0 0 0,0 0 0,1 0 0,-1 0 0,0 1 0,0-1 0,0 0 0,0 0 0,1 1 0,-1-1 0,0 1 0,0-1 0,0 1 0,0-1 0,0 1 0,0 0 0,0 0 0,0-1 0,1 3 0,2 0 0,-1 1 0,1 0 0,-1 0 0,0 0 0,-1 1 0,1-1 0,4 10 0,9 36 0,-11-36 0,75 344 0,-73-310 0,-7-48 0,0 1 0,0-1 0,0 0 0,0 1 0,0-1 0,0 0 0,0 1 0,0-1 0,0 0 0,0 0 0,0 1 0,0-1 0,0 0 0,1 0 0,-1 1 0,0-1 0,0 0 0,0 0 0,1 1 0,-1-1 0,0 0 0,0 0 0,0 0 0,1 1 0,-1-1 0,1 0 0,4-4 0,6-17 0,-10 19 0,62-148 0,13-28 0,-61 145 0,-6 10 0,2 0 0,0 2 0,2-1 0,22-29 0,-33 49 0,0-1 0,0 1 0,0 1 0,0-1 0,0 0 0,0 0 0,0 1 0,1-1 0,-1 1 0,1 0 0,-1 0 0,1 0 0,-1 0 0,1 0 0,0 0 0,-1 1 0,1-1 0,0 1 0,-1 0 0,5 0 0,-4 1 0,1-1 0,0 1 0,-1 0 0,1 1 0,-1-1 0,0 1 0,1-1 0,-1 1 0,0 0 0,0 0 0,0 0 0,0 1 0,-1-1 0,5 5 0,2 4 0,0 1 0,-1-1 0,-1 1 0,0 0 0,0 1 0,4 14 0,26 83 0,-37-109 0,72 284 0,-70-274 248,-2-8-256,1-9-1298,0 4 1007,0-7-6527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8.022"/>
    </inkml:context>
    <inkml:brush xml:id="br0">
      <inkml:brushProperty name="width" value="0.05" units="cm"/>
      <inkml:brushProperty name="height" value="0.05" units="cm"/>
      <inkml:brushProperty name="color" value="#E71224"/>
    </inkml:brush>
  </inkml:definitions>
  <inkml:trace contextRef="#ctx0" brushRef="#br0">11 0 24575,'-2'0'0,"0"0"0,-1 0 0,2 0 0,-1 0 0,1 0 0,3 6 0,2 14 0,3 20 0,0 22 0,0 13 0,-3 4 0,-3-3 0,-2-10 0,-1-13 0,0-14 0,0-14-8191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427"/>
    </inkml:context>
    <inkml:brush xml:id="br0">
      <inkml:brushProperty name="width" value="0.05" units="cm"/>
      <inkml:brushProperty name="height" value="0.05" units="cm"/>
      <inkml:brushProperty name="color" value="#E71224"/>
    </inkml:brush>
  </inkml:definitions>
  <inkml:trace contextRef="#ctx0" brushRef="#br0">1 331 24575,'0'0'0,"0"0"0,4 0 0,15 2 0,25 2 0,24-4 0,18-3 0,16-10 0,11-14 0,10-13 0,3-18-836,-2-13 836,-12 3 0,-26 11-7355</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208"/>
    </inkml:context>
    <inkml:brush xml:id="br0">
      <inkml:brushProperty name="width" value="0.05" units="cm"/>
      <inkml:brushProperty name="height" value="0.05" units="cm"/>
      <inkml:brushProperty name="color" value="#E71224"/>
    </inkml:brush>
  </inkml:definitions>
  <inkml:trace contextRef="#ctx0" brushRef="#br0">2 0 24575,'-1'3'0,"1"-1"0,0 1 0,-1-1 0,1 1 0,0 0 0,0-1 0,1 6 0,0 2 0,-1-2 0,1-1 0,0 1 0,0-1 0,1 1 0,0-1 0,0 1 0,5 10 0,4 4 0,14 21 0,-22-37 0,40 59 0,92 109 0,70 49 0,-163-179 0,-26-27 0,199 202 0,-144-152 0,93 65 0,-148-120-1365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0.663"/>
    </inkml:context>
    <inkml:brush xml:id="br0">
      <inkml:brushProperty name="width" value="0.05" units="cm"/>
      <inkml:brushProperty name="height" value="0.05" units="cm"/>
      <inkml:brushProperty name="color" value="#E71224"/>
    </inkml:brush>
  </inkml:definitions>
  <inkml:trace contextRef="#ctx0" brushRef="#br0">755 1 24575,'-60'151'0,"56"-140"0,-83 258-315,-19 51-420,-46 43 489,-17-8 249,27-60 30,135-280-33,0-1 0,1 1 0,-8 26 0,13-35 972,4-10-2049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1.528"/>
    </inkml:context>
    <inkml:brush xml:id="br0">
      <inkml:brushProperty name="width" value="0.05" units="cm"/>
      <inkml:brushProperty name="height" value="0.05" units="cm"/>
      <inkml:brushProperty name="color" value="#E71224"/>
    </inkml:brush>
  </inkml:definitions>
  <inkml:trace contextRef="#ctx0" brushRef="#br0">575 143 24575,'-14'0'0,"2"0"0,0 1 0,1 1 0,-1 0 0,1 1 0,0 0 0,0 1 0,-17 7 0,9-2 0,1 1 0,0 1 0,-22 17 0,28-19 0,2 0 0,-1 1 0,1 0 0,1 1 0,0 0 0,0 0 0,1 1 0,1 0 0,0 0 0,-8 21 0,12-25 0,1-1 0,0 1 0,0-1 0,0 1 0,1 0 0,0 0 0,1 0 0,0 0 0,0-1 0,1 1 0,0 0 0,0 0 0,0 0 0,1-1 0,1 1 0,-1-1 0,1 1 0,1-1 0,-1 0 0,6 8 0,-5-9 0,0 0 0,1 0 0,0 0 0,0-1 0,0 0 0,0 0 0,1-1 0,-1 1 0,1-1 0,1 0 0,-1-1 0,0 1 0,1-1 0,0-1 0,0 1 0,-1-1 0,1 0 0,1-1 0,-1 1 0,0-2 0,0 1 0,0-1 0,1 0 0,-1 0 0,12-3 0,-1-1 0,-1-1 0,-1-1 0,1 0 0,-1-1 0,26-16 0,-10 3 0,47-39 0,-65 48 0,0-2 0,-2 1 0,1-1 0,17-25 0,-26 31 0,1 0 0,-1 0 0,-1 0 0,0 0 0,0-1 0,0 0 0,-1 1 0,0-1 0,0 0 0,-1 0 0,0 0 0,0-15 0,-2 9 0,-1 0 0,-1 0 0,0 0 0,0 0 0,-2 1 0,1-1 0,-2 1 0,-8-15 0,8 17 0,0 0 0,-1 1 0,-1 0 0,1 1 0,-1 0 0,-1 0 0,0 0 0,0 1 0,-20-13 0,18 15 0,0 1 0,0 0 0,-1 1 0,0 0 0,0 1 0,0 0 0,0 1 0,0 1 0,0 0 0,-1 0 0,1 1 0,0 0 0,-1 2 0,1-1 0,-13 4 0,3 0 0,1 2 0,-1 0 0,1 1 0,1 1 0,-1 1 0,2 0 0,-28 21 0,27-16 31,1 2 0,0 0 0,1 1 0,2 1 0,-1 0 0,2 2 0,1-1 0,0 2 1,2 0-1,-17 41 0,15-26-275,1 1 0,3 1 0,1 0 0,1 0 1,3 0-1,-1 44 0,5-29-6582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2.699"/>
    </inkml:context>
    <inkml:brush xml:id="br0">
      <inkml:brushProperty name="width" value="0.05" units="cm"/>
      <inkml:brushProperty name="height" value="0.05" units="cm"/>
      <inkml:brushProperty name="color" value="#E71224"/>
    </inkml:brush>
  </inkml:definitions>
  <inkml:trace contextRef="#ctx0" brushRef="#br0">36 0 24575,'-2'3'0,"1"-1"0,-1 1 0,1-1 0,0 1 0,0 0 0,0-1 0,0 1 0,0 0 0,0 3 0,-1 2 0,-4 17 0,2 0 0,-3 38 0,3 53 0,4-86 0,0 312 0,0-241 0,0-100 0,0-1 0,0 0 0,0 0 0,0 0 0,0 0 0,0 0 0,0 0 0,0 0 0,0 0 0,0 0 0,0 1 0,0-1 0,0 0 0,0 0 0,0 0 0,0 0 0,0 0 0,0 0 0,1 0 0,-1 0 0,0 0 0,0 0 0,0 1 0,0-1 0,0 0 0,0 0 0,0 0 0,0 0 0,0 0 0,0 0 0,0 0 0,0 0 0,0 0 0,1 0 0,-1 0 0,0 0 0,0 0 0,0 0 0,0 0 0,0 0 0,0 0 0,0 0 0,0 0 0,0 0 0,1 0 0,-1 0 0,0 0 0,0 0 0,0 0 0,0 0 0,0 0 0,0 0 0,0 0 0,0 0 0,0 0 0,0 0 0,1 0 0,-1 0 0,0 0 0,0 0 0,0 0 0,0 0 0,0 0 0,8-8 0,8-12 0,130-223 0,-125 204 0,-9 16 0,14-24 0,-22 42 0,-1 0 0,1 0 0,0 0 0,0 0 0,10-8 0,-13 13 0,0-1 0,0 1 0,0-1 0,0 1 0,0-1 0,0 1 0,0-1 0,0 1 0,0 0 0,0-1 0,0 1 0,0 0 0,0 0 0,0 0 0,0 0 0,0 0 0,0 0 0,0 0 0,0 0 0,0 1 0,0-1 0,0 0 0,0 1 0,0-1 0,0 1 0,0-1 0,0 1 0,0-1 0,0 1 0,-1-1 0,2 2 0,2 1 0,-1 0 0,0 0 0,0 1 0,-1-1 0,1 1 0,2 6 0,4 6 0,-2 1 0,11 33 0,5 40 0,-10-33 0,19 66 0,-32-122 0,0-1 0,0 0 0,0 1 0,0-1 0,1 0 0,-1 1 0,0-1 0,0 0 0,0 0 0,0 1 0,0-1 0,0 0 0,1 1 0,-1-1 0,0 0 0,0 0 0,0 1 0,1-1 0,-1 0 0,0 0 0,0 0 0,1 1 0,-1-1 0,0 0 0,0 0 0,1 0 0,-1 0 0,0 0 0,1 1 0,-1-1 0,1 0 0,0-1 0,-1 1 0,1 0 0,0 0 0,-1-1 0,1 1 0,0 0 0,-1 0 0,1-1 0,-1 1 0,1-1 0,-1 1 0,1-1 0,0 0 0,19-24 0,-16 18 0,73-105 0,32-43 0,-105 151 0,0-1 0,0 1 0,1-1 0,-1 1 0,1 0 0,0 1 0,0-1 0,1 1 0,-1 0 0,1 1 0,9-4 0,-12 5 0,1 0 0,-1 0 0,0 1 0,1-1 0,-1 1 0,1 0 0,-1 0 0,0 1 0,1-1 0,-1 1 0,0-1 0,1 1 0,-1 0 0,0 0 0,0 1 0,0-1 0,0 0 0,0 1 0,0 0 0,0 0 0,0 0 0,3 4 0,0-1 0,-2 1 0,1-1 0,-1 1 0,1 1 0,-2-1 0,1 0 0,-1 1 0,4 9 0,15 60 0,-16-52 0,32 133 0,-37-155 36,-1-1-114,0 0 0,0 0 1,0-1-1,1 1 0,-1 0 0,0-1 0,1 1 0,-1 0 1,0 0-1,1-1 0,-1 1 0,1-1 0,-1 1 0,1 0 1,-1-1-1,1 1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33.069"/>
    </inkml:context>
    <inkml:brush xml:id="br0">
      <inkml:brushProperty name="width" value="0.05" units="cm"/>
      <inkml:brushProperty name="height" value="0.05" units="cm"/>
      <inkml:brushProperty name="color" value="#E71224"/>
    </inkml:brush>
  </inkml:definitions>
  <inkml:trace contextRef="#ctx0" brushRef="#br0">11 0 24575,'0'0'0,"0"15"0,-5 248 0,0-32 0,4 94-1365,1-300-5461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8.016"/>
    </inkml:context>
    <inkml:brush xml:id="br0">
      <inkml:brushProperty name="width" value="0.05" units="cm"/>
      <inkml:brushProperty name="height" value="0.05" units="cm"/>
      <inkml:brushProperty name="color" value="#E71224"/>
    </inkml:brush>
  </inkml:definitions>
  <inkml:trace contextRef="#ctx0" brushRef="#br0">112 2062 24575,'-2'-1'0,"1"1"0,-1 0 0,0 0 0,0 0 0,0 0 0,0 0 0,-4 0 0,1 1 0,-21-1 0,-30-1 0,56 1 0,0 0 0,0 0 0,-1 0 0,1 0 0,0 0 0,0 0 0,-1 0 0,1 0 0,0 0 0,0 0 0,0 0 0,-1 0 0,1-1 0,0 1 0,0 0 0,-1 0 0,1 0 0,0 0 0,0-1 0,0 1 0,0 0 0,-1 0 0,1 0 0,0-1 0,0 1 0,0 0 0,0 0 0,0 0 0,0-1 0,1-9 0,12-15 0,-10 20 0,257-405-1270,98-65-988,-241 342 1030,185-163 0,-199 209 1157,4 5 1,4 5-1,2 4 0,4 5 1,238-98-1,-269 133-52,3 5 1,0 3-1,1 5 1,1 3-1,1 4 0,0 4 1,0 5-1,1 3 1,-1 4-1,166 28 1,-178-14 12,-1 3 1,112 43 0,-140-42 124,0 3 1,-2 2-1,0 2 0,65 51 1,-48-24 149,-2 2 0,-3 3 0,70 90 0,-53-47 165,97 171 1,-166-258-273,67 126 3156,-67-122-3000,-1-1 0,-1 1 0,-1 0 0,-1 0 1,5 33-1,-9-32-6276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283"/>
    </inkml:context>
    <inkml:brush xml:id="br0">
      <inkml:brushProperty name="width" value="0.05" units="cm"/>
      <inkml:brushProperty name="height" value="0.05" units="cm"/>
      <inkml:brushProperty name="color" value="#E71224"/>
    </inkml:brush>
  </inkml:definitions>
  <inkml:trace contextRef="#ctx0" brushRef="#br0">315 92 24575,'-1'0'0,"-1"1"0,1-1 0,0 0 0,0 1 0,0-1 0,0 1 0,0-1 0,0 1 0,0 0 0,0-1 0,0 1 0,0 0 0,0 0 0,0 0 0,0 0 0,1 0 0,-1-1 0,-1 3 0,-11 21 0,12-23 0,-24 57 0,-31 107 0,42-120 0,-147 468 0,155-494 0,2-9 0,1 1 0,-1-1 0,2 1 0,0 0 0,-1 15 0,15-55 0,148-519 0,-111 378 0,-40 136 0,-5 16 0,1 0 0,1 0 0,1 0 0,13-25 0,-19 41 0,0 1 0,0-1 0,0 0 0,1 1 0,-1-1 0,0 1 0,1-1 0,-1 1 0,1-1 0,0 1 0,-1 0 0,1 0 0,0 0 0,0 0 0,-1 0 0,1 0 0,0 1 0,0-1 0,0 1 0,0-1 0,0 1 0,0 0 0,0-1 0,0 1 0,0 0 0,0 0 0,0 1 0,0-1 0,0 0 0,3 2 0,4 1 0,-1 0 0,0 1 0,0 0 0,0 0 0,13 10 0,10 10 0,0 1 0,-2 1 0,0 2 0,-2 1 0,-2 1 0,24 35 0,116 210 0,-141-232 0,1 2 0,32 42 0,-46-72 0,1 0 0,0-1 0,1-1 0,1 0 0,0-1 0,20 14 0,-31-24 0,1 0 0,-1 0 0,1 0 0,0 0 0,0-1 0,0 0 0,0 1 0,0-1 0,0-1 0,0 1 0,0 0 0,1-1 0,-1 0 0,6-1 0,-6 1 0,1-2 0,0 1 0,-1 0 0,1-1 0,-1 0 0,0 0 0,1 0 0,-1-1 0,0 1 0,0-1 0,-1 0 0,6-5 0,5-6 0,0-1 0,-2-1 0,0 0 0,0 0 0,16-34 0,-10 11 0,23-70 0,-20 29 0,18-133 0,4-22 0,-37 213-682,10-23-1,-6 23-6143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6:59.721"/>
    </inkml:context>
    <inkml:brush xml:id="br0">
      <inkml:brushProperty name="width" value="0.05" units="cm"/>
      <inkml:brushProperty name="height" value="0.05" units="cm"/>
      <inkml:brushProperty name="color" value="#E71224"/>
    </inkml:brush>
  </inkml:definitions>
  <inkml:trace contextRef="#ctx0" brushRef="#br0">58 1 24575,'0'0'0,"0"1"0,-2 10 0,0 15 0,0 18 0,0 16 0,0 14 0,2 14 0,-1 9 0,-1 0 0,-3-5 0,-4-6 0,-2-12 0,0-17 0,2-17-8191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122"/>
    </inkml:context>
    <inkml:brush xml:id="br0">
      <inkml:brushProperty name="width" value="0.05" units="cm"/>
      <inkml:brushProperty name="height" value="0.05" units="cm"/>
      <inkml:brushProperty name="color" value="#E71224"/>
    </inkml:brush>
  </inkml:definitions>
  <inkml:trace contextRef="#ctx0" brushRef="#br0">53 474 24575,'-4'-5'0,"0"-1"0,1 0 0,-1 0 0,1 0 0,1 0 0,-1 0 0,1 0 0,-3-13 0,2 9 0,-2-8 0,1 1 0,0 0 0,1-1 0,1 0 0,0-28 0,2 38 0,1 0 0,0 0 0,1 0 0,-1 0 0,1 0 0,1 1 0,-1-1 0,1 1 0,1 0 0,-1 0 0,1 0 0,1 0 0,-1 1 0,1-1 0,7-6 0,-1 2 0,1 2 0,0-1 0,1 2 0,0-1 0,0 2 0,1 0 0,18-7 0,5 1 0,64-15 0,-61 20 0,-1 2 0,50-3 0,-73 9 0,1 0 0,-1 1 0,1 0 0,-1 2 0,0 0 0,0 0 0,0 2 0,19 7 0,-28-9 0,1 1 0,-1 0 0,0 1 0,0 0 0,0 0 0,0 0 0,-1 1 0,0 0 0,0 0 0,-1 1 0,8 10 0,-8-7 0,1 0 0,-1 0 0,-1 1 0,0-1 0,-1 1 0,0 0 0,3 21 0,-4-8 0,-1 0 0,-1 1 0,-1-1 0,-1 0 0,-1 0 0,-1 0 0,-12 36 0,-1-12 0,-1 0 0,-3 0 0,-2-2 0,-2-1 0,-2-1 0,-2-1 0,-2-2 0,-1 0 0,-2-3 0,-44 40 0,64-66 0,1 0 0,-1-1 0,-1 0 0,-28 15 0,40-24 0,0-1 0,-1 0 0,1 0 0,0 0 0,-1 0 0,1 0 0,0-1 0,-1 1 0,1-1 0,-1 0 0,1 0 0,-1 0 0,1-1 0,-1 1 0,-2-2 0,2 1 0,0-1 0,0 1 0,0-1 0,1 0 0,-1-1 0,1 1 0,0-1 0,0 1 0,0-1 0,0 0 0,0 0 0,-2-4 0,-2-2-682,-11-20-1,-2-10-6143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0.670"/>
    </inkml:context>
    <inkml:brush xml:id="br0">
      <inkml:brushProperty name="width" value="0.05" units="cm"/>
      <inkml:brushProperty name="height" value="0.05" units="cm"/>
      <inkml:brushProperty name="color" value="#E71224"/>
    </inkml:brush>
  </inkml:definitions>
  <inkml:trace contextRef="#ctx0" brushRef="#br0">0 0 24575,'0'0'0,"0"0"0,1 21 0,1 0 0,7 28 0,0 5 0,7 193 0,-17 1 0,0-223 0,1-4-1365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38.770"/>
    </inkml:context>
    <inkml:brush xml:id="br0">
      <inkml:brushProperty name="width" value="0.05" units="cm"/>
      <inkml:brushProperty name="height" value="0.05" units="cm"/>
      <inkml:brushProperty name="color" value="#E71224"/>
    </inkml:brush>
  </inkml:definitions>
  <inkml:trace contextRef="#ctx0" brushRef="#br0">510 1 24575,'1'4'0,"12"53"0,-3-14 0,14 80-392,15 221-1,-39 132-392,-46 29-915,-30-3 1455,2-10 108,53-321-491,-31 196 492,45-329 216,-2 0 0,-22 55 0,23-73 117,-1-1 0,0-1 0,-2 0-1,0 0 1,-1-1 0,-21 22 0,-96 81 274,70-71-6335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024"/>
    </inkml:context>
    <inkml:brush xml:id="br0">
      <inkml:brushProperty name="width" value="0.05" units="cm"/>
      <inkml:brushProperty name="height" value="0.05" units="cm"/>
      <inkml:brushProperty name="color" value="#E71224"/>
    </inkml:brush>
  </inkml:definitions>
  <inkml:trace contextRef="#ctx0" brushRef="#br0">1 342 24575,'0'0'0,"5"-2"0,28-13 0,2 3 0,44-12 0,-29 11 0,449-127 0,-371 104 0,34-15 0,-70 20 0,-77 26-455,0 1 0,22-3 0,-16 5-6371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356"/>
    </inkml:context>
    <inkml:brush xml:id="br0">
      <inkml:brushProperty name="width" value="0.05" units="cm"/>
      <inkml:brushProperty name="height" value="0.05" units="cm"/>
      <inkml:brushProperty name="color" value="#E71224"/>
    </inkml:brush>
  </inkml:definitions>
  <inkml:trace contextRef="#ctx0" brushRef="#br0">0 111 24575,'13'-2'0,"51"-11"0,84-5 0,66 7 0,-3 1 0,-128 0-682,113-30-1,-167 34-6143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1.704"/>
    </inkml:context>
    <inkml:brush xml:id="br0">
      <inkml:brushProperty name="width" value="0.05" units="cm"/>
      <inkml:brushProperty name="height" value="0.05" units="cm"/>
      <inkml:brushProperty name="color" value="#E71224"/>
    </inkml:brush>
  </inkml:definitions>
  <inkml:trace contextRef="#ctx0" brushRef="#br0">1 84 24575,'0'0'0,"0"1"0,0 0 0,0 0 0,1 0 0,-1-1 0,0 1 0,1 0 0,-1-1 0,0 1 0,1 0 0,-1-1 0,1 1 0,-1 0 0,1-1 0,-1 1 0,1-1 0,0 1 0,-1-1 0,1 1 0,0 0 0,17 8 0,0-3 0,1 0 0,0-1 0,36 5 0,63 1 0,-115-11 0,67 2 86,0-2-1,1-4 0,84-15 1,-70 3-655,-1-4 0,99-38 0,-105 29-6257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03:27:03.062"/>
    </inkml:context>
    <inkml:brush xml:id="br0">
      <inkml:brushProperty name="width" value="0.05" units="cm"/>
      <inkml:brushProperty name="height" value="0.05" units="cm"/>
      <inkml:brushProperty name="color" value="#E71224"/>
    </inkml:brush>
  </inkml:definitions>
  <inkml:trace contextRef="#ctx0" brushRef="#br0">59 1 24575,'-7'5'0,"3"4"0,0-1 0,0 1 0,0 0 0,2 0 0,-1 1 0,1-1 0,-1 11 0,1-10 0,-9 56 0,-1 88 0,13 68 0,11-71-1365,-5-89-5461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5.130"/>
    </inkml:context>
    <inkml:brush xml:id="br0">
      <inkml:brushProperty name="width" value="0.05" units="cm"/>
      <inkml:brushProperty name="height" value="0.05" units="cm"/>
      <inkml:brushProperty name="color" value="#E71224"/>
    </inkml:brush>
  </inkml:definitions>
  <inkml:trace contextRef="#ctx0" brushRef="#br0">1 0 24575,'0'0'0,"0"0"0,1 2 0,0-1 0,0 1 0,0-1 0,1 0 0,-1 1 0,1-1 0,2 2 0,-3-2 0,3 2 0,0-1 0,1 1 0,-1-1 0,1 0 0,0 0 0,-1-1 0,1 1 0,0-1 0,0 0 0,7 0 0,8 1 0,26-2 0,-27 0 0,148-1 0,129 1 0,-235 2 0,0 3 0,117 26 0,-96-9 0,121 48 0,-165-54 0,-1 1 0,-2 1 0,1 2 0,-2 2 0,-1 1 0,38 35 0,195 191 0,-234-218 0,-3 2 0,0 0 0,-3 2 0,0 2 0,-3 0 0,33 68 0,49 147 0,-55-125 0,42 119 0,-75-190 0,-2 1 0,10 86 0,-22-109 0,-2 0 0,-2-1 0,-1 1 0,-6 34 0,-34 131 0,40-189 0,-88 309 0,66-252 0,-3-1 0,-57 101 0,62-132 0,-1-2 0,-3 0 0,-51 53 0,29-41 0,-88 64 0,113-93 0,-2-1 0,1-1 0,-41 15 0,-82 21 0,112-42 0,0-1 0,-51 3 0,-17 2 0,86-8 0,-1 0 0,1 1 0,-31 12 0,7 2 0,-93 39 0,115-52 0,-1 0 0,0-1 0,0-1 0,0-1 0,-24 1 0,24-4 133,7 0-507,0 0-1,0 1 1,-17 3-1,13 1-6451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3:40:09.962"/>
    </inkml:context>
    <inkml:brush xml:id="br0">
      <inkml:brushProperty name="width" value="0.05" units="cm"/>
      <inkml:brushProperty name="height" value="0.05" units="cm"/>
      <inkml:brushProperty name="color" value="#E71224"/>
    </inkml:brush>
  </inkml:definitions>
  <inkml:trace contextRef="#ctx0" brushRef="#br0">1 82 24575,'0'0'0,"0"0"0,0 0 0,0 0 0,7-7 0,1 1 0,1 0 0,0 0 0,-1 1 0,2 0 0,-1 0 0,12-3 0,-1 1 0,1 1 0,22-3 0,12 3 0,0 2 0,59 3 0,-69 1 0,21-1 0,141 5 0,-181-1 0,-1 1 0,1 2 0,-1 0 0,33 13 0,94 48 0,-91-38 0,-11-7 0,61 40 0,-94-52 0,-2 1 0,1 1 0,-1 1 0,-1 0 0,-1 1 0,0 1 0,15 20 0,11 22 0,54 59 0,-90-112 0,0 0 0,0 1 0,0-1 0,-1 0 0,0 1 0,0-1 0,0 1 0,0 0 0,-1 0 0,0 0 0,0-1 0,0 1 0,0 7 0,-1 2 0,0 0 0,-1 0 0,-4 20 0,1-15 0,0-1 0,-2 0 0,0-1 0,-1 1 0,-1-1 0,-1-1 0,0 0 0,-1 0 0,-13 15 0,12-18 0,-1-1 0,0 0 0,-1 0 0,0-1 0,-22 14 0,13-12 0,-1-2 0,0 0 0,-27 9 0,-17 0 0,-123 20 0,167-36 0,-49 7 0,-93 1 0,-74-11 0,137-2 0,43-4-1365,48 6-5461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0.709"/>
    </inkml:context>
    <inkml:brush xml:id="br0">
      <inkml:brushProperty name="width" value="0.05" units="cm"/>
      <inkml:brushProperty name="height" value="0.05" units="cm"/>
      <inkml:brushProperty name="color" value="#E71224"/>
    </inkml:brush>
  </inkml:definitions>
  <inkml:trace contextRef="#ctx0" brushRef="#br0">579 1230 24575,'-14'0'0,"8"-1"0,0 0 0,0 0 0,0 0 0,0 0 0,0-1 0,0 0 0,0 0 0,0-1 0,1 0 0,-7-4 0,-7-5 0,-23-21 0,38 30 0,-199-194 0,162 154 0,-44-53 0,-14-16 0,124 115 0,226 53 0,-189-39 0,353 96 0,-295-74 0,160 75 0,-234-89 0,-30-15 0,20 8 0,-29-16 0,-8-6 0,-10-8 0,-119-68 0,18 13 0,60 30 0,-50-48 0,-41-52 0,-67-56 0,190 177 0,-55-43 0,62 49 0,-1 2 0,0-1 0,-26-9 0,39 17 0,-11-3 0,12 4 0,-1 0 0,1 0 0,0 0 0,-1 0 0,1-1 0,-1 1 0,1 0 0,0 0 0,-1 0 0,1 0 0,-1 0 0,1 0 0,-1 0 0,1 0 0,0 0 0,-1 1 0,1-1 0,-1 0 0,1 0 0,0 0 0,-1 0 0,0 1 0,17 1 0,7 0 0,-1 1 0,1 1 0,-1 1 0,0 1 0,-1 1 0,34 15 0,119 72 0,-131-69 0,74 45 0,142 77 0,-244-140 0,42 20 0,-51-25 0,-1 0 0,1 0 0,0 0 0,0-1 0,0 0 0,0-1 0,12 1 0,-18-1 0,1 0 0,-1 0 0,0 0 0,1 0 0,-1 0 0,0 0 0,1 0 0,-1 0 0,0 0 0,1 0 0,-1 0 0,0 0 0,1-1 0,-1 1 0,0 0 0,0 0 0,1 0 0,-1 0 0,0-1 0,1 1 0,-1 0 0,0 0 0,0 0 0,1-1 0,-1 1 0,0 0 0,0-1 0,0 1 0,0 0 0,1 0 0,-1-1 0,0 1 0,0 0 0,0-1 0,0 1 0,0 0 0,0-1 0,0 1 0,0 0 0,0-1 0,0 1 0,0 0 0,0-1 0,0 1 0,0 0 0,0-1 0,0 1 0,0 0 0,0-1 0,0 1 0,-1 0 0,1 0 0,0-1 0,-14-19 0,10 14 0,-44-55 0,-2 2 0,-3 2 0,-2 2 0,-82-62 0,-89-63 0,194 152 0,1-1 0,1-2 0,2 0 0,-35-51 0,60 77 0,1 3 0,1 0 0,0 1 0,-1-1 0,1 0 0,0 1 0,0-1 0,1 0 0,-1 0 0,0 0 0,1 0 0,-1 0 0,0-2 0,15 15 0,9 7 0,66 46 0,-82-59 24,69 42-1413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2:43.934"/>
    </inkml:context>
    <inkml:brush xml:id="br0">
      <inkml:brushProperty name="width" value="0.05" units="cm"/>
      <inkml:brushProperty name="height" value="0.05" units="cm"/>
      <inkml:brushProperty name="color" value="#E71224"/>
    </inkml:brush>
  </inkml:definitions>
  <inkml:trace contextRef="#ctx0" brushRef="#br0">232 0 24575,'0'14'0,"0"10"0,1-11 0,-1 1 0,-2 17 0,1-27 0,1-1 0,-1 1 0,0-1 0,0 1 0,-1-1 0,1 1 0,-1-1 0,1 1 0,-1-1 0,0 0 0,-1 0 0,1 0 0,-3 3 0,-25 24 0,-31 38 0,45-44 0,0 0 0,-16 38 0,4-9 0,24-45 0,0 0 0,1 1 0,0 0 0,0 0 0,1 0 0,0 0 0,-1 17 0,4 66 0,0-48 0,-1-46 0,1 0 0,-1 1 0,0-1 0,1 0 0,-1 0 0,1 0 0,0 1 0,-1-1 0,1 0 0,0 1 0,0-1 0,2-2 0,17-17 0,-13 14 0,41-40 0,60-44 0,61-35 0,-63 50 0,-73 51 0,-8 5 0,1 1 0,40-21 0,-64 39 0,0 0 0,1-1 0,-1 1 0,0 0 0,1 0 0,-1 0 0,1 0 0,-1 1 0,1-1 0,0 1 0,-1-1 0,1 1 0,4 0 0,-7 0 0,0 1 0,0-1 0,0 0 0,1 0 0,-1 1 0,0-1 0,0 0 0,0 0 0,0 1 0,0-1 0,0 0 0,0 0 0,0 1 0,0-1 0,0 0 0,0 0 0,0 1 0,0-1 0,0 0 0,0 0 0,-1 1 0,1-1 0,0 0 0,0 0 0,0 0 0,0 1 0,0-1 0,0 0 0,-1 1 0,-5 9 0,4-7 0,-6 12 0,1 1 0,-11 33 0,-5 37 0,13-46 0,2-12 0,-29 126 0,28-110 0,-4 68 0,14-50 0,-1-54 0,15-16 0,28-19 0,47-37 0,36-40 0,-111 91 0,238-207 0,-249 216 0,1 0 0,-1 0 0,8-3 0,-10 6 0,-1 0 0,1 0 0,0 0 0,0 1 0,-1-1 0,1 1 0,0-1 0,0 1 0,0-1 0,0 1 0,0 0 0,0 0 0,0 0 0,2 1 0,-4-1 0,0 0 0,1 1 0,-1-1 0,0 1 0,0-1 0,1 1 0,-1-1 0,0 0 0,0 1 0,0-1 0,1 1 0,-1-1 0,0 1 0,0-1 0,0 1 0,0 0 0,0-1 0,0 1 0,0-1 0,0 1 0,0-1 0,0 1 0,0-1 0,-1 1 0,1 0 0,0 3 0,-2 71 0,1-14 0,-3 0 0,-13 77 0,-1-63 0,-7 43 0,22-97 0,1 0 0,1 1 0,2 34 0,-1-56 0,1 0 0,-1 0 0,1 0 0,-1 0 0,1 0 0,-1 0 0,1 0 0,-1 0 0,1 0 0,0 0 0,-1 0 0,1 0 0,-1 0 0,1-1 0,-1 1 0,0 0 0,1 0 0,-1-1 0,1 1 0,-1 0 0,1-1 0,21-12 0,-12 7 0,112-60 0,40-23 0,-116 61 0,61-50 0,14-30 0,-66 57 0,73-53 0,36 0 0,-159 102 0,-1-1 0,0 1 0,1 0 0,-1 1 0,1-1 0,0 1 0,0 0 0,9-1 0,-14 2 0,0 0 0,1 0 0,-1 0 0,0 0 0,0 0 0,0 0 0,1 0 0,-1 0 0,0 0 0,0 0 0,0 0 0,1 0 0,-1 0 0,0 1 0,0-1 0,0 0 0,0 0 0,1 0 0,-1 0 0,0 0 0,0 1 0,0-1 0,0 0 0,0 0 0,0 0 0,1 1 0,-1-1 0,0 0 0,0 0 0,0 0 0,0 1 0,0-1 0,0 0 0,0 0 0,0 0 0,0 1 0,0-1 0,-2 11 0,2-9 0,-15 58 0,-3-1 0,-3-1 0,-51 103 0,49-112 0,-31 99 0,3 56 0,47-183 0,0 0 0,2 0 0,0 0 0,1 33 0,28-88 0,84-80 0,12 9 0,22-22 0,-135 118 0,116-107 0,-87 84 0,58-38 0,-77 57 0,-5 3 0,32-16 0,-43 24 0,0 0 0,1 1 0,-1-1 0,1 1 0,-1 0 0,1 0 0,0 1 0,-1-1 0,1 1 0,0 0 0,0 0 0,6 1 0,-9 0 0,0 0 0,0 0 0,0 0 0,0 0 0,0 0 0,0 1 0,-1-1 0,1 1 0,0-1 0,-1 1 0,1-1 0,-1 1 0,0 0 0,1 0 0,-1-1 0,0 1 0,0 0 0,0 0 0,0 0 0,-1 0 0,1 3 0,3 5 0,-2 1 0,3 18 0,0 27 0,-4 78 0,-2-78 0,-12 159 0,-16-2 0,27-197 0,0 0 0,1 27 0,1-43-7,0 0-1,0 1 0,0-1 1,0 0-1,0 1 1,0-1-1,-1 0 0,1 0 1,0 1-1,0-1 0,0 0 1,-1 1-1,1-1 1,0 0-1,0 0 0,-1 0 1,1 1-1,0-1 1,0 0-1,-1 0 0,1 0 1,0 1-1,-1-1 0,1 0 1,0 0-1,-1 0 1,1 0-1,0 0 0,-1 0 1,1 0-1,-1 0 1,-1 1-1115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39.006"/>
    </inkml:context>
    <inkml:brush xml:id="br0">
      <inkml:brushProperty name="width" value="0.05" units="cm"/>
      <inkml:brushProperty name="height" value="0.05" units="cm"/>
      <inkml:brushProperty name="color" value="#E71224"/>
    </inkml:brush>
  </inkml:definitions>
  <inkml:trace contextRef="#ctx0" brushRef="#br0">1102 225 24575,'-12'-1'0,"6"2"0,-85 1 0,0 5 0,1 3 0,1 4 0,0 5 0,-93 31 0,155-41 0,1 1 0,-50 27 0,60-27 0,0 1 0,0 0 0,1 2 0,0-1 0,-16 19 0,9-4 0,0 0 0,2 1 0,1 2 0,1 0 0,2 0 0,1 2 0,1 0 0,2 1 0,1 0 0,-12 67 0,12-28 0,4-1 0,3 105 0,7-131 0,1 0 0,2 0 0,2 0 0,2-1 0,17 47 0,-8-43 0,2-1 0,2-1 0,2 0 0,2-2 0,1-2 0,3 0 0,1-2 0,58 55 0,-66-74 0,1-1 0,1-1 0,0-1 0,2-1 0,0-2 0,0-1 0,47 16 0,-28-15 0,0-2 0,0-3 0,1-1 0,61 2 0,-48-9 0,-1-2 0,1-3 0,-1-3 0,115-25 0,-144 22 0,0-1 0,0-1 0,0-2 0,-2 0 0,0-3 0,0 0 0,-2-2 0,0 0 0,27-26 0,-10 3 0,-1-3 0,-2-1 0,-2-2 0,59-93 0,-62 78 0,-3-2 0,-2-1 0,38-120 0,-57 145 0,-2-1 0,-1 0 0,-3 0 0,-1-1 0,-2 0 0,-5-68 0,0 77 0,-3 1 0,-1 0 0,-1 1 0,-1-1 0,-2 1 0,-1 1 0,-2 0 0,-1 1 0,-19-31 0,6 19 0,-2 2 0,-55-59 0,-83-55 0,121 116 0,-2 2 0,-97-55 0,118 77 0,0 0 0,0 2 0,-2 1 0,1 2 0,-1 0 0,0 2 0,-52-4 0,39 10 0,1 1 0,0 3 0,0 1 0,0 2 0,1 2 0,0 1 0,-39 16 0,-262 129 0,306-137 0,1 1 0,1 2 0,0 1 0,2 2 0,0 1 0,-36 39 0,0 19-1365,13-7-5461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2.008"/>
    </inkml:context>
    <inkml:brush xml:id="br0">
      <inkml:brushProperty name="width" value="0.05" units="cm"/>
      <inkml:brushProperty name="height" value="0.05" units="cm"/>
      <inkml:brushProperty name="color" value="#E71224"/>
    </inkml:brush>
  </inkml:definitions>
  <inkml:trace contextRef="#ctx0" brushRef="#br0">0 997 24575,'0'0'0,"0"0"0,0-7 0,1-10 0,1-1 0,0 1 0,1-1 0,10-30 0,29-63 0,-41 109 0,149-309 0,-11 29 0,-122 239 0,-10 23 0,2 0 0,0 1 0,23-37 0,-26 49-1365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0.423"/>
    </inkml:context>
    <inkml:brush xml:id="br0">
      <inkml:brushProperty name="width" value="0.05" units="cm"/>
      <inkml:brushProperty name="height" value="0.05" units="cm"/>
      <inkml:brushProperty name="color" value="#E71224"/>
    </inkml:brush>
  </inkml:definitions>
  <inkml:trace contextRef="#ctx0" brushRef="#br0">10407 282 24575,'-1'0'0,"1"0"0,0 1 0,-1-1 0,1 0 0,-1 0 0,1 0 0,-1 0 0,1 1 0,0-1 0,-1 0 0,1 0 0,0 1 0,-1-1 0,1 0 0,0 1 0,-1-1 0,1 0 0,0 1 0,0-1 0,-1 0 0,1 1 0,-10 16 0,-14 30 0,9-16 0,-52 105-63,-121 224-393,138-282 154,-2-2 1,-4-2 0,-119 119-1,95-117 36,-3-5 0,-177 118 0,125-109-751,-187 82 0,-160 28-1268,172-87 1382,-453 89 0,491-145 538,-2-12 0,-288 0 1,294-37 364,-1-13 0,-512-95 0,341 10 0,5-18 0,-583-243 0,344 63 31,25-44-186,197 65-31,21-23 185,185 97 2131,85 67-314,9 25-1229,115 88 281,-1 1-1,-51-20 0,89 42-857,-9-4 146,1 1 0,0 0 1,-1 0-1,1 1 0,-1 0 0,-10 0 0,10 2-6532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3.729"/>
    </inkml:context>
    <inkml:brush xml:id="br0">
      <inkml:brushProperty name="width" value="0.05" units="cm"/>
      <inkml:brushProperty name="height" value="0.05" units="cm"/>
      <inkml:brushProperty name="color" value="#E71224"/>
    </inkml:brush>
  </inkml:definitions>
  <inkml:trace contextRef="#ctx0" brushRef="#br0">1 1 24575,'0'0'0,"0"0"0,0 0 0,10 4 0,-4-1 0,100 38 0,138 73 0,279 144 0,-435-224 0,177 44 0,-255-76 6,68 17-691,97 38-1,-156-49-6140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4.694"/>
    </inkml:context>
    <inkml:brush xml:id="br0">
      <inkml:brushProperty name="width" value="0.05" units="cm"/>
      <inkml:brushProperty name="height" value="0.05" units="cm"/>
      <inkml:brushProperty name="color" value="#E71224"/>
    </inkml:brush>
  </inkml:definitions>
  <inkml:trace contextRef="#ctx0" brushRef="#br0">0 0 24575,'0'19'0,"1"-16"0,-1 0 0,0 0 0,1 0 0,0 0 0,0 0 0,0 0 0,0-1 0,0 1 0,1 0 0,-1 0 0,1-1 0,0 1 0,0-1 0,0 1 0,0-1 0,2 2 0,6 5 0,-1-2 0,18 12 0,3-1 0,61 27 0,38 6 0,-59-25 0,163 68 0,60 22 0,6-16 0,473 70 0,-432-105 0,-27-5 0,-247-50 0,245 48 0,-287-52 0,-2 0 0,42 6 0,-63-12-49,0 1 1,0-1-1,1 0 0,-1 0 0,0 0 1,0 1-1,0-1 0,0 0 0,0 1 1,0-1-1,0 1 0,0-1 0,0 1 1,0 0-1,-1-1 0,1 1 0,0 0 1,0-1-1,0 1 0,-1 0 0,1 0 1,0 0-1,-1 0 0,1 0 0,-1 0 0,1 0 1,0 2-1,3 9-6777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7.422"/>
    </inkml:context>
    <inkml:brush xml:id="br0">
      <inkml:brushProperty name="width" value="0.05" units="cm"/>
      <inkml:brushProperty name="height" value="0.05" units="cm"/>
      <inkml:brushProperty name="color" value="#E71224"/>
    </inkml:brush>
  </inkml:definitions>
  <inkml:trace contextRef="#ctx0" brushRef="#br0">2031 71 24575,'-19'0'0,"-151"-3"0,115-1 0,-59-11 0,-221-29 0,250 40 0,1 4 0,-86 10 0,115-3 0,1 3 0,0 2 0,-62 21 0,73-17 0,1 2 0,1 1 0,1 2 0,-50 35 0,50-26 0,1 1 0,1 2 0,2 2 0,2 1 0,1 2 0,1 1 0,-28 48 0,37-50 0,3 1 0,1 0 0,2 2 0,1 0 0,2 0 0,2 2 0,2-1 0,-7 69 0,14-79 0,2 1 0,2-1 0,1 1 0,1-1 0,2 0 0,1 0 0,1 0 0,21 53 0,-18-58 0,2-1 0,0-1 0,2 0 0,1-1 0,1-1 0,0 0 0,2-1 0,0-1 0,2 0 0,30 23 0,-16-19-51,0-3 1,1-1-1,1-1 0,1-2 0,0-1 1,2-3-1,43 11 0,-7-8-84,0-3-1,142 6 1,-106-16 135,1-6 0,215-32 0,-266 22 0,-1-2 0,-1-4 0,-1-1 0,87-45 0,-66 23 0,-2-4 0,107-84 0,-144 97-10,0-3 0,-2-1 1,-2-1-1,-2-2 0,-1-2 1,-2-1-1,-2-1 0,-2-2 1,-2-1-1,23-61 0,-36 76 74,-2 0-1,-2-1 1,0 0 0,-3 0-1,-1-1 1,-1 0-1,-2 1 1,-1-1 0,-1 0-1,-3 0 1,0 1-1,-14-50 1,13 68-61,0-1 1,-1 1-1,-1 1 0,0-1 1,-1 1-1,-1 0 0,0 1 1,-16-19-1,11 17 1,-1 1 1,0 0-1,-1 1 0,-1 1 0,0 0 1,-19-9-1,1 4 1,-1 2-1,0 2 1,-1 1-1,0 1 1,-1 3 0,-69-8-1,32 10 167,-112 4 0,132 6-740,1 2 0,-94 22 0,79-8-6257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49.338"/>
    </inkml:context>
    <inkml:brush xml:id="br0">
      <inkml:brushProperty name="width" value="0.05" units="cm"/>
      <inkml:brushProperty name="height" value="0.05" units="cm"/>
      <inkml:brushProperty name="color" value="#E71224"/>
    </inkml:brush>
  </inkml:definitions>
  <inkml:trace contextRef="#ctx0" brushRef="#br0">59 0 24575,'-14'0'0,"-31"0"0,60 7 0,28 9 0,86 18 0,-89-24 0,535 163-678,-439-123 603,414 142-18,-379-140 109,224 37 1,-182-49 630,-126-22-481,-81-17-166,3 1 0,-1 0 0,1-1 0,0 0 0,0 0 0,0-1 0,14-2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0.279"/>
    </inkml:context>
    <inkml:brush xml:id="br0">
      <inkml:brushProperty name="width" value="0.05" units="cm"/>
      <inkml:brushProperty name="height" value="0.05" units="cm"/>
      <inkml:brushProperty name="color" value="#E71224"/>
    </inkml:brush>
  </inkml:definitions>
  <inkml:trace contextRef="#ctx0" brushRef="#br0">1 622 24575,'8'-4'0,"1"1"0,0 0 0,0 0 0,0 1 0,15-3 0,-3 2 0,219-37 0,26-5 0,-76 2 0,193-70 0,-348 101 0,398-150 0,-67 17 0,-336 135 0,54-11 0,-66 18 0,1 0 0,-1 2 0,1 0 0,24 3 0,-40-2 0,35 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8:53:53.97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4.492"/>
    </inkml:context>
    <inkml:brush xml:id="br0">
      <inkml:brushProperty name="width" value="0.05" units="cm"/>
      <inkml:brushProperty name="height" value="0.05" units="cm"/>
      <inkml:brushProperty name="color" value="#E71224"/>
    </inkml:brush>
  </inkml:definitions>
  <inkml:trace contextRef="#ctx0" brushRef="#br0">0 762 24575,'0'0'0,"0"0"0,0 0 0,0 0 0,0 0 0,0 0 0,0 0 0,10 0 0,15-1 0,0-1 0,0-1 0,30-7 0,74-27 0,7-1 0,-106 31 0,413-106 0,-35-11 0,424-69 0,-753 177 0,388-90 0,3 9 0,-429 92 0,79 2 0,-120 2-23,0 1-1,0 0 0,0 0 1,0 0-1,1 0 0,-1 0 0,0-1 1,0 1-1,0 0 0,0 0 1,0 0-1,0-1 0,0 1 1,1 0-1,-1 0 0,0 0 1,0-1-1,0 1 0,0 0 1,0 0-1,0 0 0,0-1 0,0 1 1,0 0-1,0 0 0,0 0 1,0-1-1,0 1 0,0 0 1,-1 0-1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5.996"/>
    </inkml:context>
    <inkml:brush xml:id="br0">
      <inkml:brushProperty name="width" value="0.05" units="cm"/>
      <inkml:brushProperty name="height" value="0.05" units="cm"/>
      <inkml:brushProperty name="color" value="#E71224"/>
    </inkml:brush>
  </inkml:definitions>
  <inkml:trace contextRef="#ctx0" brushRef="#br0">129 1 24575,'0'0'0,"0"0"0,-1 0 0,0 0 0,1 0 0,-1 0 0,0 0 0,1 0 0,-1 0 0,1 0 0,-1 0 0,1 0 0,-1 0 0,0 1 0,1-1 0,-1 0 0,1 0 0,-2 1 0,1 6 0,0-1 0,0 1 0,1-1 0,-1 1 0,1-1 0,2 11 0,-1 6 0,0 43 0,10 74 0,-4-65 0,-3 76 0,-5-155 0,0-1 0,-1 0 0,1 1 0,-1-1 0,0 0 0,0 1 0,0 0 0,-1 0 0,-4-7 0,-3-5 0,-47-74 0,25 42 0,29 44 0,1 0 0,-1-1 0,1 1 0,0-1 0,1 1 0,-2-6 0,2 8 0,1 1 0,0-1 0,0 1 0,-1-1 0,1 1 0,0-1 0,0 1 0,0-1 0,1 1 0,-1-1 0,0 1 0,1 0 0,-1-1 0,0 1 0,1-1 0,0 1 0,-1 0 0,1-1 0,0 1 0,0 0 0,0-1 0,0 1 0,2-2 0,4-2 0,0 0 0,0 1 0,1 0 0,0 0 0,0 1 0,0 0 0,0 0 0,0 1 0,0 0 0,11-1 0,13 0 0,44 1 0,-62 2 0,201 2 0,-215-2 0,1 0 0,-1 0 0,1 0 0,-1 0 0,0 0 0,1 0 0,-1 0 0,0 1 0,1-1 0,-1 0 0,0 0 0,0 0 0,1 1 0,-1-1 0,0 0 0,0 0 0,1 1 0,-1-1 0,0 0 0,0 1 0,1-1 0,-1 0 0,0 1 0,0-1 0,0 0 0,0 1 0,0-1 0,0 0 0,0 1 0,0-1 0,0 0 0,1 1 0,-1-1 0,-1 0 0,1 1 0,-1 17 0,1-10 0,-1 1 0,0 1 0,-1-1 0,1 1 0,-2-1 0,1 0 0,-1 0 0,-1 0 0,0 0 0,-9 15 0,-8 18 0,2 0 0,-15 54 0,32-90 0,0 0 0,0 0 0,1 1 0,0-1 0,0 0 0,1 1 0,0-1 0,1 13 0,-12-10-1365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09.191"/>
    </inkml:context>
    <inkml:brush xml:id="br0">
      <inkml:brushProperty name="width" value="0.05" units="cm"/>
      <inkml:brushProperty name="height" value="0.05" units="cm"/>
      <inkml:brushProperty name="color" value="#E71224"/>
    </inkml:brush>
  </inkml:definitions>
  <inkml:trace contextRef="#ctx0" brushRef="#br0">2 1 24575,'0'13'0,"-1"7"0,1-10 0,0 0 0,1 13 0,-1-20 0,1 0 0,-1-1 0,1 1 0,0 0 0,-1-1 0,1 1 0,1-1 0,-1 0 0,0 1 0,0-1 0,1 0 0,0 0 0,2 3 0,3 2 0,1-1 0,0 0 0,0-1 0,0 0 0,17 7 0,49 16 0,-37-15 0,202 80 0,-10 19 0,-196-94 0,184 102 0,-160-93 0,114 39 0,-100-45 0,-26-9 0,0 2 0,-1 1 0,45 24 0,-63-27 0,0-1 0,1-2 0,0 0 0,39 6 0,-2 0 0,28 5 0,99 10 0,-133-23 0,108 15 0,9 4 0,21 4 0,-160-24 0,0-2 0,67-2 0,-79-2 0,-23 0 342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0.681"/>
    </inkml:context>
    <inkml:brush xml:id="br0">
      <inkml:brushProperty name="width" value="0.05" units="cm"/>
      <inkml:brushProperty name="height" value="0.05" units="cm"/>
      <inkml:brushProperty name="color" value="#E71224"/>
    </inkml:brush>
  </inkml:definitions>
  <inkml:trace contextRef="#ctx0" brushRef="#br0">47 1 24575,'0'25'0,"1"-10"0,-1 0 0,0 1 0,-2-1 0,1 0 0,-2 0 0,-6 21 0,4-20 0,0 1 0,2 0 0,-1 0 0,2 0 0,0 1 0,2 32 0,0 75 0,-7-188 0,2-88 0,5 96 0,1 54 0,-1 0 0,0 0 0,0 0 0,1 0 0,-1 0 0,0 0 0,1 0 0,-1 0 0,1 1 0,0-1 0,-1 0 0,1 0 0,0 0 0,-1 1 0,1-1 0,0 0 0,0 1 0,-1-1 0,1 0 0,0 1 0,0-1 0,0 1 0,0 0 0,0-1 0,0 1 0,0 0 0,0-1 0,0 1 0,1 0 0,5-1 0,0 0 0,13 0 0,-19 0 0,13 1 0,0 0 0,0 1 0,0 0 0,0 1 0,0 1 0,0 0 0,-1 1 0,1 0 0,-1 1 0,0 0 0,-1 1 0,1 1 0,14 10 0,46 41 0,-72-57 0,1 0 0,-1 0 0,0 0 0,0 0 0,0 1 0,0-1 0,0 0 0,0 0 0,0 1 0,-1-1 0,1 1 0,0-1 0,-1 1 0,1-1 0,-1 1 0,1-1 0,-1 1 0,0-1 0,0 1 0,1-1 0,-1 1 0,0 0 0,-1-1 0,1 1 0,0-1 0,0 1 0,-1-1 0,1 1 0,-1-1 0,1 1 0,-1-1 0,1 1 0,-2 1 0,-3 5 0,0 0 0,-1 0 0,0 0 0,-9 9 0,9-11 0,-8 9 0,0 0 0,-2-1 0,1-1 0,-2 0 0,-33 19 0,28-19 165,14-8-357,1 0 1,-1-1 0,1 0 0,-1 0 0,0-1-1,-1 0 1,-9 2 0,8-4-6635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1.578"/>
    </inkml:context>
    <inkml:brush xml:id="br0">
      <inkml:brushProperty name="width" value="0.05" units="cm"/>
      <inkml:brushProperty name="height" value="0.05" units="cm"/>
      <inkml:brushProperty name="color" value="#E71224"/>
    </inkml:brush>
  </inkml:definitions>
  <inkml:trace contextRef="#ctx0" brushRef="#br0">10798 843 24575,'-3'0'0,"1"-1"0,-1 1 0,1-1 0,0 0 0,-1 0 0,1 0 0,0 0 0,0 0 0,-2-2 0,-8-3 0,-5 0 0,0 0 0,-1 1 0,0 0 0,-33-3 0,-78 3 0,118 4 0,-94 3-203,0 3 0,-121 24 0,-204 71-405,-153 75-175,9 32-523,199-48 619,-63 25-48,-8-20 411,-312 59 324,-16-61 0,514-126 0,-2-12 0,0-11 0,-436-35 0,-63-74 0,7-38 0,286 33 0,11-39 0,28-53-212,313 129-21,-166-122 0,197 120 78,3-4 0,-99-108 0,121 110 102,4-2 0,3-3 0,-54-97 0,0-47-11,14-6 1292,80 189-1125,4 9 529,-1 0 1,-2 0 0,-18-29-1,9 29-613,4 10-5619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3.588"/>
    </inkml:context>
    <inkml:brush xml:id="br0">
      <inkml:brushProperty name="width" value="0.05" units="cm"/>
      <inkml:brushProperty name="height" value="0.05" units="cm"/>
      <inkml:brushProperty name="color" value="#E71224"/>
    </inkml:brush>
  </inkml:definitions>
  <inkml:trace contextRef="#ctx0" brushRef="#br0">0 107 24575,'2'-1'0,"0"1"0,0 0 0,0-1 0,0 1 0,0 0 0,0 0 0,0 0 0,4 1 0,3 0 0,38-3 0,53-10 0,-23 3 0,413-13 0,-185 17 0,317-3 0,-131 16 0,-62-4 0,90 4 0,-309 8 0,55 2 0,404-13 0,-402-6 0,250 12 0,-61 1 0,-35 18 0,-4 32 0,-56 5 0,-308-60 0,82 2 0,53-12 0,-160 2 0,55-4 0,20-1 0,-98 6 0,1-1 0,-1 0 0,0 0 0,1 0 0,-1-1 0,8-3 0,-8 3 0,-1 0 0,1 0 0,0 0 0,0 1 0,0 0 0,0 0 0,5 0 0,-8 1 0,-1 0 0,1 0 0,0 0 0,-1 0 0,1 0 0,-1 0 0,1 0 0,-1 1 0,1-1 0,-1 1 0,1-1 0,-1 1 0,1 0 0,-1-1 0,1 1 0,-1 0 0,0 0 0,1 0 0,-1 0 0,0 0 0,0 0 0,0 0 0,0 0 0,0 1 0,0-1 0,0 0 0,0 1 0,-1-1 0,1 0 0,0 1 0,-1-1 0,1 1 0,-1-1 0,1 4 0,-1-4 0,1 1 0,0 0 0,-1 0 0,0 1 0,1-1 0,-1 0 0,0 0 0,0 0 0,0 0 0,-1 5 0,2-10 0,-1 0 0,0 1 0,0-1 0,0 0 0,0 1 0,-1-6 0,1-3 0,-2-16 0,-8-52 0,0 11 0,9 61 0,0-1 0,1 0 0,0 1 0,0-1 0,1 1 0,0-1 0,3-11 0,-3 16 0,0 1 0,0 0 0,0-1 0,0 1 0,1 0 0,-1 0 0,1 0 0,-1 0 0,1 0 0,0 0 0,0 0 0,0 0 0,0 1 0,0-1 0,0 1 0,0-1 0,0 1 0,1 0 0,-1 0 0,1 0 0,-1 0 0,0 0 0,1 1 0,0-1 0,4 0 0,15 0 0,1 0 0,0 1 0,-1 1 0,1 1 0,-1 1 0,0 1 0,39 12 0,-51-13 0,0 1 0,0 1 0,-1-1 0,1 2 0,-1-1 0,0 1 0,-1 1 0,1-1 0,-1 1 0,-1 1 0,11 12 0,-16-18 0,-1 0 0,1 1 0,-1-1 0,0 1 0,0-1 0,0 1 0,0 0 0,0-1 0,0 1 0,-1 0 0,0-1 0,1 1 0,-1 4 0,0-1 0,-1-1 0,0 0 0,0 0 0,0 0 0,0 1 0,-4 7 0,-2 0 0,0 0 0,-1 0 0,0 0 0,-11 12 0,6-10-273,-1-1 0,-1-1 0,0 1 0,-30 18 0,34-24-6553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6.359"/>
    </inkml:context>
    <inkml:brush xml:id="br0">
      <inkml:brushProperty name="width" value="0.05" units="cm"/>
      <inkml:brushProperty name="height" value="0.05" units="cm"/>
      <inkml:brushProperty name="color" value="#E71224"/>
    </inkml:brush>
  </inkml:definitions>
  <inkml:trace contextRef="#ctx0" brushRef="#br0">11 2654 24575,'0'0'0,"0"0"0,0 0 0,0 0 0,-1 0 0,1 0 0,0 0 0,-1 0 0,1 0 0,0 0 0,-1-1 0,1 1 0,0 0 0,-1 0 0,1 0 0,0 0 0,0-1 0,-1 1 0,1 0 0,0 0 0,0-1 0,-1 1 0,1 0 0,0 0 0,0-1 0,0 1 0,-1 0 0,1-1 0,0 1 0,0 0 0,0 0 0,0-1 0,-2-11 0,2 10 0,-2-18 0,2 0 0,1 0 0,0 0 0,2 0 0,8-36 0,1 14 0,28-68 0,192-340 0,-178 362-138,114-141 0,85-59-184,-223 255 316,31-34 6,3 3 0,3 2 0,94-65 0,294-161 0,-368 241 0,3 4 0,1 5 0,138-41 0,326-36 0,-293 67 0,56-18-69,239-44-227,6 36 111,-431 66 185,2 6 0,-1 7 0,-1 4 0,0 7 0,0 6 0,148 43 0,-172-33 0,290 72 0,-337-91 18,200 44 303,-182-36-197,95 39 0,-85-21 65,-2 3 0,152 100 0,-187-107-189,77 38 0,-107-61 0,23 16 0,-27-16 0,-14-10 0,-1 0 0,0 0 0,1-1 0,0 1 0,-1-1 0,1 0 0,0 0 0,-1 0 0,1 0 0,0-1 0,0 0 0,0 1 0,0-1 0,0-1 0,-1 1 0,1-1 0,0 1 0,0-1 0,0 0 0,-1 0 0,1-1 0,-1 1 0,1-1 0,-1 0 0,5-3 0,1-2 0,-4 4 0,-1 0 0,1-1 0,-1 1 0,0-1 0,0 0 0,-1-1 0,6-6 0,-22 35 0,8-17 0,0 1 0,1 0 0,0 0 0,0 1 0,1-1 0,0 1 0,0 0 0,1 0 0,1 0 0,-2 11 0,5 26 0,-3-46 0,0-1 0,0 1 0,0 0 0,0-1 0,0 1 0,0 0 0,0 0 0,0 0 0,1-1 0,-1 1 0,-2 0 0,-7-1 0,5-1 0,0-1 0,-1 1 0,2-1 0,-1 0 0,0 0 0,0-1 0,1 0 0,0 0 0,0 0 0,0 0 0,0 0 0,-3-6 0,2 2 0,-1 0 0,2 0 0,-1-1 0,1 0 0,0 0 0,-3-13 0,5 12 0,-1-1 0,2 1 0,0-1 0,0 1 0,0-1 0,2 0 0,-1 1 0,1-1 0,5-19 0,-4 24 0,-1 1 0,1 0 0,1 0 0,-1 0 0,1 0 0,0 0 0,0 0 0,0 0 0,0 1 0,1 0 0,0 0 0,0 0 0,0 0 0,1 0 0,-1 1 0,1 0 0,-1 0 0,1 0 0,0 1 0,8-3 0,-3 1 0,0 1 0,0 1 0,0 0 0,1 0 0,0 1 0,-1 0 0,14 2 0,-8 0 0,0 1 0,-1 0 0,1 2 0,18 6 0,-2 2 0,-1 2 0,0 1 0,52 35 0,-23-7 0,-53-37 0,0 0 0,0 1 0,0 0 0,-1 0 0,9 13 0,-14-18 0,-1 0 0,1 0 0,-1 0 0,1 0 0,-1 0 0,1-1 0,-1 1 0,0 0 0,0 0 0,0 0 0,0 0 0,-1 0 0,1 0 0,0 0 0,-1 0 0,1 0 0,-1 0 0,0-1 0,1 1 0,-1 0 0,0 0 0,0-1 0,0 1 0,0-1 0,-3 4 0,-3 3 0,-1 0 0,1 0 0,-12 7 0,18-14 0,-15 11 0,0 0 0,-1-1 0,-1-1 0,0-1 0,-22 8 0,-3-1 0,-53 11 0,23-10-1365,41-10-5461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120"/>
    </inkml:context>
    <inkml:brush xml:id="br0">
      <inkml:brushProperty name="width" value="0.05" units="cm"/>
      <inkml:brushProperty name="height" value="0.05" units="cm"/>
      <inkml:brushProperty name="color" value="#E71224"/>
    </inkml:brush>
  </inkml:definitions>
  <inkml:trace contextRef="#ctx0" brushRef="#br0">464 1 24575,'-2'2'0,"1"0"0,-1 0 0,1 0 0,0 0 0,0 0 0,0 0 0,0 1 0,0-1 0,0 0 0,0 4 0,-1 2 0,-54 230 23,21-84-154,-166 627-409,196-765 540,-133 651 0,138-664 0,-6 36 270,-1 51 0,7-88-335,-1-1 15,1-1 1,0 1-1,0-1 0,0 0 1,0 1-1,0-1 0,0 1 1,0-1-1,0 1 0,0-1 1,1 0-1,-1 1 0,0-1 1,0 1-1,0-1 0,0 0 1,0 1-1,1-1 0,-1 0 1,0 1-1,0-1 0,1 1 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1:17.530"/>
    </inkml:context>
    <inkml:brush xml:id="br0">
      <inkml:brushProperty name="width" value="0.05" units="cm"/>
      <inkml:brushProperty name="height" value="0.05" units="cm"/>
      <inkml:brushProperty name="color" value="#E71224"/>
    </inkml:brush>
  </inkml:definitions>
  <inkml:trace contextRef="#ctx0" brushRef="#br0">604 0 24575,'0'0'0,"0"1"0,-4 14 0,-3 23 0,5-19 0,-26 121-359,-6-1 1,-95 249-1,113-348 354,-114 300-371,13 5-340,28 7 20,70-242 540,-8 140 0,25-207 58,4 51 1,0-77-4718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0.803"/>
    </inkml:context>
    <inkml:brush xml:id="br0">
      <inkml:brushProperty name="width" value="0.05" units="cm"/>
      <inkml:brushProperty name="height" value="0.05" units="cm"/>
      <inkml:brushProperty name="color" value="#E71224"/>
    </inkml:brush>
  </inkml:definitions>
  <inkml:trace contextRef="#ctx0" brushRef="#br0">1554 48 24575,'-21'1'0,"-103"16"0,66-7 0,-293 58-391,242-40 195,-127 50 0,192-59 196,1 1 0,1 2 0,1 1 0,1 3 0,-68 56 0,78-55 0,1 2 0,1 1 0,1 2 0,2 0 0,1 2 0,2 0 0,-20 42 0,22-33 0,2 1 0,2 1 0,1 0 0,-9 60 0,17-65 0,2 0 0,2 0 0,1 1 0,2-1 0,8 55 0,-3-66 0,1 0 0,1-1 0,2 0 0,0 0 0,2-1 0,1 0 0,28 44 0,-19-40 0,1-1 0,2-1 0,1-1 0,1-1 0,46 37 0,-27-30 0,1-3 0,2-2 0,0-1 0,2-3 0,1-2 0,1-3 0,1-1 0,69 14 0,-59-21-78,1-3 0,0-2 0,0-4 1,106-6-1,-89-5-103,0-3 1,-1-4-1,96-31 0,-125 29 86,-1-2 0,0-2 0,-1-2 0,-2-2 0,-1-2 0,0-2-1,-3-2 1,71-65 0,-80 62 68,-1-1-1,-2-2 0,-1-1 1,44-74-1,-60 85 30,0-1-1,-2 1 0,-1-2 0,-2 0 0,0 0 1,-2-1-1,-1 0 0,3-52 0,-9 41-1,-1 1 0,-3-1 0,-1 1 0,-2 1 0,-1-1 0,-2 1 0,-24-59 0,12 48 0,-2 0 0,-1 2 0,-3 1 0,-2 1 0,-40-46 0,32 48 0,-1 3 0,-2 1 0,-2 3 0,-1 1 0,-2 2 0,-2 2 0,-67-34 0,86 51-13,-1 3 0,0 0-1,0 2 1,-1 1-1,-1 1 1,1 2 0,-1 1-1,0 1 1,0 2 0,-1 2-1,1 0 1,0 2-1,0 2 1,0 1 0,-57 16-1,59-11-24,0 1-1,1 2 0,1 0 1,0 2-1,1 1 0,0 1 0,1 2 1,1 0-1,1 2 0,-24 26 1,6 4-4636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5.272"/>
    </inkml:context>
    <inkml:brush xml:id="br0">
      <inkml:brushProperty name="width" value="0.05" units="cm"/>
      <inkml:brushProperty name="height" value="0.05" units="cm"/>
      <inkml:brushProperty name="color" value="#E71224"/>
    </inkml:brush>
  </inkml:definitions>
  <inkml:trace contextRef="#ctx0" brushRef="#br0">1 46 24575,'0'17'0,"3"3"0,0 0 0,1-1 0,1 1 0,13 29 0,38 72 0,-49-107 0,1 0 0,0-1 0,17 22 0,-21-31 0,-1 0 0,0-1 0,1 0 0,-1 0 0,1 0 0,0-1 0,0 1 0,0-1 0,0 0 0,0 0 0,1 0 0,-1 0 0,1-1 0,-1 0 0,1 0 0,0 0 0,5 0 0,-2-1 0,0-1 0,0 1 0,0-2 0,0 1 0,0-1 0,0 0 0,0-1 0,-1 0 0,13-6 0,3-4 0,36-27 0,155-134-382,-106 84-1413,-1 3-4219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6.038"/>
    </inkml:context>
    <inkml:brush xml:id="br0">
      <inkml:brushProperty name="width" value="0.05" units="cm"/>
      <inkml:brushProperty name="height" value="0.05" units="cm"/>
      <inkml:brushProperty name="color" value="#E71224"/>
    </inkml:brush>
  </inkml:definitions>
  <inkml:trace contextRef="#ctx0" brushRef="#br0">14 342 24575,'-3'12'0,"0"1"0,0 1 0,1 0 0,1 0 0,0 0 0,1 0 0,0 0 0,3 19 0,-2-27 0,0 1 0,1 0 0,0 0 0,0-1 0,0 1 0,1-1 0,0 0 0,0 0 0,0 0 0,1 0 0,0 0 0,0-1 0,1 0 0,-1 0 0,1 0 0,11 8 0,-14-12 0,0 1 0,1-1 0,-1 0 0,1 0 0,-1 0 0,1 0 0,-1-1 0,1 1 0,0-1 0,-1 1 0,1-1 0,0 0 0,-1 0 0,1 0 0,0-1 0,-1 1 0,1 0 0,0-1 0,-1 0 0,1 0 0,-1 0 0,4-1 0,4-3 0,0-1 0,0-1 0,17-13 0,163-152 0,-115 99 0,223-197-1365,-247 228-5461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8.065"/>
    </inkml:context>
    <inkml:brush xml:id="br0">
      <inkml:brushProperty name="width" value="0.05" units="cm"/>
      <inkml:brushProperty name="height" value="0.05" units="cm"/>
      <inkml:brushProperty name="color" value="#E71224"/>
    </inkml:brush>
  </inkml:definitions>
  <inkml:trace contextRef="#ctx0" brushRef="#br0">1760 371 24575,'-9'-8'0,"-15"-10"0,-49-28 0,40 27 0,-13-8 0,-1 2 0,-1 2 0,-1 2 0,-1 2 0,-76-17 0,75 26-39,-1 2-1,0 3 1,0 2 0,0 2-1,0 2 1,0 3-1,0 2 1,0 2 0,1 3-1,1 2 1,-52 20 0,69-20 24,1 1 0,0 2 0,2 2 0,0 0 1,1 2-1,1 1 0,-42 40 0,43-32 19,0 1-1,2 1 0,2 1 1,1 1-1,1 0 1,-25 59-1,26-44-3,2 1 0,2 1 0,-12 70 0,17-47 0,-5 131 0,16-167 0,1 1 0,11 65 0,-7-81 0,0 0 0,2-1 0,0 0 0,1 0 0,22 38 0,-12-32-46,1 0 0,1-1 1,2-1-1,0-2 0,2 0 0,0-1 1,2-1-1,49 30 0,-26-21-107,2-3 0,0-3 0,2-1 0,65 17 1,-55-23 109,0-3 0,1-3 1,0-2-1,1-4 0,121-5 1,-105-6 46,-1-4 0,0-3 0,-1-4 0,98-34 0,-133 35-86,-1-1-1,0-3 1,-2-1-1,0-2 0,-2-1 1,0-3-1,42-38 1,-30 19 60,-3-3 0,-1-1 0,-3-3 0,-1-2 0,65-114 0,-91 136 23,-1-2 0,-1 0 0,-2 0 0,-2-2 0,11-56 0,-18 62-15,0 0 1,-2 0-1,-2-1 1,-1 1-1,-1-1 1,-12-61-1,5 59 62,-1 0-1,-1 1 0,-2 1 1,-1-1-1,-2 2 1,-35-53-1,28 53-21,-2 0-1,-1 2 0,-1 0 0,-1 2 1,-60-43-1,44 39-29,0 3 1,-78-36 0,91 51 24,-1 0-1,0 3 1,-1 1 0,0 1-1,-42-4 1,35 9 136,-1 1 1,1 3-1,-42 6 1,25 1-729,-83 23-1,33 2-4844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2:49.168"/>
    </inkml:context>
    <inkml:brush xml:id="br0">
      <inkml:brushProperty name="width" value="0.05" units="cm"/>
      <inkml:brushProperty name="height" value="0.05" units="cm"/>
      <inkml:brushProperty name="color" value="#E71224"/>
    </inkml:brush>
  </inkml:definitions>
  <inkml:trace contextRef="#ctx0" brushRef="#br0">0 183 24575,'0'2'0,"0"0"0,0 0 0,0 0 0,1 0 0,-1 0 0,1 0 0,-1 0 0,1-1 0,-1 1 0,1 0 0,0 0 0,0 0 0,0-1 0,2 3 0,-1 0 0,68 112 0,-36-62 0,-18-28 0,29 45 0,-38-61 0,1 0 0,1 0 0,-1-1 0,15 12 0,-19-19 0,0 1 0,0-1 0,0 1 0,0-1 0,0 0 0,0-1 0,1 1 0,-1-1 0,1 0 0,0 0 0,-1 0 0,1-1 0,0 1 0,-1-1 0,7-1 0,2 0 0,-1-1 0,0-1 0,0 0 0,22-9 0,2-4-54,-1-2-1,0-1 0,-2-1 1,38-31-1,115-112-453,-7-23-857,-118 115-4680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3.729"/>
    </inkml:context>
    <inkml:brush xml:id="br0">
      <inkml:brushProperty name="width" value="0.05" units="cm"/>
      <inkml:brushProperty name="height" value="0.05" units="cm"/>
      <inkml:brushProperty name="color" value="#E71224"/>
    </inkml:brush>
  </inkml:definitions>
  <inkml:trace contextRef="#ctx0" brushRef="#br0">1 20 24575,'0'0'0,"0"0"0,0 0 0,0 0 0,2 0 0,3-2 0,6-4 0,3 0 0,-1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3.474"/>
    </inkml:context>
    <inkml:brush xml:id="br0">
      <inkml:brushProperty name="width" value="0.05" units="cm"/>
      <inkml:brushProperty name="height" value="0.05" units="cm"/>
      <inkml:brushProperty name="color" value="#E71224"/>
    </inkml:brush>
  </inkml:definitions>
  <inkml:trace contextRef="#ctx0" brushRef="#br0">653 336 24575,'0'-15'0,"-3"3"0,0 0 0,0 1 0,-8-19 0,5 15 0,-2-4 0,-1-1 0,-1 2 0,0 0 0,-25-33 0,26 39 0,-2 0 0,0 1 0,0 0 0,-1 1 0,0 0 0,-1 1 0,-16-10 0,23 16 0,0 0 0,-1 0 0,1 1 0,0 0 0,-1 0 0,1 0 0,-1 1 0,0 0 0,0 0 0,1 1 0,-1 0 0,0 0 0,0 1 0,-10 1 0,8 1 0,-1 0 0,1 0 0,0 1 0,0 0 0,1 0 0,-1 1 0,1 0 0,0 1 0,-12 10 0,0 4 0,0 0 0,2 1 0,0 1 0,2 0 0,0 1 0,1 1 0,2 1 0,-22 51 0,20-34 0,2 1 0,2 0 0,2 1 0,-8 84 0,15-90 0,1 0 0,6 42 0,-3-63 0,0 0 0,2 1 0,0-2 0,1 1 0,1 0 0,13 28 0,-16-39 0,1-1 0,0 1 0,0-1 0,0 1 0,0-1 0,1-1 0,0 1 0,0 0 0,0-1 0,0 0 0,1-1 0,10 6 0,-9-6 0,1 0 0,0 0 0,0-1 0,0 0 0,0-1 0,0 0 0,0 0 0,1 0 0,9-2 0,0-1 0,-1 0 0,0-1 0,0-2 0,-1 1 0,1-2 0,-1 0 0,0-1 0,0-1 0,16-10 0,-3-2 0,0-1 0,-1-1 0,-1-1 0,36-41 0,-31 26 0,-2-1 0,44-73 0,-30 27 0,-3-1 0,55-173 0,-77 199 0,-14 50 0,-5 10 0,0 0 0,0 0 0,0 0 0,0 0 0,1 0 0,-1 0 0,0-1 0,0 1 0,0 0 0,0 0 0,0 0 0,1 0 0,-1 0 0,0 0 0,0 0 0,0 0 0,0 0 0,1 0 0,-1 0 0,0 0 0,0 0 0,0 0 0,0 0 0,1 0 0,-1 0 0,0 0 0,0 0 0,0 0 0,1 0 0,0 1 0,0 0 0,0 0 0,1 1 0,-1-1 0,0 0 0,0 1 0,-1-1 0,1 0 0,1 2 0,53 96 0,45 74 0,13-9 0,-97-145 171,31 31 0,-39-43-415,0 0 0,0-1 0,1 0 0,0-1 1,0 0-1,17 7 0,9-2-6582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4.108"/>
    </inkml:context>
    <inkml:brush xml:id="br0">
      <inkml:brushProperty name="width" value="0.05" units="cm"/>
      <inkml:brushProperty name="height" value="0.05" units="cm"/>
      <inkml:brushProperty name="color" value="#E71224"/>
    </inkml:brush>
  </inkml:definitions>
  <inkml:trace contextRef="#ctx0" brushRef="#br0">1 144 24575,'0'2'0,"0"-1"0,0 1 0,-1 0 0,1-1 0,0 1 0,1 0 0,-1 2 0,1-1 0,1 15 0,1-1 0,0 0 0,2 0 0,7 19 0,32 62 0,-36-83 0,0-1 0,1 0 0,16 21 0,-21-30 0,0-1 0,1 0 0,-1 0 0,1 0 0,-1-1 0,1 0 0,0 0 0,0 0 0,1 0 0,-1-1 0,0 1 0,1-1 0,10 2 0,-3-3 0,0-1 0,-1 0 0,1 0 0,0-1 0,0-1 0,-1 0 0,1-1 0,19-7 0,13-6-42,-1-2-1,-1-1 0,-1-3 0,0-1 1,49-38-1,-12 1-971,106-104 0,-95 73-4893</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5.396"/>
    </inkml:context>
    <inkml:brush xml:id="br0">
      <inkml:brushProperty name="width" value="0.05" units="cm"/>
      <inkml:brushProperty name="height" value="0.05" units="cm"/>
      <inkml:brushProperty name="color" value="#E71224"/>
    </inkml:brush>
  </inkml:definitions>
  <inkml:trace contextRef="#ctx0" brushRef="#br0">1614 198 24575,'-4'-6'0,"-3"-4"0,-2 4 0,0 0 0,0 1 0,0 0 0,-1 1 0,-16-6 0,-54-10 0,47 14-31,1 3-1,-1 0 0,0 3 1,0 0-1,1 2 1,-1 2-1,-54 12 0,18 3-124,0 2-1,-93 44 0,111-42 133,0 2 0,2 3 0,1 1 0,2 2 0,-59 52 0,58-38-72,3 2 0,1 2 1,3 1-1,2 3 0,2 1 0,-47 95 1,55-88-1,3 0 0,2 2 0,3 0 1,3 1-1,3 1 0,-9 95 0,20-88 96,2 0 0,4 0 0,3 0 0,3 0 0,3-1 0,3-1 0,26 71 0,-27-98-70,3-1-1,1-1 1,2-1-1,30 47 1,-30-59 19,0-1 1,1-1 0,2-1-1,1-1 1,0-1-1,36 26 1,-28-28 7,1-1-1,1-1 0,1-3 1,0 0-1,1-2 1,0-2-1,70 15 1,-44-17-86,0-3-1,1-2 1,-1-3 0,67-6-1,-67-2 95,1-3-1,-1-3 1,-1-2-1,0-3 1,-1-2-1,73-35 1,-69 22 43,-1-2 0,-2-3 0,-2-2 1,-1-3-1,68-65 0,-78 59-8,-2-1 0,-2-3 0,-2-2 0,-3-1 0,-2-2 0,-2-2 0,-4-1 0,-1-1 0,-4-2 0,22-77 0,-32 75 0,-2-1 0,-4 0 0,-2-1 0,-3 0 0,-4 0 0,-2-1 0,-10-67 0,3 83 0,-2 0 0,-2 0 0,-3 1 0,-1 1 0,-3 1 0,-2 0 0,-3 2 0,-1 0 0,-2 2 0,-2 1 0,-2 1 0,-2 2 0,-2 1 0,-1 1 0,-44-34 0,49 48 0,-1 2 0,-2 1 0,0 1 0,-1 2 0,0 2 0,-2 1 0,0 2 0,-1 2 0,0 1 0,-1 1 0,0 3 0,0 1 0,-1 2 0,1 2 0,-1 1 0,0 2 0,-70 11 0,55-1 34,1 3 0,0 1 0,1 3 0,-52 26 1,16-1-461,-113 76 1,94-46-2979</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6.537"/>
    </inkml:context>
    <inkml:brush xml:id="br0">
      <inkml:brushProperty name="width" value="0.05" units="cm"/>
      <inkml:brushProperty name="height" value="0.05" units="cm"/>
      <inkml:brushProperty name="color" value="#E71224"/>
    </inkml:brush>
  </inkml:definitions>
  <inkml:trace contextRef="#ctx0" brushRef="#br0">1753 1 24575,'-281'11'0,"-33"36"-372,227-28 186,-136 50 0,140-35-14,1 3-1,-83 52 0,102-50 38,3 3-1,1 2 0,-53 53 1,90-76 149,2 1 1,0 1-1,1 0 1,1 2-1,1 0 0,2 0 1,0 2-1,2 0 1,1 1-1,1 0 1,1 0-1,-8 43 0,13-37 20,0 0 0,2 1 0,2-1 0,1 1 0,2 0 0,10 58 0,-2-51-48,1 0 1,1-1-1,3 0 0,39 76 0,-25-65-67,2-1 0,2-2 0,2-1 0,56 58 0,-61-76 73,1-1-1,1-2 1,1-1-1,1-2 0,2-1 1,0-2-1,40 17 0,-30-20 37,1-1 0,0-3 0,1-1 0,1-3 0,0-2 0,0-2 0,88 0 0,-82-8 0,0-3 0,0-2 0,-1-2 0,0-3 0,-1-2 0,91-37 0,-86 25 12,0-2 0,-2-3 0,-2-3 0,-1-1 0,-1-3 0,74-72-1,-90 74 7,-2-1-1,-2-2 0,-1-1 0,-2-2 0,-2 0 0,-2-2 0,-2-1 1,33-89-1,-47 102-13,-1-1 0,-1 1 1,-2-1-1,-2 0 0,0-1 1,-3 1-1,0 0 0,-2-1 0,-2 1 1,-1 0-1,-16-55 0,10 53-4,-1 1 0,-2 0-1,-1 1 1,-2 0 0,-1 1-1,-1 1 1,-2 1-1,-1 1 1,-2 1 0,-39-37-1,32 38-6,-2 1 0,0 2 0,-1 2 0,-2 1 0,0 1 0,-1 2 0,-1 2 0,-1 1 0,0 3 0,-46-10 0,42 14-38,-1 1 0,1 3 0,-1 1 0,0 3 0,0 1 0,0 2 0,0 2 0,0 2 1,-58 18-1,39-4-247,1 3 1,1 2-1,1 3 1,-89 59-1,105-58 292,1 2 0,-56 54 0,38-22-276,-58 78 0,-42 80-2482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09.792"/>
    </inkml:context>
    <inkml:brush xml:id="br0">
      <inkml:brushProperty name="width" value="0.05" units="cm"/>
      <inkml:brushProperty name="height" value="0.05" units="cm"/>
      <inkml:brushProperty name="color" value="#E71224"/>
    </inkml:brush>
  </inkml:definitions>
  <inkml:trace contextRef="#ctx0" brushRef="#br0">0 708 24575,'3'17'0,"-1"-12"0,0 0 0,1 0 0,-1-1 0,1 1 0,0-1 0,0 0 0,1 0 0,4 5 0,-7-8 0,1 1 0,0-1 0,0 1 0,0-1 0,0 0 0,0 0 0,0 0 0,0 0 0,0 0 0,0 0 0,1 0 0,-1-1 0,0 1 0,0-1 0,1 1 0,-1-1 0,0 0 0,1 0 0,-1 0 0,5-1 0,-2-1 0,0 1 0,0-1 0,0 0 0,0-1 0,-1 1 0,8-6 0,27-24 0,-37 31 0,322-303-167,-230 207-849,101-136-1,-124 136-4974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19:53:10.565"/>
    </inkml:context>
    <inkml:brush xml:id="br0">
      <inkml:brushProperty name="width" value="0.05" units="cm"/>
      <inkml:brushProperty name="height" value="0.05" units="cm"/>
      <inkml:brushProperty name="color" value="#E71224"/>
    </inkml:brush>
  </inkml:definitions>
  <inkml:trace contextRef="#ctx0" brushRef="#br0">0 244 24575,'1'10'0,"-1"0"0,2-1 0,-1 1 0,2-1 0,-1 0 0,7 16 0,-2-9 0,1 0 0,16 24 0,-20-34 0,1 0 0,-1 1 0,1-2 0,1 1 0,-1 0 0,1-1 0,0 0 0,0 0 0,10 4 0,-11-6 0,0-1 0,1 0 0,-1 0 0,1 0 0,0-1 0,-1 0 0,1 0 0,0 0 0,0-1 0,0 0 0,0 0 0,-1 0 0,10-3 0,7-1 0,0-2 0,-1-1 0,1 0 0,31-17 0,80-52 0,-61 28-732,-2-3-1,110-107 1,-90 70-5262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3.391"/>
    </inkml:context>
    <inkml:brush xml:id="br0">
      <inkml:brushProperty name="width" value="0.1" units="cm"/>
      <inkml:brushProperty name="height" value="0.1" units="cm"/>
      <inkml:brushProperty name="color" value="#E71224"/>
    </inkml:brush>
  </inkml:definitions>
  <inkml:trace contextRef="#ctx0" brushRef="#br0">250 0 24575,'-1'0'0,"0"1"0,-1-1 0,1 0 0,0 0 0,0 1 0,0-1 0,0 0 0,0 1 0,0-1 0,0 1 0,0 0 0,0-1 0,0 1 0,0 0 0,1-1 0,-1 1 0,0 0 0,0 0 0,1 0 0,-1 0 0,0 0 0,0 1 0,-11 25 0,9-18 0,-14 42 0,2 0 0,-12 80 0,-4 111 0,27-205 0,-13 138 0,-50 353 0,42-413-1365,15-74-5461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4.393"/>
    </inkml:context>
    <inkml:brush xml:id="br0">
      <inkml:brushProperty name="width" value="0.1" units="cm"/>
      <inkml:brushProperty name="height" value="0.1" units="cm"/>
      <inkml:brushProperty name="color" value="#E71224"/>
    </inkml:brush>
  </inkml:definitions>
  <inkml:trace contextRef="#ctx0" brushRef="#br0">50 12 24575,'-3'0'0,"0"-1"0,0 0 0,0 0 0,1-1 0,-5-1 0,7 3 0,0-2 0,6 1 0,7 1 0,8 0 0,-1 2 0,0 0 0,0 1 0,0 1 0,31 10 0,-37-9 0,0 0 0,0 2 0,-1-1 0,0 2 0,0 0 0,-1 0 0,0 1 0,15 14 0,-24-20 0,0 1 0,0 0 0,0 0 0,0 0 0,-1 0 0,1 1 0,-1-1 0,0 1 0,-1-1 0,1 1 0,-1 0 0,0-1 0,0 1 0,0 0 0,-1 0 0,1 0 0,-1 0 0,0 0 0,-1 5 0,-2 7 0,-1 1 0,0 0 0,-13 30 0,-8 16 0,-4-1 0,-2-1 0,-3-1 0,-2-2 0,-47 57 0,55-83 0,-35 33 0,63-66 0,-1 0 0,1 0 0,0 0 0,-1 1 0,1-1 0,0 0 0,-1 0 0,1 0 0,0 1 0,0-1 0,0 0 0,-1 1 0,1-1 0,0 0 0,0 0 0,0 1 0,0-1 0,-1 0 0,1 1 0,0-1 0,0 0 0,0 1 0,0-1 0,0 0 0,0 1 0,0-1 0,0 0 0,0 1 0,0-1 0,0 1 0,0-1 0,0 0 0,0 1 0,0-1 0,0 0 0,1 1 0,-1-1 0,0 0 0,0 0 0,0 1 0,1-1 0,-1 0 0,0 1 0,0-1 0,0 0 0,1 0 0,-1 0 0,0 1 0,1-1 0,-1 0 0,0 0 0,0 0 0,1 1 0,-1-1 0,0 0 0,1 0 0,-1 0 0,1 0 0,25 5 0,-21-5 0,22 2 0,0-1 0,0-1 0,35-5 0,79-18 0,-112 17 0,25-4-120,17-5-295,0 4 0,87-3 0,-102 15-6411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5.395"/>
    </inkml:context>
    <inkml:brush xml:id="br0">
      <inkml:brushProperty name="width" value="0.1" units="cm"/>
      <inkml:brushProperty name="height" value="0.1" units="cm"/>
      <inkml:brushProperty name="color" value="#E71224"/>
    </inkml:brush>
  </inkml:definitions>
  <inkml:trace contextRef="#ctx0" brushRef="#br0">0 70 24575,'0'0'0,"0"0"0,0 0 0,0 0 0,14-13 0,1 4 0,-1 2 0,1-1 0,1 2 0,-1 0 0,1 1 0,0 1 0,1 0 0,-1 1 0,1 1 0,-1 1 0,18 0 0,-28 1 0,0 0 0,0 0 0,0 1 0,0 0 0,0 0 0,0 1 0,0-1 0,10 6 0,-13-6 0,0 1 0,0 0 0,0 0 0,0 0 0,-1 1 0,1-1 0,-1 0 0,1 1 0,-1 0 0,0-1 0,0 1 0,0 0 0,-1 0 0,1 0 0,-1 0 0,1 1 0,0 3 0,0 5 0,0 0 0,0 0 0,-1 0 0,-1 0 0,0 0 0,-1 1 0,0-1 0,0 0 0,-2 0 0,-3 13 0,-7 15 0,-26 60 0,24-66 0,4-12 0,-10 32 0,22-54 0,-1 1 0,0-1 0,0 1 0,0-1 0,0 0 0,0 1 0,0-1 0,1 1 0,-1-1 0,0 0 0,0 1 0,1-1 0,-1 0 0,0 1 0,0-1 0,1 0 0,-1 0 0,0 1 0,1-1 0,-1 0 0,0 0 0,1 0 0,-1 1 0,0-1 0,1 0 0,-1 0 0,1 0 0,-1 0 0,0 0 0,1 0 0,-1 0 0,1 0 0,-1 0 0,1 0 0,0 0 0,22 2 0,-17-2 0,138 16 0,-115-11 0,1 1 0,51 18 0,-76-22 0,1 0 0,-1 1 0,1 0 0,-1 0 0,0 0 0,0 1 0,0-1 0,-1 1 0,1 0 0,6 9 0,-9-10 0,1 1 0,-1-1 0,0 1 0,0 0 0,-1 0 0,1 0 0,-1 0 0,0 0 0,0 0 0,0 0 0,-1 0 0,1 1 0,-1-1 0,0 0 0,0 0 0,-1 5 0,-2 3 0,1 0 0,-2 0 0,0-1 0,0 0 0,-1 1 0,0-1 0,-1-1 0,0 1 0,-1-1 0,0 0 0,-9 9 0,-3 2 0,-1-1 0,0-1 0,-41 29 0,44-36 0,-1-1 0,-1-1 0,0-1 0,-1 0 0,-29 9 0,19-10 0,-1-1 0,-62 5 0,19-7-1365,6-1-5461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184"/>
    </inkml:context>
    <inkml:brush xml:id="br0">
      <inkml:brushProperty name="width" value="0.1" units="cm"/>
      <inkml:brushProperty name="height" value="0.1" units="cm"/>
      <inkml:brushProperty name="color" value="#E71224"/>
    </inkml:brush>
  </inkml:definitions>
  <inkml:trace contextRef="#ctx0" brushRef="#br0">164 0 24575,'-1'25'0,"-1"-1"0,-1 0 0,-8 35 0,-27 69 0,33-112 0,-38 99 0,-10 37 0,51-146 0,0 1 0,1 0 0,0-1 0,0 1 0,0 13 0,2-17 0,-1-1 0,0 1 0,1 0 0,0-1 0,-1 1 0,1-1 0,0 1 0,0-1 0,1 0 0,-1 1 0,0-1 0,1 0 0,0 0 0,-1 0 0,1 0 0,0 0 0,3 3 0,4 1 0,-1-1 0,1 1 0,1-2 0,-1 1 0,0-1 0,1-1 0,0 0 0,0 0 0,20 2 0,-3-2 0,1-1 0,40-3 0,-5-5 55,74-16 0,-21 1-1530,-76 17-5351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26.539"/>
    </inkml:context>
    <inkml:brush xml:id="br0">
      <inkml:brushProperty name="width" value="0.1" units="cm"/>
      <inkml:brushProperty name="height" value="0.1" units="cm"/>
      <inkml:brushProperty name="color" value="#E71224"/>
    </inkml:brush>
  </inkml:definitions>
  <inkml:trace contextRef="#ctx0" brushRef="#br0">129 0 24575,'0'0'0,"-15"196"0,6-109 0,-36 308-388,-6 79-117,45-406 99,3 1 1,7 73-1,3-82-5675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4.239"/>
    </inkml:context>
    <inkml:brush xml:id="br0">
      <inkml:brushProperty name="width" value="0.05" units="cm"/>
      <inkml:brushProperty name="height" value="0.05" units="cm"/>
      <inkml:brushProperty name="color" value="#E71224"/>
    </inkml:brush>
  </inkml:definitions>
  <inkml:trace contextRef="#ctx0" brushRef="#br0">213 0 24575,'0'0'0,"0"0"0,-1 0 0,1 1 0,-1-1 0,1 0 0,0 0 0,-1 0 0,1 0 0,-1 1 0,1-1 0,0 0 0,-1 0 0,1 1 0,0-1 0,-1 0 0,1 1 0,0-1 0,0 0 0,-1 1 0,1-1 0,0 1 0,-4 4 0,2 1 0,-1-1 0,1 0 0,-1 1 0,-1 10 0,1-6 0,-26 95-202,-18 136 1,2 116-375,31-230 510,-22 232 67,23 1-36,13-345 35,-1-1 0,1 1 0,1-1 0,0 0 0,1 0 0,1 0 0,0 0 0,5 15 0,-7-28 29,0 1 0,0 0 0,0 0 0,0-1 0,0 1 0,0-1 0,0 1 0,1-1 0,-1 1 0,0-1 0,1 0 0,0 0 0,-1 1 0,1-1 0,0 0 0,-1 0 0,1-1 0,0 1 0,0 0 0,0-1 0,0 1 0,0-1 0,-1 1 0,1-1 0,0 0 0,0 0 0,0 0 0,0 0 0,0 0 1,0-1-1,4 0 0,5-2 1,-1 0 1,1 0 0,-1-1 0,14-8 0,-22 11-41,51-28 14,84-63 0,11-7-5,-124 85 1,0 2 0,1 0 0,0 2-1,42-11 1,-28 12 0,-1 2 0,1 2 0,0 2 0,56 2 0,-67 2 0,-1 2 0,1 1 0,-1 1 0,0 1 0,0 1 0,0 2 0,26 12 0,-43-16 0,-1 0 0,0 0 0,0 1 0,0 0 0,0 1 0,-1 0 0,0 0 0,9 12 0,-13-15 0,-1 1 0,0-1 0,0 1 0,-1 0 0,1 0 0,-1 0 0,0 0 0,-1 0 0,1 0 0,-1 0 0,0 1 0,0-1 0,0 0 0,-1 1 0,0-1 0,0 1 0,0-1 0,-2 8 0,0-4 0,-1-1 0,0 0 0,0 0 0,-1 0 0,0 0 0,0-1 0,0 1 0,-1-1 0,-1 0 0,-5 6 0,-9 7 0,-38 32 0,17-21 0,-1-2 0,-1-1 0,-88 40 0,75-44 0,-2-2 0,-112 26 0,144-43-273,1 0 0,-1-2 0,0-1 0,-50-2 0,43-4-6553</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8.493"/>
    </inkml:context>
    <inkml:brush xml:id="br0">
      <inkml:brushProperty name="width" value="0.1" units="cm"/>
      <inkml:brushProperty name="height" value="0.1" units="cm"/>
      <inkml:brushProperty name="color" value="#E71224"/>
    </inkml:brush>
  </inkml:definitions>
  <inkml:trace contextRef="#ctx0" brushRef="#br0">355 582 24575,'-12'-14'0,"-19"-26"0,4 4 0,-12-10 0,-46-60 0,62 72 0,12 16 0,-1 0 0,0 1 0,-1 0 0,-30-27 0,35 37 0,3 3 0,0 0 0,0-1 0,0 1 0,-6-9 0,10 12 0,0 0 0,1 0 0,-1 0 0,0-1 0,1 1 0,-1 0 0,1 0 0,-1 0 0,1-1 0,0 1 0,-1 0 0,1-1 0,0 1 0,0 0 0,0-1 0,0 1 0,0 0 0,0 0 0,0-1 0,1 1 0,-1 0 0,0-1 0,1 1 0,-1 0 0,1 0 0,-1 0 0,1-1 0,0 1 0,0-1 0,4-3 0,0-1 0,0 1 0,1 1 0,-1-1 0,1 1 0,0 0 0,0 0 0,9-3 0,55-23 0,-67 29 0,21-8 0,1 1 0,0 1 0,0 2 0,0 0 0,1 1 0,-1 2 0,1 0 0,34 4 0,-56-2 0,-1 1 0,1-1 0,0 1 0,0 0 0,-1 0 0,1 1 0,0-1 0,-1 1 0,1-1 0,-1 1 0,0 0 0,5 4 0,-5-2 0,0-1 0,0 1 0,0-1 0,0 1 0,-1 0 0,0 0 0,0 0 0,0 0 0,0 1 0,2 6 0,5 26 0,-2 1 0,-1 0 0,-2-1 0,-2 1 0,-1 1 0,-6 55 0,0-64 0,0 0 0,-2-1 0,-2 0 0,0 0 0,-2-1 0,-1 0 0,-21 35 0,-126 174 0,115-178 0,18-24 0,10-15 0,1 1 0,0 1 0,-14 30 0,28-50 0,0 0 0,1 1 0,-1-1 0,1 0 0,-1 0 0,1 0 0,0 0 0,0 0 0,0 1 0,0-1 0,0 0 0,0 0 0,1 0 0,-1 0 0,1 0 0,0 0 0,-1 1 0,1-1 0,0-1 0,0 1 0,0 0 0,0 0 0,1 0 0,-1 0 0,0-1 0,1 1 0,-1-1 0,1 1 0,0-1 0,3 3 0,4 2 0,0 0 0,1 0 0,0-1 0,16 6 0,7 1 0,1-2 0,0-1 0,70 9 0,108-5 0,-201-12 0,327 1-1365,-321-2-5461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39.643"/>
    </inkml:context>
    <inkml:brush xml:id="br0">
      <inkml:brushProperty name="width" value="0.1" units="cm"/>
      <inkml:brushProperty name="height" value="0.1" units="cm"/>
      <inkml:brushProperty name="color" value="#E71224"/>
    </inkml:brush>
  </inkml:definitions>
  <inkml:trace contextRef="#ctx0" brushRef="#br0">55 216 24575,'-12'-2'0,"11"1"0,0 0 0,0 0 0,0 0 0,0 0 0,0 0 0,0 0 0,1 0 0,-1 0 0,0 0 0,1-1 0,-1 1 0,1 0 0,-1-1 0,1 1 0,-1 0 0,1-1 0,0 1 0,0 0 0,0-1 0,-1 1 0,2-1 0,-1 1 0,0 0 0,0-1 0,0 1 0,0 0 0,1-1 0,-1 1 0,1 0 0,-1-1 0,2-1 0,0-2 0,1 0 0,-1 0 0,1 1 0,1-1 0,-1 1 0,7-8 0,4 0 0,0 0 0,1 1 0,1 0 0,0 1 0,0 1 0,24-10 0,-16 9 0,1 2 0,1 0 0,49-8 0,-61 14 0,0 0 0,0 1 0,0 1 0,17 1 0,-27-1 0,1 1 0,-1 0 0,0 0 0,0 0 0,0 0 0,0 1 0,0 0 0,0-1 0,0 1 0,0 1 0,-1-1 0,1 1 0,-1-1 0,1 1 0,-1 0 0,0 0 0,5 7 0,-3-2 0,-1 1 0,0 0 0,0-1 0,0 1 0,-1 0 0,-1 1 0,0-1 0,0 0 0,0 1 0,-1-1 0,-1 1 0,0-1 0,0 1 0,-3 18 0,-1-7 0,0 0 0,-2 0 0,0-1 0,-2 0 0,-15 32 0,3-15 0,-3-1 0,-44 57 0,-66 58 0,55-63 0,42-48 0,-73 92 0,107-129 0,-8 12 0,10-15 0,-1 1 0,1 0 0,0-1 0,-1 1 0,1 0 0,0 0 0,-1-1 0,1 1 0,0 0 0,0 0 0,0-1 0,0 1 0,0 0 0,0 0 0,0 0 0,0-1 0,0 2 0,1-1 0,1-1 0,-1 0 0,0 1 0,0-1 0,0 0 0,1 0 0,-1 0 0,0 0 0,0 0 0,2-1 0,4 1 0,88 7 0,-14 1 0,-32-7 0,-1-3 0,1-1 0,57-13 0,139-42 0,-93 25-1365,-99 26-5461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42.654"/>
    </inkml:context>
    <inkml:brush xml:id="br0">
      <inkml:brushProperty name="width" value="0.1" units="cm"/>
      <inkml:brushProperty name="height" value="0.1" units="cm"/>
      <inkml:brushProperty name="color" value="#E71224"/>
    </inkml:brush>
  </inkml:definitions>
  <inkml:trace contextRef="#ctx0" brushRef="#br0">49 1 24575,'-5'16'0,"-4"31"0,2-1 0,0 82 0,3-40 0,-1-30 0,-6 149 0,11-152 0,11 95 0,-9-133-341,1 1 0,1-1-1,8 22 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3.874"/>
    </inkml:context>
    <inkml:brush xml:id="br0">
      <inkml:brushProperty name="width" value="0.1" units="cm"/>
      <inkml:brushProperty name="height" value="0.1" units="cm"/>
      <inkml:brushProperty name="color" value="#E71224"/>
    </inkml:brush>
  </inkml:definitions>
  <inkml:trace contextRef="#ctx0" brushRef="#br0">227 455 24575,'-16'-7'0,"-54"-28"0,51 27 0,1 0 0,0-2 0,1 0 0,-26-19 0,41 27 0,0 0 0,0-1 0,-1 1 0,2 0 0,-1-1 0,0 1 0,0-1 0,1 0 0,-1 0 0,1 0 0,0 1 0,0-1 0,0 0 0,0 0 0,0 0 0,1-1 0,0 1 0,-1 0 0,1 0 0,0 0 0,0 0 0,1 0 0,-1 0 0,1-1 0,0 1 0,-1 0 0,1 0 0,3-5 0,0-1 0,1 1 0,0-1 0,0 1 0,1 0 0,0 0 0,1 1 0,14-14 0,0 4 0,1 0 0,1 1 0,38-19 0,-16 13 0,52-18 0,-72 32 0,0 0 0,48-7 0,-59 13 0,1 1 0,-1 0 0,1 1 0,-1 1 0,0 0 0,25 6 0,-34-6 0,-1 0 0,1 1 0,0 0 0,-1 0 0,0 0 0,1 0 0,-1 1 0,0-1 0,0 1 0,0 0 0,-1 1 0,1-1 0,-1 0 0,1 1 0,-1 0 0,-1 0 0,1 0 0,0 0 0,-1 0 0,0 1 0,0-1 0,0 1 0,0-1 0,-1 1 0,0 0 0,0 0 0,0-1 0,0 10 0,-1 9 0,0 1 0,-2-1 0,-6 33 0,-21 67 0,21-93 0,-1 0 0,-2-1 0,-1 0 0,-1-1 0,-2 0 0,0-1 0,-2-1 0,-1 0 0,-25 27 0,40-51 0,-5 9 0,8-11 0,-1 0 0,1 0 0,0 0 0,0 0 0,0 1 0,0-1 0,0 0 0,0 0 0,0 0 0,0 0 0,0 1 0,0-1 0,0 0 0,0 0 0,0 0 0,0 0 0,0 1 0,0-1 0,0 0 0,0 0 0,0 0 0,0 0 0,0 1 0,0-1 0,0 0 0,0 0 0,0 0 0,0 1 0,0-1 0,0 0 0,0 0 0,0 0 0,1 0 0,-1 0 0,0 1 0,0-1 0,0 0 0,0 0 0,0 0 0,0 0 0,1 0 0,-1 0 0,0 0 0,0 0 0,0 0 0,0 1 0,1-1 0,-1 0 0,0 0 0,0 0 0,0 0 0,1 0 0,-1 0 0,0 0 0,0 0 0,0 0 0,31 2 0,55-3 0,-32 0 0,58 0 0,155 1 0,-261 0 0,0 0 0,0 1 0,0 0 0,0 0 0,0 0 0,11 4 0,-15-4 0,0 1 0,0-1 0,0 0 0,0 1 0,0-1 0,0 1 0,0-1 0,0 1 0,-1 0 0,1 0 0,-1 0 0,1 0 0,-1 0 0,0 0 0,0 1 0,0-1 0,0 0 0,0 0 0,1 4 0,0 6 0,0-1 0,-1 1 0,0-1 0,-1 1 0,0 0 0,-1-1 0,0 1 0,-4 13 0,0-1 0,-2 0 0,-18 45 0,8-36 17,0-1 0,-2 0 1,-2-1-1,-1-1 0,-1-2 0,-30 30 0,-6-1-760,-111 82 1,147-122-6084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2:54.977"/>
    </inkml:context>
    <inkml:brush xml:id="br0">
      <inkml:brushProperty name="width" value="0.1" units="cm"/>
      <inkml:brushProperty name="height" value="0.1" units="cm"/>
      <inkml:brushProperty name="color" value="#E71224"/>
    </inkml:brush>
  </inkml:definitions>
  <inkml:trace contextRef="#ctx0" brushRef="#br0">472 48 24575,'0'0'0,"0"0"0,1-1 0,-1 1 0,0-1 0,1 1 0,-1-1 0,0 1 0,1-1 0,-1 1 0,1-1 0,-1 1 0,1-1 0,-1 1 0,1 0 0,0-1 0,-1 1 0,1 0 0,-1-1 0,1 1 0,0 0 0,0 0 0,17-7 0,-13 6 0,24-7 0,0 1 0,1 1 0,-1 1 0,2 2 0,-1 1 0,54 3 0,-76 0 0,1 0 0,0 0 0,-1 1 0,0 0 0,1 1 0,-1 0 0,0 0 0,14 8 0,-18-8 0,1 0 0,-1 1 0,1-1 0,-1 1 0,0 0 0,-1 0 0,1 0 0,-1 1 0,0-1 0,0 1 0,0 0 0,-1 0 0,1 0 0,2 10 0,-1-1 0,-2-1 0,1 1 0,-2 0 0,0 0 0,-1 0 0,0 0 0,-2 16 0,-2-3 0,-1 0 0,-14 43 0,5-33 0,-1-1 0,-2-1 0,-2 0 0,-1-1 0,-1-1 0,-2-1 0,-1-1 0,-2-1 0,-30 28 0,86-60 0,-18 2 0,1 0 0,-1 1 0,1 1 0,0 0 0,-1 0 0,0 1 0,0 1 0,0 0 0,0 1 0,0 0 0,-1 0 0,0 2 0,0-1 0,18 16 0,-26-20 0,-1 0 0,0 0 0,0 1 0,0-1 0,0 1 0,0-1 0,-1 1 0,1 0 0,-1 0 0,0-1 0,1 1 0,-1 0 0,-1 0 0,1 0 0,0 0 0,-1 1 0,1-1 0,-1 0 0,0 0 0,0 4 0,-1-3 0,0 0 0,0 0 0,0 0 0,-1 0 0,1 0 0,-1 0 0,0 0 0,0 0 0,0-1 0,0 1 0,-1-1 0,0 0 0,1 1 0,-7 4 0,-9 6 0,0 0 0,0-2 0,-2 0 0,-39 18 0,-93 26 0,61-29-341,-2-4 0,0-4-1,-152 10 1,175-25-6485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512"/>
    </inkml:context>
    <inkml:brush xml:id="br0">
      <inkml:brushProperty name="width" value="0.1" units="cm"/>
      <inkml:brushProperty name="height" value="0.1" units="cm"/>
      <inkml:brushProperty name="color" value="#E71224"/>
    </inkml:brush>
  </inkml:definitions>
  <inkml:trace contextRef="#ctx0" brushRef="#br0">1 35 24575,'0'-26'0,"0"18"0,0 17 0,0 497 0,0-501 0,0 0 0,0 1 0,0 0 0,1-1 0,1 9 0,-1-12 0,-1 0 0,1 0 0,0 0 0,0-1 0,0 1 0,0 0 0,0-1 0,0 1 0,0-1 0,0 1 0,1-1 0,-1 0 0,1 1 0,-1-1 0,1 0 0,-1 0 0,3 1 0,7 3 0,0-1 0,0 0 0,0-1 0,1 0 0,-1-1 0,1 0 0,0-1 0,17 0 0,94-10 0,-97 6-170,-1-2-1,0 0 0,1-2 1,-2-1-1,1 0 0,-1-2 1,44-26-1,-41 20-6655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5.871"/>
    </inkml:context>
    <inkml:brush xml:id="br0">
      <inkml:brushProperty name="width" value="0.1" units="cm"/>
      <inkml:brushProperty name="height" value="0.1" units="cm"/>
      <inkml:brushProperty name="color" value="#E71224"/>
    </inkml:brush>
  </inkml:definitions>
  <inkml:trace contextRef="#ctx0" brushRef="#br0">8 0 24575,'10'274'0,"-3"103"0,-27-112-1365,16-216-5461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6.682"/>
    </inkml:context>
    <inkml:brush xml:id="br0">
      <inkml:brushProperty name="width" value="0.1" units="cm"/>
      <inkml:brushProperty name="height" value="0.1" units="cm"/>
      <inkml:brushProperty name="color" value="#E71224"/>
    </inkml:brush>
  </inkml:definitions>
  <inkml:trace contextRef="#ctx0" brushRef="#br0">97 0 24575,'0'0'0,"0"0"0,-7 6 0,3 1 0,0 1 0,1-1 0,0 1 0,0 0 0,1 0 0,0 0 0,-1 10 0,0 1 0,-5 19 0,-32 160 0,33-149 0,2 0 0,2 56 0,3-103 0,0 0 0,0 1 0,0-1 0,1 0 0,-1 0 0,1 0 0,-1 0 0,1 0 0,0 0 0,0 0 0,0 0 0,0 0 0,0 0 0,0 0 0,0 0 0,1-1 0,2 4 0,0-2 0,-1-1 0,1 1 0,0-1 0,0 0 0,0-1 0,1 1 0,-1-1 0,5 2 0,13 2 11,1-1-1,-1 0 0,1-2 1,0-1-1,40-2 1,113-24-415,-104 13-620,-47 8-5802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3:43:07.120"/>
    </inkml:context>
    <inkml:brush xml:id="br0">
      <inkml:brushProperty name="width" value="0.1" units="cm"/>
      <inkml:brushProperty name="height" value="0.1" units="cm"/>
      <inkml:brushProperty name="color" value="#E71224"/>
    </inkml:brush>
  </inkml:definitions>
  <inkml:trace contextRef="#ctx0" brushRef="#br0">132 11 24575,'0'0'0,"0"-1"0,0 1 0,1 0 0,-1-1 0,0 1 0,0 0 0,0 0 0,0-1 0,0 1 0,0 0 0,0-1 0,0 1 0,0 0 0,0-1 0,0 1 0,0 0 0,-1 0 0,1-1 0,0 1 0,0 0 0,0-1 0,0 1 0,0 0 0,-1 0 0,1-1 0,0 1 0,0 0 0,0 0 0,-1 0 0,1-1 0,0 1 0,0 0 0,-1 0 0,1 0 0,0 0 0,0-1 0,-1 1 0,1 0 0,0 0 0,-1 0 0,1 0 0,0 0 0,-1 0 0,1 0 0,0 0 0,0 0 0,-1 0 0,1 0 0,0 0 0,-1 0 0,1 0 0,0 0 0,-1 0 0,0 1 0,-1 0 0,1 0 0,-1 0 0,1 0 0,0 0 0,-1 0 0,1 0 0,0 1 0,-2 1 0,-2 6 0,1-1 0,-1 1 0,1 0 0,1 0 0,0 1 0,0-1 0,1 1 0,-2 13 0,3-14 0,-36 347 0,32-269 0,-24 455-1901,27-450-4389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7.709"/>
    </inkml:context>
    <inkml:brush xml:id="br0">
      <inkml:brushProperty name="width" value="0.05" units="cm"/>
      <inkml:brushProperty name="height" value="0.05" units="cm"/>
      <inkml:brushProperty name="color" value="#E71224"/>
    </inkml:brush>
  </inkml:definitions>
  <inkml:trace contextRef="#ctx0" brushRef="#br0">0 3880 24575,'0'-3'0,"4"-112"0,-2 99 0,1 1 0,0-1 0,1 1 0,1 0 0,8-20 0,2 6 17,0-1 0,39-50 0,51-48-250,-102 124 213,53-59-148,3 2-1,2 3 1,3 2 0,2 4-1,126-77 1,-112 85 168,2 5 0,1 3 0,2 3 0,141-33 0,-111 42 0,0 5 0,2 5 0,132 1 0,331 46-947,-1 47-18,-572-79 965,727 129-2474,-3 23 235,-643-134 1963,771 146 276,11-57 0,1278-62 0,-1676-78 25,-3-36-356,5-46-661,-9-31 458,-118 19 327,-7-15 0,-6-15 1,-7-14-1,-8-14 0,-8-14 0,366-305 1,-114 6 139,-387 321 190,153-201 1,-43-10 3051,-269 361-2063,-1-2 1,14-33-1,-23 43-4603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2.680"/>
    </inkml:context>
    <inkml:brush xml:id="br0">
      <inkml:brushProperty name="width" value="0.05" units="cm"/>
      <inkml:brushProperty name="height" value="0.05" units="cm"/>
      <inkml:brushProperty name="color" value="#E71224"/>
    </inkml:brush>
  </inkml:definitions>
  <inkml:trace contextRef="#ctx0" brushRef="#br0">1 143 24575,'120'-2'0,"209"-31"0,229-42 0,-292 49-1365,-209 19-5461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5.365"/>
    </inkml:context>
    <inkml:brush xml:id="br0">
      <inkml:brushProperty name="width" value="0.05" units="cm"/>
      <inkml:brushProperty name="height" value="0.05" units="cm"/>
      <inkml:brushProperty name="color" value="#E71224"/>
    </inkml:brush>
  </inkml:definitions>
  <inkml:trace contextRef="#ctx0" brushRef="#br0">1989 1 24575,'-6'0'0,"1"1"0,0 0 0,0 0 0,0 0 0,0 1 0,0 0 0,-7 4 0,3-2 0,-119 62 0,68-33 0,-43 24-283,2 4-1,-111 91 0,79-42-62,5 5-1,-124 145 0,176-170 151,4 4 0,4 2-1,-108 206 1,108-154-9,8 2-1,-53 198 1,98-295 617,3 0-1,2 1 1,-3 56-1,12-91-284,0 0-1,2 1 1,0-1 0,2 0-1,0 0 1,1 0 0,0 0-1,2-1 1,0 0-1,2 0 1,-1 0 0,12 17-1,1-7-126,1-1 0,1-1 0,44 39 0,-38-38 0,-1 1 0,32 42 0,-53-60 0,1 1 0,-1-1 0,-1 1 0,0 1 0,0-1 0,-1 1 0,-1-1 0,0 1 0,2 13 0,-4-8 0,0 0 0,0 0 0,-2 0 0,0 0 0,-6 31 0,-3-12 0,-1 0 0,-2 0 0,-1-2 0,-1 1 0,-25 37 0,31-56 0,-5 8 0,-12 27 0,23-44 0,0 1 0,1-1 0,0 1 0,0 0 0,0 0 0,1-1 0,1 1 0,-1 11 0,1-16 0,1-1 0,-1 0 0,1 0 0,0 0 0,0 0 0,-1 0 0,1 0 0,0 0 0,0 0 0,1-1 0,-1 1 0,0 0 0,1-1 0,-1 1 0,3 1 0,4 4 0,0-1 0,10 6 0,-6-4 0,12 9 0,9 5 0,0 3 0,47 45 0,-71-62 0,-2 0 0,1 1 0,-1 0 0,-1 1 0,1 0 0,-2 0 0,1 0 0,-2 0 0,1 1 0,-1 0 0,-1 0 0,0 0 0,0 0 0,0 13 0,-2-8 0,-1-1 0,-1 1 0,0 0 0,-1-1 0,-5 18 0,-27 75 0,24-78 0,-182 473-699,-33 98-973,185-471 1358,5 1-1,-30 234 1,57-262 314,4 1 0,4 0 0,19 131 0,-2-116 0,6-1 0,58 176 0,-53-217-116,2-1 0,5-1 0,2-2 0,3-2 0,4-1 0,2-2 0,4-3 0,2-2-1,84 79 1,-87-99 130,1-2 0,2-2-1,59 32 1,-33-28-351,134 54 0,-103-57-2760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8.643"/>
    </inkml:context>
    <inkml:brush xml:id="br0">
      <inkml:brushProperty name="width" value="0.05" units="cm"/>
      <inkml:brushProperty name="height" value="0.05" units="cm"/>
      <inkml:brushProperty name="color" value="#E71224"/>
    </inkml:brush>
  </inkml:definitions>
  <inkml:trace contextRef="#ctx0" brushRef="#br0">221 1 24575,'0'0'0,"-33"461"-65,26-400-27,-79 501-512,9-83 321,76-475 284,-7 60-284,0 90 0,8-141-6299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243"/>
    </inkml:context>
    <inkml:brush xml:id="br0">
      <inkml:brushProperty name="width" value="0.05" units="cm"/>
      <inkml:brushProperty name="height" value="0.05" units="cm"/>
      <inkml:brushProperty name="color" value="#E71224"/>
    </inkml:brush>
  </inkml:definitions>
  <inkml:trace contextRef="#ctx0" brushRef="#br0">97 0 24575,'0'23'0,"-2"-1"0,-5 24 0,0-4 0,7-37 0,-48 376 0,17 1 0,31-378 0,-1 79 0,1-82 0,-1-1 0,1 0 0,0 0 0,0 1 0,0-1 0,0 0 0,0 0 0,0 1 0,0-1 0,0 0 0,0 0 0,0 1 0,0-1 0,0 0 0,0 0 0,1 1 0,-1-1 0,0 0 0,0 0 0,0 1 0,0-1 0,0 0 0,0 0 0,1 1 0,-1-1 0,0 0 0,0 0 0,0 0 0,0 0 0,1 1 0,-1-1 0,0 0 0,0 0 0,1 0 0,-1 0 0,0 0 0,0 0 0,1 0 0,-1 0 0,0 1 0,0-1 0,1 0 0,-1 0 0,0 0 0,1 0 0,11-8 0,21-19 0,-1-2 0,35-41 0,-43 45 0,55-62 0,53-54 0,-99 108 0,2 3 0,43-31 0,-68 54 0,0 1 0,0 1 0,0-1 0,1 1 0,-1 1 0,20-5 0,-25 8 0,0 0 0,0 0 0,0 0 0,0 1 0,0 0 0,0 0 0,0 1 0,0-1 0,0 1 0,0 0 0,-1 0 0,1 1 0,0 0 0,0-1 0,-1 2 0,0-1 0,9 6 0,-4-1 0,-1 0 0,0 1 0,-1 0 0,0 0 0,0 1 0,-1 0 0,0 0 0,0 0 0,5 14 0,3 9 0,14 52 0,22 119 0,-43-165 0,-3 1 0,-1-1 0,-2 55 0,-2-90 47,1-3-83,0 1 1,0-1 0,0 0 0,0 1-1,0-1 1,0 1 0,-1-1-1,1 0 1,0 1 0,0-1 0,0 1-1,0-1 1,0 0 0,1 1-1,-1-1 1,0 1 0,0-1-1,0 0 1,0 1 0,0-1 0,0 1-1,1-1 1,-1 0 0,0 1-1,0-1 1,1 0 0,-1 1 0,0-1-1,0 0 1,1 0 0,-1 1-1,0-1 1,1 0 0,-1 0-1,0 1 1,1-1 0,-1 0 0,1 0-1,0 0 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49.676"/>
    </inkml:context>
    <inkml:brush xml:id="br0">
      <inkml:brushProperty name="width" value="0.05" units="cm"/>
      <inkml:brushProperty name="height" value="0.05" units="cm"/>
      <inkml:brushProperty name="color" value="#E71224"/>
    </inkml:brush>
  </inkml:definitions>
  <inkml:trace contextRef="#ctx0" brushRef="#br0">231 1 24575,'0'7'0,"3"35"0,-6 77 0,-15 45 0,16-149 0,-82 512-637,-11 94-292,65-154 380,29-2 1545,1-340 38,0-116-2314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047"/>
    </inkml:context>
    <inkml:brush xml:id="br0">
      <inkml:brushProperty name="width" value="0.05" units="cm"/>
      <inkml:brushProperty name="height" value="0.05" units="cm"/>
      <inkml:brushProperty name="color" value="#E71224"/>
    </inkml:brush>
  </inkml:definitions>
  <inkml:trace contextRef="#ctx0" brushRef="#br0">0 0 24575,'7'1'0,"195"23"0,-8 0 0,113-10 0,0-19 0,81 1 0,-206 15 0,-180-11-85,0 0 0,0 0-1,0 1 1,0-1 0,0 0-1,0 1 1,0 0 0,0-1-1,0 1 1,0 0 0,0 0-1,0 0 1,0 0 0,-1 0-1,3 2 1,1 7-6741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0.803"/>
    </inkml:context>
    <inkml:brush xml:id="br0">
      <inkml:brushProperty name="width" value="0.05" units="cm"/>
      <inkml:brushProperty name="height" value="0.05" units="cm"/>
      <inkml:brushProperty name="color" value="#E71224"/>
    </inkml:brush>
  </inkml:definitions>
  <inkml:trace contextRef="#ctx0" brushRef="#br0">1430 82 24575,'-1'-1'0,"0"0"0,0 1 0,0-1 0,0 0 0,0 0 0,0 0 0,0 0 0,0 0 0,-1-2 0,-4-3 0,0 1 0,-1 0 0,0 0 0,0 0 0,0 1 0,0 1 0,-1-1 0,-12-3 0,-2 0 0,-35-5 0,32 9 0,0 0 0,0 2 0,0 1 0,0 1 0,-28 4 0,18 1 0,0 2 0,1 1 0,-38 16 0,17-3-149,2 2 1,1 3-1,1 2 0,2 3 0,1 1 0,1 2 1,2 3-1,-68 72 0,69-57 42,1 1 0,4 2 0,1 2 0,3 1 0,3 2 0,3 1 0,2 1 0,3 2 0,3 0 0,3 1 0,2 1 0,-12 135 0,26-171 56,1 0 1,1 0 0,2 0 0,10 51 0,-9-69 40,0 0 1,1-1-1,1 1 0,0-1 1,0 0-1,1 0 1,1-1-1,0 0 0,1 0 1,0 0-1,0-1 0,1-1 1,14 13-1,-9-11 11,1-1-1,-1-1 1,2 0 0,-1 0-1,1-2 1,25 9-1,-16-8 3,0-2 0,1-1-1,46 4 1,-9-8 6,1-2 1,108-18-1,-31-2-855,-20 0-3426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235"/>
    </inkml:context>
    <inkml:brush xml:id="br0">
      <inkml:brushProperty name="width" value="0.05" units="cm"/>
      <inkml:brushProperty name="height" value="0.05" units="cm"/>
      <inkml:brushProperty name="color" value="#E71224"/>
    </inkml:brush>
  </inkml:definitions>
  <inkml:trace contextRef="#ctx0" brushRef="#br0">708 1 24575,'-9'2'0,"6"-2"0,0 1 0,-1 0 0,1 0 0,0 0 0,0 1 0,-1-1 0,1 1 0,-3 2 0,-21 16 0,1 2 0,-46 47 0,46-43 0,-224 260-535,196-213 357,4 2-1,-49 97 1,86-146 178,0 1 0,2 1 0,-10 36 0,20-59 0,-1 1 0,2-1 0,-1 0 0,0 1 0,1-1 0,0 1 0,0-1 0,1 1 0,-1-1 0,3 9 0,-1-10 0,-1-1 0,1 0 0,-1 0 0,1 0 0,0 0 0,0 0 0,1 0 0,-1 0 0,0-1 0,1 1 0,0-1 0,-1 1 0,1-1 0,0 0 0,0 0 0,6 2 0,3 1 44,1 0 1,-1-1 0,1 0-1,0-1 1,0-1-1,0 0 1,0-1 0,1 0-1,-1-1 1,0-1-1,14-1 1,-3-2 44,0-1 0,0 0 1,0-2-1,-1-1 0,26-11 0,-11 0-89,-1-1 0,-1-2 0,46-36 0,-56 37 0,-1-1 0,-1-1 0,-1-1 0,35-49 0,-51 63 0,0-1 0,-1 0 0,0 0 0,-1 0 0,0-1 0,-1 0 0,0 0 0,-1 0 0,2-20 0,-4 26 0,-1 0 0,0 0 0,0 0 0,0 0 0,-1 0 0,0 0 0,0 0 0,-1 0 0,0 1 0,0-1 0,0 0 0,0 1 0,-1 0 0,0-1 0,0 1 0,-1 0 0,1 1 0,-1-1 0,0 1 0,0-1 0,-9-5 0,-13-7-1365,3 8-5461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1.737"/>
    </inkml:context>
    <inkml:brush xml:id="br0">
      <inkml:brushProperty name="width" value="0.05" units="cm"/>
      <inkml:brushProperty name="height" value="0.05" units="cm"/>
      <inkml:brushProperty name="color" value="#E71224"/>
    </inkml:brush>
  </inkml:definitions>
  <inkml:trace contextRef="#ctx0" brushRef="#br0">125 1 24575,'0'5'0,"0"0"0,-1 0 0,-2 8 0,0 3 0,-23 121 0,-25 141 0,15 1 0,34-260 0,-1 31 0,3-46 0,1 0 0,-1 0 0,1-1 0,-1 1 0,1 0 0,0 0 0,0-1 0,1 1 0,3 6 0,-5-9 0,1 0 0,0 1 0,0-1 0,0 0 0,0 0 0,1 0 0,-1 0 0,0 0 0,0-1 0,0 1 0,1 0 0,-1-1 0,1 1 0,-1 0 0,0-1 0,1 0 0,-1 1 0,1-1 0,-1 0 0,1 0 0,-1 0 0,1 0 0,-1 0 0,3 0 0,2-1 0,1 0 0,-1 0 0,0-1 0,8-3 0,4-2 0,-1-1 0,0 0 0,0-2 0,-1 0 0,0-1 0,26-23 0,76-90 0,-84 85 0,72-64 0,-96 95 0,0 1 0,1 0 0,0 0 0,0 1 0,21-8 0,-28 12 0,1 1 0,-1 0 0,1-1 0,-1 2 0,1-1 0,0 0 0,0 1 0,-1 0 0,1 0 0,0 0 0,-1 1 0,1 0 0,0 0 0,-1 0 0,1 0 0,-1 1 0,1-1 0,7 5 0,-5 0 0,1 0 0,-1 0 0,0 1 0,0 0 0,-1 0 0,0 1 0,0 0 0,-1 0 0,0 0 0,5 10 0,2 10 0,18 56 0,-20-49 0,9 67 0,-7 38 0,-9-104 0,-3-36 0,1 14 86,0 0-1,1-1 0,5 17 1,-6-26-181,0-1 0,0 0 0,1 1 0,-1-1 1,1 0-1,0 0 0,0 0 0,0 0 0,0 0 0,1 0 1,-1-1-1,1 1 0,-1-1 0,1 1 0,0-1 1,0 0-1,4 2 0,15 4-6731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169"/>
    </inkml:context>
    <inkml:brush xml:id="br0">
      <inkml:brushProperty name="width" value="0.05" units="cm"/>
      <inkml:brushProperty name="height" value="0.05" units="cm"/>
      <inkml:brushProperty name="color" value="#E71224"/>
    </inkml:brush>
  </inkml:definitions>
  <inkml:trace contextRef="#ctx0" brushRef="#br0">960 0 24575,'-11'1'0,"0"0"0,0 0 0,0 1 0,1 1 0,-1-1 0,1 2 0,0-1 0,-1 2 0,2-1 0,-14 9 0,-7 7 0,-50 42 0,78-61 0,-59 53-240,2 3 0,-93 116 0,93-94 0,3 3 0,-45 91 0,62-96 240,4 1 0,3 2 0,4 1 0,3 2 0,3 0 0,5 1 0,3 1 0,4 1 0,3 0 0,5 0 0,3 0 0,15 112 0,2-97-62,34 113 0,46 93-160,-14-50 130,-75-228 92,-2-7 0,0 1 0,-1 1 0,-2-1 0,3 29 0,-7-50 43,0 0 1,0 0 0,0 0-1,0 0 1,0 1 0,0-1 0,0 0-1,-1 0 1,1 0 0,-1 0-1,0 0 1,0 0 0,1 0-1,-1 0 1,0 0 0,-1 0-1,1 0 1,0-1 0,-1 1-1,1 0 1,0-1 0,-1 1 0,0-1-1,1 0 1,-1 1 0,0-1-1,0 0 1,0 0 0,0 0-1,0 0 1,0 0 0,0-1-1,-3 1 1,-23 5-1095,2-4-5696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2.523"/>
    </inkml:context>
    <inkml:brush xml:id="br0">
      <inkml:brushProperty name="width" value="0.05" units="cm"/>
      <inkml:brushProperty name="height" value="0.05" units="cm"/>
      <inkml:brushProperty name="color" value="#E71224"/>
    </inkml:brush>
  </inkml:definitions>
  <inkml:trace contextRef="#ctx0" brushRef="#br0">1 1 24575,'0'0'0,"4"0"0,44 2 0,67 12 0,-51-4 0,60 4 0,1-4 0,181-11 0,-197-2-1365,-61 3-5461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5.031"/>
    </inkml:context>
    <inkml:brush xml:id="br0">
      <inkml:brushProperty name="width" value="0.05" units="cm"/>
      <inkml:brushProperty name="height" value="0.05" units="cm"/>
      <inkml:brushProperty name="color" value="#E71224"/>
    </inkml:brush>
  </inkml:definitions>
  <inkml:trace contextRef="#ctx0" brushRef="#br0">1 1688 24575,'3'17'0,"1"-6"0,1-1 0,0 1 0,0-1 0,1 0 0,9 10 0,41 47 0,-53-63 0,65 67-122,2-3-1,3-3 1,3-3-1,2-3 1,3-4-1,2-4 0,144 65 1,-87-58-318,176 47 1,157 15-665,-382-98 1058,908 237-2361,-344-89 2444,10-33-491,50-31-1807,4-16 2608,-464-58-517,-180-23 170,869 96 0,5-69 0,-127-99 0,-6-64 0,-264 13 0,-12-42 0,508-257 0,-75-104 0,-355 121-51,-23-37-962,250-261 1507,-438 304 1476,-159 110 3872,-246 278-5873,8-10-189,-1 0 1,9-15-1,-13 19-6606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6.419"/>
    </inkml:context>
    <inkml:brush xml:id="br0">
      <inkml:brushProperty name="width" value="0.05" units="cm"/>
      <inkml:brushProperty name="height" value="0.05" units="cm"/>
      <inkml:brushProperty name="color" value="#E71224"/>
    </inkml:brush>
  </inkml:definitions>
  <inkml:trace contextRef="#ctx0" brushRef="#br0">735 344 24575,'0'-2'0,"-1"0"0,0 0 0,0 0 0,0 0 0,-1 0 0,1 0 0,0 0 0,-1 0 0,1 1 0,-1-1 0,0 0 0,1 1 0,-1-1 0,0 1 0,0 0 0,0 0 0,0 0 0,-3-2 0,-6-1 0,0 0 0,-16-3 0,17 5 0,-40-10 0,-1 2 0,-1 2 0,0 3 0,-73 1 0,109 5 0,0 1 0,0 0 0,0 1 0,1 0 0,-28 11 0,34-10 0,-1 0 0,1 1 0,-1 0 0,1 1 0,1 0 0,-1 1 0,1-1 0,0 2 0,-11 12 0,9-5 0,-1-1 0,2 2 0,0-1 0,1 1 0,1 1 0,0-1 0,1 1 0,-4 21 0,5-13 0,0 1 0,2-1 0,1 1 0,1 0 0,2 27 0,0-41 0,1 0 0,-1 0 0,2 0 0,0 0 0,8 21 0,-9-28 0,1 0 0,-1-1 0,1 1 0,0 0 0,1-1 0,-1 0 0,1 0 0,0 0 0,0 0 0,0 0 0,0-1 0,1 0 0,-1 0 0,1 0 0,5 2 0,3 0 0,0 0 0,0-1 0,1-1 0,-1 0 0,1-1 0,-1-1 0,1 0 0,0 0 0,-1-2 0,1 0 0,0 0 0,17-5 0,-9 1 0,0-1 0,0-1 0,-1-1 0,0-1 0,0-1 0,31-21 0,-18 7 0,-1-1 0,-2-2 0,0-1 0,44-54 0,-37 34 0,-2-2 0,44-81 0,-46 62 0,-3-1 0,-4-1 0,23-88 0,-47 151 0,-3 8 0,0 0 0,0 0 0,0-1 0,0 1 0,0 0 0,0 0 0,0 0 0,0 0 0,0 0 0,0 0 0,0 0 0,0 0 0,0 0 0,0 0 0,1 0 0,-1 0 0,0 0 0,0 0 0,0 0 0,0 0 0,0 0 0,0 0 0,0 0 0,0 0 0,0 0 0,0 0 0,0 0 0,0 0 0,0 0 0,0 0 0,1 0 0,-1 0 0,0 0 0,0 0 0,0 0 0,0 0 0,0 0 0,0 0 0,0 0 0,0 0 0,0 0 0,0 0 0,0 0 0,0 1 0,0-1 0,0 0 0,0 0 0,0 0 0,0 0 0,0 0 0,0 0 0,0 0 0,0 0 0,4 15 0,-2-9 0,40 201 0,31 132 0,-60-288 171,28 70 0,-34-104-385,1 0 1,1-1 0,0 0-1,1-1 1,0 0 0,2-1-1,22 24 1,-11-19-6613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2:59.546"/>
    </inkml:context>
    <inkml:brush xml:id="br0">
      <inkml:brushProperty name="width" value="0.05" units="cm"/>
      <inkml:brushProperty name="height" value="0.05" units="cm"/>
      <inkml:brushProperty name="color" value="#E71224"/>
    </inkml:brush>
  </inkml:definitions>
  <inkml:trace contextRef="#ctx0" brushRef="#br0">1 1441 24575,'0'0'0,"0"0"0,0 0 0,0 0 0,0 0 0,3 0 0,283-6 28,-8 0-168,207 19-102,1 17 24,23 0 117,227 26 101,-417-9-658,469 130 0,-326-32 658,-64-19 0,6-21 0,145-15 0,6-43 0,50-41 90,1-38-539,-53-28-716,-369 28 851,177-55 0,35-45 314,-8-19 0,-293 113 0,558-248 0,-37-47 0,-605 326 0,757-464 0,-371 220-312,12 30-267,0 41 2032,-396 174-753,-9 4-455,-1 0 1,1 0-1,0 1 0,0-1 1,0 1-1,0 0 0,1 0 0,6 0 1,-6 3-1318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4.694"/>
    </inkml:context>
    <inkml:brush xml:id="br0">
      <inkml:brushProperty name="width" value="0.05" units="cm"/>
      <inkml:brushProperty name="height" value="0.05" units="cm"/>
      <inkml:brushProperty name="color" value="#E71224"/>
    </inkml:brush>
  </inkml:definitions>
  <inkml:trace contextRef="#ctx0" brushRef="#br0">3468 1 24575,'1'3'0,"-1"-1"0,1 1 0,-1 0 0,0 0 0,0 0 0,-1 0 0,1 0 0,-1-1 0,1 1 0,-3 5 0,2-5 0,0-1 0,-1 1 0,0 0 0,0-1 0,0 1 0,0-1 0,0 1 0,0-1 0,-1 0 0,1 0 0,-1 0 0,0 0 0,-4 2 0,-5 2 0,-25 9 0,24-10 0,-244 87 0,139-52 0,65-21 0,2 2 0,0 3 0,2 2 0,0 2 0,-45 35 0,-106 98-302,9-6 17,-372 223 285,449-306 0,52-32 0,-151 94 0,-9-15 0,166-95 0,0-2 0,-67 17 0,81-29 0,-1-1 0,-1-3 0,-76 2 0,85-9 58,1-2 1,-1-1 0,1-1 0,-63-20-1,28 1 89,-82-40 0,138 58-147,0 0 0,-1 1 0,0 0 0,-24-4 0,37 8-62,-1 1 0,0 0 0,0 0 0,0 0 0,0 1 0,0-1 0,1 0 0,-1 1 0,0-1 0,0 1 0,0-1 0,1 1-1,-1 0 1,0 0 0,1 0 0,-1 0 0,1 0 0,-1 0 0,1 0 0,0 1 0,-2 1 0,-9 9-6764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415"/>
    </inkml:context>
    <inkml:brush xml:id="br0">
      <inkml:brushProperty name="width" value="0.05" units="cm"/>
      <inkml:brushProperty name="height" value="0.05" units="cm"/>
      <inkml:brushProperty name="color" value="#E71224"/>
    </inkml:brush>
  </inkml:definitions>
  <inkml:trace contextRef="#ctx0" brushRef="#br0">1054 1 24575,'-16'0'0,"-3"0"0,0 2 0,0 0 0,0 1 0,-19 6 0,-73 28 0,67-21 0,-33 11 0,1 3 0,-100 56 0,145-67 0,1 0 0,-53 48 0,64-48 0,0 0 0,2 1 0,0 1 0,-24 40 0,30-43 0,1 1 0,1 0 0,1 0 0,-11 40 0,17-50 0,0 1 0,1-1 0,0 0 0,0 1 0,1-1 0,1 1 0,-1-1 0,1 1 0,1-1 0,0 0 0,0 1 0,1-1 0,5 12 0,-1-8 0,1 1 0,0-1 0,1-1 0,1 1 0,0-1 0,16 14 0,76 59 0,-97-81 0,127 93 0,55 44 0,-145-105 0,-1 1 0,43 51 0,-72-74 0,0 1 0,-1 1 0,-1 0 0,0 1 0,10 23 0,-16-29 0,0 1 0,-1-1 0,0 1 0,-1-1 0,0 1 0,-1 0 0,0 0 0,-1 0 0,-2 22 0,-3-7-42,-1 0-1,-1 0 0,-1-1 1,-2 0-1,-1 0 1,0-1-1,-2-1 0,-28 41 1,7-19-54,-2-1 0,-2-2 0,-51 46 0,-97 65 96,154-132 0,0-1 0,-1-2 0,0-2 0,-50 19 0,66-31-176,0 0-1,0-1 0,0-1 0,0 0 1,-1-2-1,-33 0 0,12-4-6010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6.901"/>
    </inkml:context>
    <inkml:brush xml:id="br0">
      <inkml:brushProperty name="width" value="0.05" units="cm"/>
      <inkml:brushProperty name="height" value="0.05" units="cm"/>
      <inkml:brushProperty name="color" value="#E71224"/>
    </inkml:brush>
  </inkml:definitions>
  <inkml:trace contextRef="#ctx0" brushRef="#br0">1 1 24575,'4'103'0,"22"124"0,-7-79 0,-6-28 0,18 147 0,-27-247-1365,0-6-5461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7.251"/>
    </inkml:context>
    <inkml:brush xml:id="br0">
      <inkml:brushProperty name="width" value="0.05" units="cm"/>
      <inkml:brushProperty name="height" value="0.05" units="cm"/>
      <inkml:brushProperty name="color" value="#E71224"/>
    </inkml:brush>
  </inkml:definitions>
  <inkml:trace contextRef="#ctx0" brushRef="#br0">76 1 24575,'0'0'0,"0"0"0,-2 0 0,-3 4 0,-3 7 0,-3 5 0,-1 5 0,1 1 0,2 0 0,3-5 0,2-4 0,0-6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09.623"/>
    </inkml:context>
    <inkml:brush xml:id="br0">
      <inkml:brushProperty name="width" value="0.05" units="cm"/>
      <inkml:brushProperty name="height" value="0.05" units="cm"/>
      <inkml:brushProperty name="color" value="#E71224"/>
    </inkml:brush>
  </inkml:definitions>
  <inkml:trace contextRef="#ctx0" brushRef="#br0">150 1 24575,'-3'11'0,"-4"9"0,-6 19 0,1 1 0,1-1 0,-7 66 0,1 125 0,-15 159 0,29-357 0,-26 273 0,24 1 0,14-335 0,-1 7 0,3-11 0,96-339 0,-92 305 0,30-114 0,-36 153 0,1 1 0,2 0 0,0 0 0,22-32 0,-23 42 0,27-38 0,-34 50 0,0 0 0,1 0 0,-1 1 0,1-1 0,0 1 0,0 0 0,11-6 0,-14 10 0,0-1 0,-1 0 0,1 1 0,0-1 0,-1 1 0,1 0 0,0-1 0,0 1 0,-1 0 0,1 0 0,0 0 0,0 0 0,-1 0 0,1 1 0,0-1 0,2 1 0,-1 0 0,-1 1 0,1-1 0,0 0 0,-1 1 0,1 0 0,-1 0 0,1 0 0,3 3 0,1 3 0,-1 1 0,0 0 0,0-1 0,6 14 0,9 23 0,30 90 0,5 16 0,-54-146 0,1 0 0,0 0 0,-1 1 0,0-1 0,0 1 0,0-1 0,-1 1 0,0 0 0,1 11 0,0-30 0,1 1 0,6-20 0,2-8 0,2-17 0,8-35 0,40-112 0,-50 174 0,32-73 0,-38 93 0,0 0 0,1 1 0,1 0 0,-1 0 0,2 0 0,-1 1 0,14-12 0,-16 16 0,-1 1 0,1 0 0,0 1 0,0-1 0,0 1 0,0 0 0,0 0 0,0 1 0,1-1 0,-1 1 0,0 0 0,1 1 0,-1-1 0,1 1 0,-1 0 0,1 1 0,-1-1 0,1 1 0,-1 0 0,1 1 0,-1-1 0,0 1 0,0 0 0,0 0 0,0 0 0,0 1 0,0 0 0,-1 0 0,1 0 0,-1 1 0,0-1 0,0 1 0,0 0 0,0 0 0,-1 0 0,1 1 0,2 5 0,2 7 0,0 0 0,-2 0 0,0 0 0,4 22 0,9 75 0,-19-113 0,15 169 0,2 16 0,-16-181 0,0 9 0,2 0 0,0-1 0,0 1 0,8 16 0,-10-27 0,0 0 0,1 0 0,-1 0 0,1 0 0,0-1 0,0 1 0,0 0 0,0-1 0,0 1 0,1-1 0,-1 0 0,1 0 0,0 0 0,-1 0 0,1 0 0,0-1 0,0 1 0,0-1 0,0 0 0,0 0 0,1 0 0,-1 0 0,0 0 0,4-1 0,2 0 0,0 0 0,0-1 0,0-1 0,0 0 0,0 0 0,-1 0 0,1-1 0,-1-1 0,11-4 0,146-87-1365,24-31-5461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013"/>
    </inkml:context>
    <inkml:brush xml:id="br0">
      <inkml:brushProperty name="width" value="0.05" units="cm"/>
      <inkml:brushProperty name="height" value="0.05" units="cm"/>
      <inkml:brushProperty name="color" value="#E71224"/>
    </inkml:brush>
  </inkml:definitions>
  <inkml:trace contextRef="#ctx0" brushRef="#br0">1 120 24575,'0'0'0,"0"1"0,1 0 0,0 1 0,-1-1 0,1 0 0,0 0 0,0 0 0,0 0 0,0 0 0,0 0 0,0-1 0,0 1 0,0 0 0,0 0 0,0-1 0,1 1 0,-1-1 0,3 2 0,0 0 0,13 6 0,0 0 0,0-2 0,1 0 0,0-1 0,21 4 0,95 7 0,195-10-526,1-28-81,-294 20 598,21-3 9,575-38 0,-1 38 0,-515 11-78,179 34 0,-233-27 47,0 3 0,-2 3 0,0 2 0,85 43 0,-87-31 31,-1 2 0,65 53 0,92 99 0,-3-2 328,-167-151-125,3-2 0,97 51 0,-128-75-153,0-1-1,1 0 1,0-2 0,0 0 0,1-1 0,-1-1 0,20 2-1,-26-5-39,0 0-1,0 0 0,0-1 0,0-1 0,0 0 0,0 0 0,-1-1 0,1-1 0,-1 1 0,0-2 0,0 1 0,17-12 0,-7 1-9,0 0 0,35-36 0,29-45 0,-58 65 0,59-71 0,66-74 0,-115 138 0,1 3 0,62-47 0,-84 71 0,0 1 0,1 0 0,0 1 0,1 1 0,-1 1 0,2 0 0,-1 1 0,1 1 0,-1 1 0,1 0 0,1 1 0,22 0 0,-10 3 0,0 1 0,-1 2 0,1 1 0,0 1 0,-1 2 0,0 1 0,29 13 0,12 8 0,112 66 0,185 102 0,-299-165 0,2-3 0,2-3 0,109 24 0,-53-27-112,0-6-1,1-6 1,0-5-1,0-5 1,202-27 0,-239 12-123,-1-5 1,0-4 0,-2-3-1,137-61 1,153-102 70,-70 32 42,-88 45 713,-177 86-951,-2-2 0,71-60 0,-86 63-5210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7.836"/>
    </inkml:context>
    <inkml:brush xml:id="br0">
      <inkml:brushProperty name="width" value="0.05" units="cm"/>
      <inkml:brushProperty name="height" value="0.05" units="cm"/>
      <inkml:brushProperty name="color" value="#E71224"/>
    </inkml:brush>
  </inkml:definitions>
  <inkml:trace contextRef="#ctx0" brushRef="#br0">1 0 24575,'0'0'0,"0"3"0,0 9 0,1 0 0,0 0 0,1 0 0,5 15 0,19 46 0,-19-53 0,29 67-156,5-1-1,3-2 0,77 112 1,-43-89-157,175 185-1,-154-196-198,4-5 0,3-4-1,173 106 1,-112-95-513,337 144 1,-379-194 1024,2-5 0,2-6 0,2-5 0,1-7 0,0-5 0,2-5 0,0-7 0,257-17 0,-202-13 25,268-67 1,175-86-358,-374 99-519,425-124 1115,-680 199-247,144-37 1634,-111 30-531,1 2 0,39-1 0,-71 7-1174,1-1 0,-1 2 0,1-1 0,-1 1 0,8 1 0,-1 2-6622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8.538"/>
    </inkml:context>
    <inkml:brush xml:id="br0">
      <inkml:brushProperty name="width" value="0.05" units="cm"/>
      <inkml:brushProperty name="height" value="0.05" units="cm"/>
      <inkml:brushProperty name="color" value="#E71224"/>
    </inkml:brush>
  </inkml:definitions>
  <inkml:trace contextRef="#ctx0" brushRef="#br0">1 0 24575,'0'4'0,"1"31"0,12 70 0,-8-75 0,18 89-223,4 0 0,69 182 1,128 214-447,-66-170 506,46 92-70,-165-355 1064,55 167 1,-91-240-1017,-1 0 0,0 0 0,-1-1 0,0 1 0,0 0 0,-2 17 0,-1-7-6641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018"/>
    </inkml:context>
    <inkml:brush xml:id="br0">
      <inkml:brushProperty name="width" value="0.05" units="cm"/>
      <inkml:brushProperty name="height" value="0.05" units="cm"/>
      <inkml:brushProperty name="color" value="#E71224"/>
    </inkml:brush>
  </inkml:definitions>
  <inkml:trace contextRef="#ctx0" brushRef="#br0">1635 1 24575,'0'0'0,"-5"0"0,0 1 0,1 0 0,-1 0 0,1 0 0,0 1 0,-1-1 0,1 1 0,0 0 0,0 1 0,-7 4 0,2-2 0,-130 90 54,6 14-325,-220 232-1491,35 36 326,204-223 941,8 5 1,-169 341-1,240-427 645,-42 93 2419,73-157-2256,0 0-1,1 0 1,0 0-1,1 0 1,-2 10-1,4-18-299,0-1-1,0 0 1,0 1-1,0-1 0,0 0 1,0 1-1,0-1 1,0 1-1,0-1 1,0 0-1,0 1 0,0-1 1,0 1-1,0-1 1,1 0-1,-1 1 1,0-1-1,0 0 1,0 1-1,0-1 0,1 0 1,-1 1-1,0-1 1,0 0-1,1 0 1,-1 1-1,0-1 0,1 0 1,-1 0-1,0 1 1,1-1-1,0 0 1,12 0-1241,-12 0 985,8-1-6583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7.036"/>
    </inkml:context>
    <inkml:brush xml:id="br0">
      <inkml:brushProperty name="width" value="0.05" units="cm"/>
      <inkml:brushProperty name="height" value="0.05" units="cm"/>
      <inkml:brushProperty name="color" value="#E71224"/>
    </inkml:brush>
  </inkml:definitions>
  <inkml:trace contextRef="#ctx0" brushRef="#br0">160 0 24575,'-3'7'0,"-22"109"0,20-85 0,-44 337-676,18 5-141,27-315 795,-38 926-378,42-970 400,0 6 0,4 38 0,-4-55 50,1-1 0,-1 1 0,1-1 0,0 1 0,0-1 0,0 0 0,0 1 0,0-1 0,1 0 0,-1 0 0,1 0 0,-1 0 0,1 0 0,0 0 0,0 0 0,0 0 0,0-1 0,0 1 0,0-1 0,0 1 0,0-1 0,1 0 0,-1 0 0,0 0 0,6 1 0,2 0 40,0 0 1,1-1-1,-1 0 1,1-1 0,11-1-1,58-7-56,112-25-1,-115 18-28,-53 11-5,1 1 0,0 0 0,0 2 0,0 1 0,32 4 0,-41-2 0,-1 1 0,1 1 0,-1 0 0,0 1 0,0 1 0,0 0 0,-1 1 0,0 1 0,17 12 0,-18-11 0,0 2 0,-1 0 0,0 0 0,-1 1 0,0 0 0,-1 1 0,-1 0 0,0 1 0,13 27 0,-17-31 0,-1 1 0,0 0 0,-1 0 0,0 0 0,0 0 0,-1 1 0,-1-1 0,0 1 0,-1-1 0,0 1 0,-1 0 0,0-1 0,0 1 0,-6 18 0,2-16 0,-1 0 0,0 0 0,-1-1 0,0 0 0,-1 0 0,-1 0 0,0-1 0,-1-1 0,0 1 0,0-2 0,-24 19 0,19-17 0,-2-1 0,0 0 0,0-2 0,-1 0 0,0 0 0,-1-2 0,0 0 0,-30 6 0,38-11 0,-1 0 0,0 0 0,1-1 0,-1-1 0,0 0 0,1 0 0,-1-2 0,0 1 0,1-1 0,-1-1 0,1 0 0,0 0 0,0-2 0,0 1 0,1-1 0,-1-1 0,1 1 0,-12-10 0,5-1-227,0 0-1,1-1 1,0-1-1,2 0 1,-19-30-1,-7-20-6598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19.600"/>
    </inkml:context>
    <inkml:brush xml:id="br0">
      <inkml:brushProperty name="width" value="0.05" units="cm"/>
      <inkml:brushProperty name="height" value="0.05" units="cm"/>
      <inkml:brushProperty name="color" value="#E71224"/>
    </inkml:brush>
  </inkml:definitions>
  <inkml:trace contextRef="#ctx0" brushRef="#br0">1 0 24575,'8'9'0,"-3"-4"0,-1 1 0,1-1 0,-1 1 0,0 1 0,0-1 0,-1 0 0,1 1 0,-2 0 0,1 0 0,3 13 0,-2 3 0,-1 1 0,1 26 0,-3-29 0,7 655-738,-10-487 634,-1 279 104,3-450 0,-1-11 0,1 0 0,0 0 0,1 1 0,0-1 0,0 0 0,3 12 0,-4-18 10,1-1-1,-1 1 1,0-1 0,0 1 0,0-1 0,1 0 0,-1 1-1,0-1 1,0 1 0,1-1 0,-1 0 0,1 1-1,-1-1 1,0 0 0,1 1 0,-1-1 0,1 0 0,-1 0-1,0 1 1,1-1 0,-1 0 0,1 0 0,-1 0 0,1 0-1,-1 1 1,1-1 0,-1 0 0,1 0 0,-1 0-1,1 0 1,-1 0 0,1 0 0,-1 0 0,1-1 0,-1 1-1,1 0 1,-1 0 0,1 0 0,0-1 0,20-12 434,-19 12-439,29-25-5,-1-1 0,-1-2 0,31-39 0,-38 43 0,61-75-117,-4-3 0,-5-3 0,-5-3-1,93-201 1,-109 193-1150,-45 101-5071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3:21.695"/>
    </inkml:context>
    <inkml:brush xml:id="br0">
      <inkml:brushProperty name="width" value="0.05" units="cm"/>
      <inkml:brushProperty name="height" value="0.05" units="cm"/>
      <inkml:brushProperty name="color" value="#E71224"/>
    </inkml:brush>
  </inkml:definitions>
  <inkml:trace contextRef="#ctx0" brushRef="#br0">590 1835 24575,'0'0'0,"-3"0"0,0 0 0,1 1 0,-1 0 0,0 0 0,0 0 0,1 0 0,-1 0 0,0 0 0,1 0 0,0 1 0,-1 0 0,1-1 0,0 1 0,-1 0 0,-1 3 0,3-5 0,-33 31 0,-40 49 0,-26 45 0,-65 116-462,124-170 231,-50 117 0,81-165 231,2 0 0,0 1 0,-4 27 0,11-46-5,0 0 0,1 0 1,-1 0-1,1 0 0,1 0 0,-1 0 0,2 6 0,-2-9 13,1 0 1,-1-1-1,1 1 0,0-1 0,-1 1 0,1-1 0,0 1 0,0-1 0,0 1 0,0-1 0,0 0 0,0 1 0,1-1 0,-1 0 0,0 0 0,0 0 0,1 0 0,-1 0 0,1 0 0,-1-1 0,1 1 0,-1 0 0,4 0 0,-1 0 23,0-1 1,0 1-1,0-1 0,0 0 0,0 0 1,0-1-1,0 1 0,0-1 1,0 0-1,-1 0 0,1 0 1,0 0-1,0-1 0,-1 0 0,5-2 1,3-2 35,0-2 0,0 1 1,12-13-1,3-4-67,-2-2 0,-1 0 0,35-52 0,-23 22 0,30-64 0,-61 111 0,13-24 0,-1-1 0,21-69 0,-36 96 0,-4 12 0,-3 15 0,-5 33 0,4 0 0,1 1 0,3 98 0,5-109 0,2 0 0,1-1 0,3 1 0,24 78 0,-25-99 0,1-1 0,2 0 0,0 0 0,1-1 0,1-1 0,1 0 0,0 0 0,2-1 0,0-1 0,33 29 0,-38-38 0,1 0 0,0-1 0,1-1 0,0 1 0,0-2 0,0 0 0,0 0 0,1-1 0,0-1 0,0 0 0,14 1 0,-8-3 0,0 0 0,1-1 0,-1-2 0,0 1 0,-1-2 0,1-1 0,23-7 0,-8-1-146,-1-1-1,0-2 1,-1-1 0,0-2-1,-1-1 1,54-44 0,-32 17-333,-3-2 0,76-93 1,-51 42-11,-4-4-1,101-194 1,60-249-568,-171 362 1025,-8-2-1,-8-2 0,39-360 1,-74 348-557,-11 158 613,-1 1 0,-14-70 0,12 94 129,0-1 0,-1 1-1,-1 0 1,-1 0 0,-14-26-1,18 38-74,0-1-1,0 1 0,-1 1 1,0-1-1,0 0 0,0 1 1,-1 0-1,1 0 0,-1 0 1,0 1-1,0-1 0,0 1 1,0 0-1,-1 1 0,1-1 1,-1 1-1,0 0 0,0 1 1,1-1-1,-9 0 0,7 2 57,-1 0 0,1 0-1,0 1 1,0 0-1,-1 0 1,1 0-1,0 1 1,0 1-1,-12 4 1,3 2 46,0 0-1,0 1 1,-15 13 0,-1 2-285,-51 56 0,-47 78-733,61-59 338,5 4-1,4 2 0,-78 192 0,85-157-25,7 3 1,-46 242-1,47-25 497,41-267-617,15 170 0,-4-208 338,17 66 0,-15-86 336,2-1 0,30 65-1,-30-79 81,1 0 0,1-1 0,0 0 0,2-1 0,23 24 0,-25-30 26,2 0 1,-1-1 0,2-1 0,0 0-1,0-2 1,1 1 0,26 10 0,-24-14 209,0 0 1,0-1 0,1-1-1,-1 0 1,1-2-1,0 0 1,0-1 0,0-1-1,0-1 1,0-1 0,0-1-1,28-7 1,-18 1-310,-1-1 1,1-1-1,-2-2 1,0-1 0,0-1-1,-1-1 1,29-25-1,-7 1 2,-2-2 0,-1-2 1,-3-2-1,-2-2 0,-1-2 0,-4-1 0,-1-2 0,-3-1 0,-2-2 0,-2-1 0,-3-1 1,21-75-1,-44 128-37,1-5 0,-1-1 0,3-14 0,-6 21 45,-1 5 69,-3 9 182,-2 9-268,2 1 0,-4 21 0,5-22-21,-65 355-7,58-289 0,3 2 0,6 123 0,11-110 0,-6-85 0,1 0 0,0-1 0,0 1 0,10 19 0,-12-29 0,0-1 0,1 0 0,-1 0 0,1 0 0,0 0 0,0 0 0,1-1 0,-1 1 0,1-1 0,5 5 0,-5-6 0,0 0 0,-1 0 0,1-1 0,0 1 0,0-1 0,0 0 0,0 0 0,0 0 0,0-1 0,0 1 0,0-1 0,8-1 0,4 0 0,0-2 0,0 0 0,0-1 0,0-1 0,-1 0 0,0-1 0,16-9 0,-2-1 0,0-1 0,40-32 0,-39 23 0,-1-1 0,-1-1 0,-1-2 0,-1 0 0,-2-2 0,-1-1 0,23-46 0,-8 3 0,-3-3 0,34-109 0,-37 90 0,-40 146 0,-6 44 0,-4 163 0,18-199 0,3 1 0,2-1 0,3 0 0,18 67 0,-18-96 0,0-1 0,3 1 0,0-2 0,1 1 0,1-2 0,2 0 0,27 35 0,-33-47 0,1-2 0,1 0 0,0 0 0,0 0 0,1-2 0,0 1 0,13 6 0,-15-11 0,0 1 0,1-1 0,-1-1 0,1 0 0,-1 0 0,1-1 0,0 0 0,0-1 0,0 0 0,14-2 0,-9 0 0,0-2 0,-1 0 0,1 0 0,-1-2 0,0 0 0,0-1 0,0 0 0,19-12 0,-3-1 0,-1-1 0,45-40 0,-38 25 0,-1-1 0,-3-2 0,0-1 0,-3-2 0,33-58 0,-18 17 0,67-170 0,-90 190 0,17-72 0,-33 110 0,-2-1 0,0 0 0,-2 0 0,-1 0 0,-1 0 0,-3-27 0,3 46 0,-1 0 0,0 1 0,-1-1 0,0 0 0,1 1 0,-2-1 0,1 1 0,-1 0 0,-4-8 0,5 11 0,1 0 0,-1 0 0,0 0 0,0 1 0,0-1 0,0 1 0,0-1 0,0 1 0,0 0 0,0-1 0,-1 1 0,1 0 0,0 1 0,-1-1 0,1 0 0,-1 1 0,1-1 0,-1 1 0,1 0 0,-1 0 0,1 0 0,-1 0 0,1 0 0,-4 1 0,-2 1 0,1 0 0,-1 0 0,1 1 0,0 0 0,0 1 0,0-1 0,0 1 0,0 0 0,1 1 0,0 0 0,-7 6 0,-6 8 0,2 0 0,-17 24 0,2 2-44,2 1-1,2 1 0,3 1 1,1 2-1,3 1 1,2 0-1,2 1 0,3 1 1,1 0-1,3 1 0,3 1 1,2-1-1,3 104 1,4-128 44,1 0 0,2 0 0,0-1 0,11 33 0,-11-48 0,1 0 0,-1 0 0,2-1 0,0 0 0,1 0 0,0-1 0,1 0 0,0 0 0,1-1 0,13 13 0,-9-13-2,1 0 0,-1-1 0,1-1 1,1 0-1,0-1 0,0-1 0,1 0 1,0-1-1,0-1 0,20 3 0,-18-5 56,0 0 0,1-2 0,-1 0 0,1-1 0,-1-1 0,1-1 0,-1 0 0,0-2 0,23-7 0,-6-1-49,0-3-1,-2 0 1,46-29 0,92-75-975,-101 61 917,-3-2 0,-3-4 1,-3-2-1,62-86 0,191-313 106,-313 461-53,215-350-112,-216 352 74,2-3 86,0 1 0,1-1 0,-1 0 0,1 1 0,6-6 0,-9 9-13,0 0 1,0 1-1,0-1 1,0 0-1,0 1 1,0-1-1,0 1 1,1-1-1,-1 1 1,0 0-1,0-1 1,1 1-1,-1 0 1,0 0-1,0 0 1,1 0-1,-1 0 0,0 0 1,1 0-1,-1 1 1,0-1-1,0 0 1,1 1-1,-1-1 1,0 1-1,0-1 1,0 1-1,2 1 1,4 2-23,-1 1 0,1 0 1,-1 0-1,-1 1 1,1 0-1,-1 0 0,7 10 1,-1 2-18,17 34 0,-8-5 9,-1 0-1,-3 2 0,10 51 0,-13-33-110,9 124 0,-20-126-63,-2-1 0,-4 0 0,-2 0 0,-3 0 0,-3-1 0,-2 0 0,-4-1 1,-45 110-1,-50 56-2640,-14-1-858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27.374"/>
    </inkml:context>
    <inkml:brush xml:id="br0">
      <inkml:brushProperty name="width" value="0.05" units="cm"/>
      <inkml:brushProperty name="height" value="0.05" units="cm"/>
      <inkml:brushProperty name="color" value="#E71224"/>
    </inkml:brush>
  </inkml:definitions>
  <inkml:trace contextRef="#ctx0" brushRef="#br0">0 4641 24575,'0'0'0,"1"-8"0,0 7 0,-1-1 0,1 1 0,0-1 0,0 1 0,0-1 0,0 1 0,1 0 0,-1 0 0,0-1 0,0 1 0,1 0 0,1-1 0,22-12 0,-17 10 0,184-80 0,-52 26 0,182-105-703,-4-18-702,-267 151 1184,176-104-1702,399-252-105,-147 90 179,478-269 1301,-736 440-903,1093-608-1187,-832 472 2241,360-191 505,-129 71 395,-335 177-193,88-28 2205,-91 48-605,-317 152 1494,67-48 0,-121 77-3138,-3 2-209,1-1 0,-1 1 1,1 0-1,0 0 0,-1 0 0,1 0 0,0 0 0,0 0 1,0 1-1,-1-1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7.573"/>
    </inkml:context>
    <inkml:brush xml:id="br0">
      <inkml:brushProperty name="width" value="0.05" units="cm"/>
      <inkml:brushProperty name="height" value="0.05" units="cm"/>
      <inkml:brushProperty name="color" value="#E71224"/>
    </inkml:brush>
  </inkml:definitions>
  <inkml:trace contextRef="#ctx0" brushRef="#br0">812 1197 24575,'0'-3'0,"0"0"0,-1 0 0,0-1 0,1 1 0,-1 0 0,-1 0 0,1 0 0,0 0 0,-1 0 0,1 1 0,-1-1 0,0 0 0,0 1 0,-3-4 0,0 1 0,0 1 0,0-1 0,0 1 0,0 0 0,-1 0 0,-6-3 0,3 3 0,0 0 0,-1 1 0,0 0 0,1 1 0,-1 0 0,0 0 0,0 1 0,-13 0 0,-6 2 0,-48 7 0,45-3 0,0 1 0,1 2 0,-1 1 0,2 1 0,-33 17 0,43-17 0,0 1 0,1 0 0,0 2 0,1 1 0,1 0 0,0 1 0,1 0 0,-19 24 0,18-15 0,0 0 0,2 1 0,1 1 0,1 0 0,1 1 0,1 0 0,1 1 0,2 0 0,1 1 0,1 0 0,1 0 0,2 0 0,1 0 0,1 1 0,6 54 0,-1-52 0,1 0 0,2 0 0,1 0 0,2-1 0,1 0 0,1-1 0,2-1 0,0 1 0,2-2 0,2 0 0,0-2 0,2 0 0,0 0 0,28 24 0,-34-37 0,0-1 0,1-1 0,0 0 0,1-1 0,0-1 0,1 0 0,0-1 0,0-1 0,1-1 0,-1 0 0,1-1 0,1-1 0,-1-1 0,1-1 0,-1 0 0,1-1 0,21-2 0,-5-2 0,0-2 0,0-2 0,0-1 0,0-1 0,-1-2 0,-1-2 0,49-25 0,-33 11 0,-1-2 0,-1-2 0,-2-2 0,47-46 0,-36 23-197,-2-2 0,-3-3 0,-3-2 0,75-128 0,-88 125 194,-2-1 0,-4-1 1,-2-2-1,-4-1 0,-3-1 0,21-136 0,-31 119-3,-4 0 0,-4-1 0,-3 1 0,-5-1 0,-22-118 0,16 149 0,-20-59 0,25 95 6,-2 0 0,-1 0 0,-1 1 0,0 1 0,-21-28 1,28 43 86,-1 0 1,0 0-1,0 1 0,-1 0 1,-7-6-1,12 10-71,0 0-1,0 0 0,-1 0 0,1 1 0,0-1 0,-1 0 1,1 1-1,0-1 0,-1 1 0,1-1 0,-1 1 0,1-1 1,0 1-1,-1 0 0,1 0 0,-1 0 0,1 0 1,-1 0-1,1 0 0,-1 0 0,1 1 0,-1-1 0,1 0 1,-1 1-1,1-1 0,0 1 0,-1-1 0,1 1 1,0 0-1,0 0 0,-1 0 0,1 0 0,-1 1 0,-4 5-13,1 1-1,1 0 1,-1 0-1,1 0 1,0 0-1,1 1 1,-4 15-1,-4 15 23,-11 71 0,7 43-236,14-144 183,-23 530-525,24 3 167,1-391 362,-1-80 25,2 71 0,-2-140 34,0 0 0,1 0 0,-1 0 0,0 0 0,0 0 0,1 0 1,-1 0-1,1-1 0,0 1 0,0 0 0,0 0 0,0 0 0,0 0 0,0-1 0,0 1 0,2 1 1,-2-2-11,0 0 0,1 0 0,-1-1 0,0 1 0,1-1 0,-1 1 1,0-1-1,1 0 0,-1 1 0,1-1 0,-1 0 0,1 0 1,-1 0-1,1 0 0,-1 0 0,0 0 0,1-1 0,-1 1 1,1 0-1,-1-1 0,1 1 0,-1-1 0,2 0 0,4-2-24,0 0 0,-1-1 0,1 0 0,-1 0 0,0-1 0,6-4 0,32-36 0,-32 33 0,232-291 0,-149 178 0,-93 122 0,4-4 0,0 0 0,0 0 0,13-11 0,-18 17 0,0-1 0,1 1 0,0 0 0,-1 0 0,1 0 0,0 0 0,-1 1 0,1-1 0,0 0 0,0 1 0,0-1 0,-1 1 0,1 0 0,0-1 0,0 1 0,0 0 0,0 0 0,0 0 0,0 0 0,0 1 0,0-1 0,0 0 0,-1 1 0,3 0 0,1 2 0,0 1 0,-1-1 0,0 1 0,0-1 0,0 1 0,0 0 0,-1 0 0,0 1 0,0-1 0,0 1 0,4 8 0,7 15 0,0 1 0,-3 0 0,11 39 0,18 97 0,-36-145 0,12 58 0,-6-25 0,2 0 0,31 86 0,-37-126-682,12 20-1,-10-21-6143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8.822"/>
    </inkml:context>
    <inkml:brush xml:id="br0">
      <inkml:brushProperty name="width" value="0.05" units="cm"/>
      <inkml:brushProperty name="height" value="0.05" units="cm"/>
      <inkml:brushProperty name="color" value="#E71224"/>
    </inkml:brush>
  </inkml:definitions>
  <inkml:trace contextRef="#ctx0" brushRef="#br0">234 7 24575,'0'0'0,"0"0"0,-8 0 0,3 0 0,0 1 0,-1-1 0,1 1 0,0 1 0,0-1 0,0 1 0,0 0 0,1 0 0,-1 0 0,1 1 0,-1 0 0,1 0 0,0 0 0,0 0 0,0 0 0,0 1 0,0 0 0,1 0 0,-4 4 0,-5 9 0,1 1 0,1-1 0,-12 28 0,7-12 0,2 1 0,2 0 0,0 1 0,3 0 0,1 1 0,1 0 0,2 0 0,2 72 0,3-86 0,2 0 0,6 31 0,-7-45 0,1 0 0,-1 0 0,1 0 0,1-1 0,-1 1 0,1-1 0,1 0 0,-1 0 0,9 10 0,-10-15 0,0 1 0,-1-1 0,1 0 0,0 0 0,0 0 0,0 0 0,1-1 0,-1 1 0,0-1 0,1 0 0,-1 0 0,1 0 0,-1 0 0,1-1 0,-1 1 0,1-1 0,-1 0 0,1 0 0,0-1 0,-1 1 0,1 0 0,-1-1 0,1 0 0,-1 0 0,5-2 0,2-1 0,-1 0 0,1-1 0,-1 0 0,0 0 0,-1-1 0,1 0 0,12-13 0,-5 2 0,-1 0 0,-1-2 0,0 0 0,-1 0 0,-1-1 0,16-39 0,41-137 0,-46 119 0,23-143 0,-46 218 0,0 1 0,0-1 0,0 1 0,1-1 0,-1 1 0,1-1 0,-1 1 0,1-1 0,-1 1 0,1-1 0,0 1 0,1-3 0,-1 4 0,-1 0 0,0 0 0,1 0 0,-1-1 0,0 1 0,0 0 0,1 0 0,-1 0 0,0 0 0,1 0 0,-1 0 0,0 0 0,1-1 0,-1 1 0,0 0 0,1 0 0,-1 0 0,0 0 0,1 0 0,-1 1 0,0-1 0,1 0 0,-1 0 0,12 9 0,-4 2 0,0 0 0,-1 0 0,0 1 0,-1 0 0,-1 0 0,9 27 0,-8-23 0,37 123 0,19 48 0,-53-164 0,1-2 0,1 1 0,1-2 0,1 0 0,0 0 0,19 19 0,-26-32 0,1 0 0,0 0 0,1-1 0,-1 0 0,1-1 0,0 1 0,16 6 0,-19-10 0,0 0 0,0 0 0,0-1 0,1 0 0,-1 0 0,0 0 0,1-1 0,-1 0 0,0 0 0,1 0 0,-1 0 0,0-1 0,1 0 0,-1 0 0,8-3 0,-1-2 0,0 1 0,-1-2 0,0 1 0,0-2 0,0 1 0,0-2 0,-1 1 0,-1-1 0,0-1 0,15-19 0,4-9 0,35-68 0,-62 104 0,60-122 0,-5 10 0,-38 83 0,-18 31 0,1 0 0,-1 0 0,0 0 0,0-1 0,0 1 0,0 0 0,0 0 0,0 0 0,1 0 0,-1-1 0,0 1 0,0 0 0,0 0 0,1 0 0,-1 0 0,0 0 0,0 0 0,0 0 0,1-1 0,-1 1 0,0 0 0,0 0 0,0 0 0,1 0 0,-1 0 0,0 0 0,0 0 0,1 0 0,-1 0 0,0 0 0,0 0 0,0 0 0,1 0 0,-1 1 0,0-1 0,0 0 0,0 0 0,1 0 0,-1 0 0,0 0 0,0 0 0,0 0 0,1 1 0,-1-1 0,0 0 0,0 0 0,0 0 0,0 0 0,0 1 0,1-1 0,-1 0 0,0 0 0,0 0 0,0 1 0,7 14 0,-6-11 0,46 159 0,8 23 0,-52-178 0,1-1 0,-1 1 0,1-1 0,0 1 0,1-1 0,0 0 0,0-1 0,0 1 0,1-1 0,8 7 0,-12-12 0,-1 0 0,1 0 0,-1 0 0,1 0 0,-1-1 0,1 1 0,0 0 0,-1-1 0,1 0 0,0 1 0,0-1 0,-1 0 0,1 0 0,0 0 0,0 0 0,-1 0 0,1 0 0,0 0 0,0-1 0,-1 1 0,1-1 0,0 1 0,-1-1 0,1 0 0,-1 0 0,4-1 0,2-3 0,0 0 0,-1 0 0,1-1 0,7-8 0,8-10 0,-1 0 0,20-33 0,32-62 0,-23 36 0,-27 46 0,1-2 0,55-69 0,-75 103 0,0 1 0,0 0 0,9-6 0,-12 9 0,0 1 0,-1-1 0,1 1 0,0-1 0,0 1 0,0-1 0,-1 1 0,1 0 0,0-1 0,0 1 0,0 0 0,0 0 0,0-1 0,0 1 0,0 0 0,-1 0 0,1 0 0,0 0 0,0 0 0,0 0 0,0 1 0,0-1 0,0 0 0,0 0 0,-1 1 0,1-1 0,0 0 0,0 1 0,0-1 0,-1 1 0,1-1 0,1 2 0,0 1 0,1 1 0,-1-1 0,0 1 0,0 0 0,-1-1 0,1 1 0,-1 0 0,0 0 0,1 5 0,0-4 0,13 64 0,-2 1 0,7 131 0,-19 145 0,-2-310 0,0-15-1365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9.748"/>
    </inkml:context>
    <inkml:brush xml:id="br0">
      <inkml:brushProperty name="width" value="0.05" units="cm"/>
      <inkml:brushProperty name="height" value="0.05" units="cm"/>
      <inkml:brushProperty name="color" value="#E71224"/>
    </inkml:brush>
  </inkml:definitions>
  <inkml:trace contextRef="#ctx0" brushRef="#br0">1095 11 24575,'0'0'0,"0"0"0,0 0 0,-4 6 0,-29 32 0,-54 46 0,47-46 0,-54 48 0,-67 68 0,159-152 0,-1 1 0,-1 1 0,1 0 0,0 0 0,0 0 0,-4 8 0,7-11 0,-1 0 0,1 0 0,0 0 0,0 1 0,-1-1 0,1 0 0,0 0 0,0 0 0,0 0 0,0 0 0,0 0 0,1 1 0,-1-1 0,0 0 0,0 0 0,1 0 0,-1 0 0,1 0 0,-1 0 0,1 0 0,-1 0 0,1 0 0,-1 0 0,1 0 0,0 0 0,0 0 0,-1-1 0,1 1 0,0 0 0,2 1 0,9 6 0,1-1 0,0 0 0,0-1 0,0 0 0,22 6 0,8 4 0,-13-3 0,0 1 0,-2 2 0,0 1 0,-1 1 0,0 1 0,-2 1 0,0 1 0,-2 2 0,32 37 0,-26-24-73,-2 1 0,-2 1-1,-1 2 1,27 62 0,-30-51-129,-3 1 0,-2 0 1,14 76-1,-19-53 7,-4 2-1,-2-1 1,-4 1-1,-3-1 1,-22 136-1,8-132 196,-3 0 0,-3-1 0,-4-1 0,-37 75 0,24-71 0,-4-2 0,-3-3 0,-80 102 0,86-129 0,-50 50 0,71-82 0,0-1 0,0-2 0,-2 0 0,0-1 0,-39 20 0,49-29 0,-1 0 0,0-1 0,0-1 0,0 0 0,0 0 0,-1-1 0,1-1 0,-1 0 0,1-1 0,-1 0 0,1-1 0,-25-4 0,19 0 0,1 0 0,0-1 0,0-1 0,0 0 0,1-1 0,0-1 0,1-1 0,-20-15 0,10 4 2,1-1-1,1 0 1,1-2-1,1-1 1,2 0-1,-19-32 1,17 22 0,2 0 0,2-2 0,2 0 0,-18-61 0,26 66-2,1-1 0,1 0 0,2-1 0,1 1 0,2-1 0,1 1 0,2 0 0,13-64 0,-2 39 0,3 1 0,3 1 0,1 1 0,35-61 0,-36 79 0,1 1 0,2 0 0,2 2 0,1 1 0,1 1 0,2 1 0,1 2 0,44-34 0,-19 25 0,1 2 0,2 3 0,1 3 0,89-33 0,260-66 0,-267 88 0,244-83 0,-15-31 0,-326 132 233,0-1 0,47-35 1,-72 45-135,-1-2 1,0 0 0,-1 0 0,-1-2 0,0 0 0,21-34 0,-21 26-100,-2 0 0,-1-2 0,-2 1 0,13-44 0,-18 48 0,-1 1 0,-1-1 0,-1 0 0,-1 0 0,-1 0 0,-3-33 0,1 45 7,-1 0 0,1 1 0,-2-1 0,0 0 0,0 1 0,-1 0 0,0 0-1,-1 0 1,0 0 0,0 1 0,-1 0 0,0 0 0,-1 0 0,0 1 0,0 0 0,-1 0 0,0 1 0,0 0-1,-19-12 1,17 14 30,0-1 0,-1 1 0,1 1-1,-1 0 1,0 0 0,0 1 0,0 1-1,-1 0 1,1 0 0,-1 1 0,1 0-1,-1 1 1,1 1 0,-1 0 0,1 0-1,-1 1 1,1 0 0,0 1 0,0 1-1,-15 6 1,10-1-34,0 0-1,1 1 1,0 1-1,1 0 1,0 1-1,1 1 0,0 0 1,1 0-1,0 2 1,-17 27-1,11-11-26,1 1 0,2 0-1,1 2 1,-16 53 0,19-45-96,1 1 0,-3 48 0,10-62 71,2 1 1,1 0-1,7 58 1,-4-73-26,0-1 0,1 0 1,1 0-1,0 0 0,0 0 0,2-1 0,-1 0 1,2 0-1,0-1 0,0 0 0,1 0 0,1-1 1,0 0-1,0-1 0,1 0 0,16 11 0,38 21-6198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3.723"/>
    </inkml:context>
    <inkml:brush xml:id="br0">
      <inkml:brushProperty name="width" value="0.05" units="cm"/>
      <inkml:brushProperty name="height" value="0.05" units="cm"/>
      <inkml:brushProperty name="color" value="#E71224"/>
    </inkml:brush>
  </inkml:definitions>
  <inkml:trace contextRef="#ctx0" brushRef="#br0">1 1359 24575,'0'0'0,"0"0"0,0 0 0,0 0 0,7-1 0,950-129-2544,-12-55-587,-219 0 2708,-104 25 462,3 23-47,-476 108 29,365-72-166,-9-27-1199,173-110 3870,-602 210-1023,-54 20-1298,-1-1 885,26-6 0,-41 14-978,0 0 0,-1 0 0,1 0 0,0 1 0,0 0 1,0 0-1,0 0 0,0 1 0,9 1 0,-11 0 6,-2-7-1601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4.889"/>
    </inkml:context>
    <inkml:brush xml:id="br0">
      <inkml:brushProperty name="width" value="0.05" units="cm"/>
      <inkml:brushProperty name="height" value="0.05" units="cm"/>
      <inkml:brushProperty name="color" value="#E71224"/>
    </inkml:brush>
  </inkml:definitions>
  <inkml:trace contextRef="#ctx0" brushRef="#br0">1777 1 24575,'-4'0'0,"-111"3"-290,0 5 0,0 4 0,-117 30 0,150-22 195,2 3-1,-79 34 0,116-38 25,1 1 0,1 2 0,0 2 0,2 2 1,-40 34-1,68-51 68,1 0 0,0 2 0,0-1 0,1 1 1,1 0-1,-15 24 0,21-29 16,-1-1 0,1 1 0,0 0 0,0 0 0,1 0 0,-1 0 0,1 0-1,1 0 1,-1 0 0,1 0 0,0 0 0,0 0 0,1 0 0,0 0 0,0 0 0,0 0 0,1 0 0,3 7 0,3 3 128,0 0 1,1-1-1,1-1 0,1 0 1,0 0-1,1-1 0,15 14 0,16 13-107,60 42 0,56 27 123,22 18 48,-175-123-180,5 4 2,0 1 1,16 17 0,-24-23-30,-1-1 1,1 1 0,-1 0-1,0 1 1,0-1 0,-1 0-1,1 0 1,-1 1 0,1-1-1,-1 1 1,0 0 0,0-1-1,-1 1 1,1 0 0,-1 3-1,0-2 2,-1 0 0,1 0 0,-1 0 0,-1 0 0,1 0 0,0 0 0,-1-1 0,-5 10 0,0-1 0,-19 23 0,-6 2 0,-1-1 0,-60 50 0,-90 50 0,115-93 0,-94 44 0,118-68 0,-1-2 0,-1-1 0,-68 14 0,96-27 0,0-1 0,0-1 0,0-1 0,-1 0 0,1-1 0,-29-5 0,40 4 0,0 0 0,1-1 0,-1 1 0,1-2 0,-1 1 0,1-1 0,0 0 0,0 0 0,0-1 0,0 1 0,1-2 0,-1 1 0,1 0 0,0-1 0,0 0 0,1 0 0,-1 0 0,1-1 0,0 0 0,-3-7 0,-5-16-1365,4 3-5461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260"/>
    </inkml:context>
    <inkml:brush xml:id="br0">
      <inkml:brushProperty name="width" value="0.05" units="cm"/>
      <inkml:brushProperty name="height" value="0.05" units="cm"/>
      <inkml:brushProperty name="color" value="#E71224"/>
    </inkml:brush>
  </inkml:definitions>
  <inkml:trace contextRef="#ctx0" brushRef="#br0">181 0 24575,'0'11'0,"-27"432"0,-42-7 0,9-190 0,46-193 0,10-41 0,3-9 0,0 0 0,0 0 0,0 1 0,0-1 0,1 0 0,-1 0 0,1 0 0,0 1 0,0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5.629"/>
    </inkml:context>
    <inkml:brush xml:id="br0">
      <inkml:brushProperty name="width" value="0.05" units="cm"/>
      <inkml:brushProperty name="height" value="0.05" units="cm"/>
      <inkml:brushProperty name="color" value="#E71224"/>
    </inkml:brush>
  </inkml:definitions>
  <inkml:trace contextRef="#ctx0" brushRef="#br0">27 1 24575,'0'0'0,"0"0"0,0 0 0,-2 0 0,-1 0 0,-2 0 0,-1 0 0,2 0 0,1 0 0,1 0 0,0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105"/>
    </inkml:context>
    <inkml:brush xml:id="br0">
      <inkml:brushProperty name="width" value="0.05" units="cm"/>
      <inkml:brushProperty name="height" value="0.05" units="cm"/>
      <inkml:brushProperty name="color" value="#E71224"/>
    </inkml:brush>
  </inkml:definitions>
  <inkml:trace contextRef="#ctx0" brushRef="#br0">238 1 24575,'-16'0'0,"1"0"0,9-1 0,-1 1 0,1 0 0,-1 1 0,-8 1 0,13-2 0,0 1 0,0 0 0,0 0 0,0 0 0,0 0 0,0 0 0,0 0 0,0 0 0,0 1 0,0-1 0,1 0 0,-1 1 0,0 0 0,1-1 0,0 1 0,-3 4 0,-4 9 0,1 1 0,1 0 0,1 0 0,0 1 0,-4 27 0,4-22 0,-77 495 0,76-423-1365,6-80-5461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06.263"/>
    </inkml:context>
    <inkml:brush xml:id="br0">
      <inkml:brushProperty name="width" value="0.05" units="cm"/>
      <inkml:brushProperty name="height" value="0.05" units="cm"/>
      <inkml:brushProperty name="color" value="#E71224"/>
    </inkml:brush>
  </inkml:definitions>
  <inkml:trace contextRef="#ctx0" brushRef="#br0">1835 12 24575,'-23'-4'0,"1"1"0,-1 0 0,0 2 0,1 1 0,-26 3 0,45-3 0,-47 4 0,1 2 0,0 3 0,0 1 0,1 3 0,-48 20 0,22-3 0,2 3 0,-95 59 0,151-82 0,-10 5 0,0 2 0,0 1 0,-44 41 0,68-57 0,0 0 0,0 0 0,0 0 0,1 0 0,-1 1 0,1-1 0,-1 0 0,1 1 0,0-1 0,0 1 0,0 0 0,0-1 0,0 4 0,1-4 0,0-1 0,0 0 0,0 1 0,1-1 0,-1 1 0,0-1 0,1 1 0,-1-1 0,1 0 0,0 1 0,-1-1 0,1 0 0,0 0 0,0 1 0,0-1 0,0 0 0,0 0 0,0 0 0,0 0 0,0 0 0,0 0 0,0 0 0,1-1 0,-1 1 0,2 1 0,8 3 0,1 0 0,-1-1 0,1 0 0,0-1 0,0 0 0,0 0 0,21 0 0,-4-2 0,0 0 0,35-6 0,-33 1 0,0-2 0,-1-1 0,0-1 0,0-1 0,39-19 0,-24 5 0,0-1 0,62-47 0,-95 62 0,-1 1 0,-1 0 0,2 1 0,-1 0 0,19-7 0,-27 12 0,1 1 0,-1 0 0,0 1 0,1-1 0,-1 0 0,1 1 0,-1 0 0,0 0 0,1 0 0,-1 0 0,1 0 0,-1 1 0,1 0 0,-1-1 0,0 1 0,1 0 0,-1 1 0,0-1 0,0 1 0,0-1 0,0 1 0,4 3 0,-2-1 0,1 1 0,-1 0 0,-1 0 0,1 0 0,-1 1 0,6 8 0,-3-1 0,0 0 0,6 19 0,0 6-104,-2 0 0,-1 0-1,5 48 1,-1 125-671,-16-115-34,-24 171 1,-56 92-479,25-184 473,-8-3 1,-87 163 0,68-173 860,-144 207 0,159-273-394,-4-3 1,-4-3 0,-103 92-1,133-140 212,-91 61 1,114-87 197,-1-2 1,0-1 0,-1-1 0,-1-1 0,-54 15 0,70-24 61,0 1 0,0-2 0,0 0 0,0 0 0,0-1 0,0 0 0,0-1 0,0 0 0,0-1 1,1 0-1,-12-4 0,13 2 52,0 0 0,1 0 1,-1-1-1,1 0 0,1 0 0,-1-1 1,1 0-1,0 0 0,0 0 0,0-1 1,1-1-1,-10-14 0,7 8-123,1 0-1,0-1 1,1 0-1,1 0 1,1-1 0,0 1-1,-3-20 1,4 11 28,1 0 0,1 0 0,2-1 1,2-31-1,4 9 0,3 0 0,1 0 1,2 1-1,27-65 0,-14 53-182,2 1 0,3 1 0,2 2 0,2 1-1,47-55 1,-23 41-50,3 2 0,3 3-1,79-58 1,190-106 331,14 36-1084,-155 97-2706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5.266"/>
    </inkml:context>
    <inkml:brush xml:id="br0">
      <inkml:brushProperty name="width" value="0.05" units="cm"/>
      <inkml:brushProperty name="height" value="0.05" units="cm"/>
      <inkml:brushProperty name="color" value="#E71224"/>
    </inkml:brush>
  </inkml:definitions>
  <inkml:trace contextRef="#ctx0" brushRef="#br0">137 252 24575,'-8'11'0,"4"-2"0,1-1 0,-1 1 0,2-1 0,-4 14 0,-6 43-169,-6 74-1,6 74-513,9-161 520,-20 603-54,41 2-260,-2-492 378,-9-120 103,19 68 0,-23-101 180,1-1 1,0 0 0,1 1 0,1-2 0,0 1 0,0-1 0,8 11 0,-6-15 252,-8-6-435,0-1-1,0 1 1,1 0 0,-1 0 0,0-1 0,0 1 0,1 0 0,-1-1 0,0 1 0,0 0 0,0-1 0,0 1 0,0 0 0,1-1 0,-1 1 0,0 0 0,0-1 0,0 1 0,0-1 0,0 1 0,0 0 0,0-1-1,0 1 1,0 0 0,0-1 0,0 1 0,-1-1 0,-2-45-2,-14-66 0,7 55 0,-89-590-941,79 478 941,3-332 0,22 407 0,29-162 0,-21 198 0,1 1 0,4 1 0,47-104 0,-52 133-6,1 2 1,2 0-1,0 1 1,2 0-1,0 1 0,23-21 1,-28 33 21,-1 0 0,2 0 1,-1 2-1,1-1 1,1 2-1,0 0 0,0 1 1,0 0-1,1 1 0,0 1 1,32-7-1,-23 9 124,1 1 0,0 1 0,0 1 0,0 1 0,47 8 0,-55-6-146,0 2 0,0 0 0,-1 1-1,1 0 1,-1 2 0,-1 0 0,0 1-1,30 21 1,-40-26 6,-1 1 0,0 0 0,0 0 0,0 0 0,0 1 0,-1-1 0,0 1 0,0 0 0,-1 1 0,0-1 0,3 7 0,-4-7 0,-1-1 0,0 0 0,0 1 0,0-1 0,-1 1 0,0-1 0,0 1 0,0-1 0,-1 0 0,1 1 0,-1-1 0,-1 1 0,1-1 0,-4 9 0,-2 0 0,1-2 0,-2 1 0,0-1 0,0 0 0,-1-1 0,0 1 0,-13 10 0,-4 2 0,-52 36 0,23-23 0,-2-3 0,-2-2 0,0-3 0,-108 37 0,145-59-227,0-1-1,0 0 1,-1-2-1,0-1 1,-41 1-1,30-6-6598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4:36.200"/>
    </inkml:context>
    <inkml:brush xml:id="br0">
      <inkml:brushProperty name="width" value="0.05" units="cm"/>
      <inkml:brushProperty name="height" value="0.05" units="cm"/>
      <inkml:brushProperty name="color" value="#E71224"/>
    </inkml:brush>
  </inkml:definitions>
  <inkml:trace contextRef="#ctx0" brushRef="#br0">1 885 24575,'11'-10'0,"3"-4"0,-1-1 0,0-1 0,15-23 0,-8 10 0,28-40 0,-3-2 0,41-90 0,-82 153 0,201-387 0,-201 390 0,18-29 0,-20 33 0,-1-1 0,0 0 0,1 1 0,-1 0 0,1-1 0,-1 1 0,1 0 0,0 0 0,0-1 0,-1 1 0,1 1 0,0-1 0,0 0 0,0 0 0,3 0 0,-4 1 0,0 0 0,0 1 0,1-1 0,-1 0 0,0 0 0,0 1 0,0-1 0,0 1 0,0-1 0,0 1 0,0-1 0,0 1 0,0 0 0,-1 0 0,1-1 0,0 1 0,0 0 0,0 0 0,-1 0 0,2 1 0,13 23 0,-12-19 0,67 148 0,-35-72 0,-10-21 0,-14-32 0,2-1 0,0 0 0,2 0 0,19 27 0,-26-46-1365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6.86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35:17.66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290"/>
    </inkml:context>
    <inkml:brush xml:id="br0">
      <inkml:brushProperty name="width" value="0.05" units="cm"/>
      <inkml:brushProperty name="height" value="0.05" units="cm"/>
      <inkml:brushProperty name="color" value="#E71224"/>
    </inkml:brush>
  </inkml:definitions>
  <inkml:trace contextRef="#ctx0" brushRef="#br0">1012 610 24575,'-1'0'0,"0"0"0,0 0 0,0 0 0,0 0 0,0 1 0,0-1 0,0 0 0,0 1 0,0-1 0,0 1 0,0-1 0,0 1 0,-1 1 0,-2 0 0,-20 15 0,1 0 0,-29 28 0,35-29 0,-90 84-402,-116 129-252,15 22 0,157-178 403,-70 129-1,92-142 185,2 1 0,-35 121 0,47-122 67,3 0 0,2 1 0,3 0 0,3 1 0,4 71 0,4-79 0,2 0 0,2 0 0,3 0 0,2-1 0,3-1 0,23 54 0,-16-56 0,2-1 0,2-1 0,3-1 0,1-1 0,3-2 0,1-2 0,2-1 0,2-1 0,1-3 0,2-1 0,81 52 0,-80-62 0,1-1 0,1-3 0,1-2 0,1-2 0,74 19 0,-78-28 0,1-1 0,0-3 0,0-1 0,1-2 0,-1-2 0,71-9 0,-65 0-79,0-2-1,-1-3 1,0-1 0,-1-3-1,-1-1 1,80-47 0,-56 22-179,-3-3 0,-1-3 1,85-82-1,-65 43-379,-4-3-1,-3-4 1,97-155 0,-78 86 458,120-273 0,-163 310 117,-7-4-1,39-158 1,-71 212-252,11-132 1,-25 150 34,-2 1-1,-14-112 1,7 129 278,-3 1 0,-1 0 0,-2 0 0,-31-70 0,28 80-10,-1 1-1,-2 1 1,-1 1 0,-1 0-1,-1 1 1,-36-34 0,26 34 8,-1 0 1,-2 2 0,0 2 0,-2 1-1,0 1 1,-1 2 0,-1 2-1,-1 2 1,-55-15 0,31 15-54,0 2 1,-1 3-1,-1 3 0,1 2 0,-90 7 1,76 4 32,0 3 0,0 4 0,2 3 0,-86 30-1,71-14-90,1 5 0,2 4 0,-89 56-1,-143 121 261,29 13 1090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7.982"/>
    </inkml:context>
    <inkml:brush xml:id="br0">
      <inkml:brushProperty name="width" value="0.05" units="cm"/>
      <inkml:brushProperty name="height" value="0.05" units="cm"/>
      <inkml:brushProperty name="color" value="#E71224"/>
    </inkml:brush>
  </inkml:definitions>
  <inkml:trace contextRef="#ctx0" brushRef="#br0">23 1768 24575,'-8'-10'0,"6"6"0,0-1 0,0 1 0,0-1 0,1 0 0,-1 1 0,1-1 0,0 0 0,0-7 0,1 3 0,0-1 0,0 1 0,3-17 0,0 12 0,1 1 0,0-1 0,1 1 0,1 0 0,0 0 0,0 1 0,15-21 0,15-17-209,2 1-1,2 2 1,73-66-1,161-110-1343,-69 75 957,6 9 0,6 10 0,340-149 0,-221 150 616,-255 103-101,0 4 0,104-12 0,-144 28-12,1 1 0,1 3 0,-1 1 0,0 3 0,0 1 0,-1 2 0,1 1-1,-1 3 1,0 1 0,-1 2 0,47 23 0,-31-8 93,-2 3 0,69 52 0,90 88 0,-47-35 0,-101-87 0,120 67 0,-139-92 0,1-2 0,1-2 0,89 24 0,-81-31-87,0-3 0,0-3 0,89 1 0,-69-10-169,-1-3 0,91-17 0,-49-4-23,-2-4 0,-1-5 0,146-67 1,-83 18 274,210-136 1,135-138 35,-382 253 98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8.904"/>
    </inkml:context>
    <inkml:brush xml:id="br0">
      <inkml:brushProperty name="width" value="0.05" units="cm"/>
      <inkml:brushProperty name="height" value="0.05" units="cm"/>
      <inkml:brushProperty name="color" value="#E71224"/>
    </inkml:brush>
  </inkml:definitions>
  <inkml:trace contextRef="#ctx0" brushRef="#br0">1 2728 24575,'6'-12'0,"46"-53"0,34-46 0,262-392-1401,-274 382 934,-5-4 0,70-173 0,-91 168 477,35-156-1,-59 180-56,18-219-1,-40 103-325,-6 170 371,-2 0-1,-15-62 1,17 96 38,-1 0 0,-1 1-1,-1 0 1,0 1 0,-12-20 0,15 30 31,0 0 1,0 0 0,-1 0 0,1 1-1,-1-1 1,0 1 0,-1 0 0,0 1 0,1 0-1,-1 0 1,-1 0 0,1 0 0,0 1-1,-1 0 1,-12-4 0,11 6 60,0-1 1,0 1-1,-1 0 1,1 1-1,0 0 0,0 0 1,0 1-1,-1 0 1,-9 3-1,6-1-47,0 1-1,0 1 1,0 0 0,0 0-1,-14 11 1,2 0-43,1 2 1,1 0-1,0 2 0,-32 39 0,10-5-301,3 2 0,2 3 1,-55 111-1,52-78-263,-59 195 0,74-183 538,4 1 0,-16 180 1,34-202-50,4 0 1,3-1-1,4 1 1,18 85 0,-16-126-66,2 0 0,2 0 0,2-1 0,27 56 0,-31-78 60,1-1 1,1 0-1,0 0 1,20 21-1,-20-28 30,-1 0 0,2 0 0,-1-1 0,1-1 0,1 0 0,22 11 0,-19-13 123,1 0-1,0 0 1,0-2 0,1 0 0,-1-1 0,1-1 0,0-1-1,26-1 1,-21-1 32,0-2-1,0-1 1,0-1-1,0-1 0,0-1 1,27-11-1,-4-3-124,-1-1 0,52-34 0,80-67 27,-88 52-24,-3-4 0,-3-4-1,100-119 1,-176 191-24,-8 5 8,0 1 0,0 0 1,0 0-1,0 0 0,0 0 0,1 0 0,-1 0 0,0 0 0,0 0 0,0 0 0,0 0 1,0 0-1,1 0 0,-1 0 0,0 0 0,0 0 0,0 0 0,0 0 0,0 1 0,0-1 0,1 0 1,-1 0-1,0 0 0,0 0 0,0 0 0,0 0 0,0 0 0,0 0 0,0 0 0,0 0 1,1 1-1,-1-1 0,0 0 0,0 0 0,0 0 0,2 20 543,-12 352-374,0-170-203,10-200 29,-2 205 342,4-165-911,2 0 0,17 79 0,-12-93-6257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49.259"/>
    </inkml:context>
    <inkml:brush xml:id="br0">
      <inkml:brushProperty name="width" value="0.05" units="cm"/>
      <inkml:brushProperty name="height" value="0.05" units="cm"/>
      <inkml:brushProperty name="color" value="#E71224"/>
    </inkml:brush>
  </inkml:definitions>
  <inkml:trace contextRef="#ctx0" brushRef="#br0">1 0 24575,'0'0'0,"0"0"0,0 0 0,0 0 0,0 0 0,0 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0.004"/>
    </inkml:context>
    <inkml:brush xml:id="br0">
      <inkml:brushProperty name="width" value="0.05" units="cm"/>
      <inkml:brushProperty name="height" value="0.05" units="cm"/>
      <inkml:brushProperty name="color" value="#E71224"/>
    </inkml:brush>
  </inkml:definitions>
  <inkml:trace contextRef="#ctx0" brushRef="#br0">1 0 24575,'0'7'0,"0"869"0,6-885 0,203-250 0,-40 52 0,-41 34 0,-43 56 0,-82 113 0,4-5 0,0 0 0,0 1 0,16-15 0,-22 22 0,0 0 0,1-1 0,-1 1 0,1 0 0,0 0 0,-1 0 0,1 0 0,-1 1 0,1-1 0,0 0 0,0 1 0,0-1 0,-1 1 0,1 0 0,0-1 0,0 1 0,0 0 0,0 0 0,0 0 0,-1 0 0,1 1 0,0-1 0,0 0 0,0 1 0,0-1 0,-1 1 0,1 0 0,0-1 0,2 3 0,-1 0 0,1-1 0,-1 1 0,0 0 0,-1 1 0,1-1 0,-1 0 0,1 1 0,-1-1 0,0 1 0,3 7 0,1 5 0,5 24 0,-10-34 0,13 55 0,5 75 0,-3 65 0,-9-95 0,-5-77 0,1 0 0,8 29 0,-8-46 0,1-1 0,0 0 0,0 0 0,1 0 0,0-1 0,1 1 0,13 16 0,15 11-1365,-1-7-5461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472"/>
    </inkml:context>
    <inkml:brush xml:id="br0">
      <inkml:brushProperty name="width" value="0.05" units="cm"/>
      <inkml:brushProperty name="height" value="0.05" units="cm"/>
      <inkml:brushProperty name="color" value="#E71224"/>
    </inkml:brush>
  </inkml:definitions>
  <inkml:trace contextRef="#ctx0" brushRef="#br0">0 0 24575,'0'0'0,"0"2"0,4 6 0,5 3 0,-1-1-8191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1.191"/>
    </inkml:context>
    <inkml:brush xml:id="br0">
      <inkml:brushProperty name="width" value="0.05" units="cm"/>
      <inkml:brushProperty name="height" value="0.05" units="cm"/>
      <inkml:brushProperty name="color" value="#E71224"/>
    </inkml:brush>
  </inkml:definitions>
  <inkml:trace contextRef="#ctx0" brushRef="#br0">23 606 24575,'0'0'0,"3"0"0,19 0 0,-1-2 0,0-1 0,0 0 0,0-2 0,0 0 0,0-1 0,-1-1 0,0-1 0,-1-1 0,32-20 0,-32 17 0,-1-1 0,0 0 0,-1-2 0,-1 0 0,0-1 0,-1 0 0,-1-2 0,-1 1 0,0-2 0,12-23 0,-20 30 0,0 1 0,0 0 0,-1-1 0,-1 0 0,0 0 0,0 0 0,-1 0 0,-1-1 0,0 1 0,-1-1 0,0 1 0,-2-13 0,1 16 0,-1 1 0,0 0 0,0 0 0,-1 1 0,0-1 0,0 0 0,-1 1 0,0 0 0,0-1 0,-1 2 0,1-1 0,-2 0 0,1 1 0,-1 0 0,0 1 0,0-1 0,0 1 0,-13-8 0,12 9 0,0 1 0,0 0 0,1 0 0,-2 0 0,1 1 0,0 0 0,0 1 0,-1 0 0,1 0 0,-1 0 0,1 1 0,-1 0 0,1 0 0,0 1 0,-1 0 0,1 1 0,0-1 0,-1 1 0,1 1 0,0-1 0,0 1 0,-7 4 0,2 1 0,0-1 0,0 2 0,0-1 0,1 2 0,1-1 0,-1 2 0,2-1 0,-1 1 0,2 1 0,-14 20 0,6-1 0,1 0 0,2 0 0,1 1 0,-15 63 0,19-55 0,2 0 0,1 0 0,2 77 0,5-93 0,0 1 0,2 0 0,0-1 0,2 0 0,1 0 0,0-1 0,2 0 0,1 0 0,1-1 0,17 28 0,-19-37 0,1 0 0,0-1 0,1 0 0,0-1 0,0 0 0,2-1 0,17 13 0,-19-17 0,1 1 0,-1-1 0,1-1 0,1 0 0,-1-1 0,1 0 0,-1-1 0,1-1 0,23 3 0,-14-5-34,0-1 0,-1 0 0,1-2 1,0 0-1,-1-1 0,31-11 0,-3-3-187,73-37 1,-60 22 177,-1-2 1,-2-2-1,59-50 1,-88 61 47,0-1 0,-2-2 0,-1 0-1,-1-2 1,-1-1 0,37-64 0,-51 74 114,17-43-1,-26 58-77,1 1-1,-2-1 0,1 0 0,-1 0 0,0 0 0,0 0 0,-1-1 0,0 1 0,0 0 0,-3-14 1,2 19-33,1-1 1,-1 1-1,0 0 0,0-1 1,0 1-1,0 0 1,-1 0-1,1 0 1,-1 0-1,1 0 1,-1 0-1,0 1 1,1-1-1,-1 0 1,-3-1-1,2 1-4,0 0 0,-1 1 0,0-1-1,1 1 1,-1-1 0,0 1 0,0 1-1,-6-2 1,-2 1-9,1 1-1,0 1 0,0-1 1,0 2-1,-22 4 0,12 1 6,1 0 0,0 1 0,0 2 0,0 0 0,1 0 0,1 2 0,0 0 0,0 2 0,-25 24 0,24-19 0,0 1 0,2 1 0,0 1 0,1 1 0,1 0 0,1 1 0,-13 32 0,20-40 0,2 0 0,0 0 0,0 0 0,-2 23 0,6-32 0,1-1 0,0 1 0,0-1 0,0 1 0,1-1 0,2 8 0,-2-10 0,0-1 0,0 1 0,0-1 0,1 0 0,0 1 0,0-1 0,-1 0 0,2 0 0,-1 0 0,0 0 0,6 4 0,-5-4 0,1 0 0,1 0 0,-1-1 0,0 0 0,1 0 0,-1 0 0,1 0 0,-1-1 0,1 0 0,0 1 0,0-2 0,-1 1 0,1-1 0,0 1 0,7-2 0,2 0 0,1-1 0,0 0 0,26-9 0,-20 5 0,0-2 0,-1-1 0,0 0 0,0-2 0,-1 0 0,21-16 0,-17 9 0,-2-1 0,0-1 0,-1-1 0,22-30 0,-14 13 0,-3-2 0,-1-1 0,-2-1 0,-2-1 0,25-78 0,-45 140 0,0 191 0,3-164 0,2 0 0,17 70 0,-18-101 0,0 0 0,1-1 0,1 1 0,1-1 0,0 0 0,0 0 0,15 18 0,-16-25 0,0 1 0,1-1 0,0-1 0,0 0 0,1 0 0,-1 0 0,1-1 0,1 0 0,-1 0 0,1-1 0,-1 0 0,1-1 0,13 4 0,-5-4 0,0 0 0,1-1 0,-1-1 0,1-1 0,0 0 0,-1-2 0,0 0 0,1 0 0,17-6 0,13-6 0,88-38 0,116-70 0,-101 46 0,-136 68 0,8-3 0,31-11 0,-47 20 0,0 0 0,0 0 0,0 1 0,0 0 0,1 0 0,-1 0 0,0 1 0,1 1 0,6 0 0,-11-1 0,0 1 0,0 0 0,0 0 0,0 0 0,0 0 0,-1 0 0,1 1 0,0-1 0,-1 1 0,0-1 0,1 1 0,-1 0 0,0 0 0,0 0 0,0 0 0,0 1 0,0-1 0,0 1 0,-1-1 0,1 1 0,1 3 0,0 3 0,1 0 0,-2 1 0,1-1 0,-1 1 0,1 11 0,1 23 0,-2 0 0,-2 1 0,-8 66 0,-36 135 0,62-285 0,120-281-1365,-101 228-5461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3.894"/>
    </inkml:context>
    <inkml:brush xml:id="br0">
      <inkml:brushProperty name="width" value="0.05" units="cm"/>
      <inkml:brushProperty name="height" value="0.05" units="cm"/>
      <inkml:brushProperty name="color" value="#E71224"/>
    </inkml:brush>
  </inkml:definitions>
  <inkml:trace contextRef="#ctx0" brushRef="#br0">11425 516 24575,'-15'-9'0,"-3"4"0,0 0 0,-27-3 0,31 5 0,-133-21 66,-100-18-439,57 5-432,-465-84-1649,-7 30-1368,290 63 3296,-698 39 1,-56 94-2068,269-22 2698,-894-2-105,1429-83-142,-236 3-452,2 31 223,341-6 344,-369 96-1,416-73 10,2 8-1,-257 127 1,-60 97 104,386-213 309,3 3 0,-143 142 0,191-164 232,1 2 0,2 2 1,-46 78-1,70-98-284,1 1 1,-22 62-1,32-70-304,0 0-1,2 1 0,1 1 1,-2 38-1,6-46-38,2 0 0,0 0 0,1-1 0,1 1 0,1-1 0,1 0 0,0 0 0,1 0 0,2-1 0,0 1 0,17 28 0,-9-22 0,2-1 0,0-1 0,2 0 0,0-1 0,1-1 0,1-1 0,30 20 0,-4-8 112,1-2 0,1-2 0,83 33 0,177 39 91,298 14-1359,14-55-398,423-15-730,7-43 566,180-52 1269,-6-73 539,221-127-50,-23-94-242,-1019 229-447,259-105 150,-33-60 850,-414 153 66,-165 92 225,62-56 1,-87 68-416,-2 0 0,-2-2 0,0-1 0,-1-1 0,-2-1 0,28-51 0,-39 61-142,-1 0 0,-1-1 0,0 1 1,-1-1-1,-2-1 0,0 1 0,-1 0 0,0-1 0,-2 0 1,-1 0-1,0 1 0,-6-32 0,0 22-85,-1 0 0,-2 0 0,-1 1 0,-2 0 0,-26-48 0,15 38 0,-2 0 0,-1 2 0,-44-46 0,35 47 130,-1 1 1,-2 2-1,-70-47 0,54 47 241,-2 1 0,-88-35 0,58 35-113,-2 4 0,0 4 1,-1 4-1,-118-12 1,-108 13-1170,-27 22 708,18 12 323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4.534"/>
    </inkml:context>
    <inkml:brush xml:id="br0">
      <inkml:brushProperty name="width" value="0.05" units="cm"/>
      <inkml:brushProperty name="height" value="0.05" units="cm"/>
      <inkml:brushProperty name="color" value="#E71224"/>
    </inkml:brush>
  </inkml:definitions>
  <inkml:trace contextRef="#ctx0" brushRef="#br0">1 1318 24575,'1'0'0,"0"0"0,0-1 0,0 1 0,0 0 0,0-1 0,0 1 0,0-1 0,0 1 0,0-1 0,1-1 0,4-1 0,70-41 0,156-102-543,-7-9-1,368-334 1,-241 128 543,-336 343 60,-1 2-349,-1-2 1,0 0 0,14-25-1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5.838"/>
    </inkml:context>
    <inkml:brush xml:id="br0">
      <inkml:brushProperty name="width" value="0.05" units="cm"/>
      <inkml:brushProperty name="height" value="0.05" units="cm"/>
      <inkml:brushProperty name="color" value="#E71224"/>
    </inkml:brush>
  </inkml:definitions>
  <inkml:trace contextRef="#ctx0" brushRef="#br0">1 1918 24575,'12'-3'0,"7"-5"0,1-1 0,-1-1 0,-1-1 0,27-21 0,65-61 0,-107 90 0,82-77-129,-4-3 0,-3-4 1,-4-3-1,63-102 0,-91 119 37,-4-2 0,-3-1 0,-3-2 0,-4-2-1,-3-1 1,21-99 0,-16-21-20,-31 167 84,-2-1 0,0 1 0,-9-63 0,7 88 65,-1 0 0,0 0 0,-1 0 1,0 0-1,-1 0 0,1 0 0,-2 1 0,1 0 0,-8-11 0,7 13 21,0 0-1,0 1 1,-1-1-1,0 1 1,0 0-1,0 1 1,-1-1 0,1 1-1,-1 1 1,0-1-1,-11-3 1,9 4-26,-1 0 0,0 0 0,0 1 0,0 1 0,0-1 0,0 2 0,-1-1 0,1 2 0,0-1 0,0 1 1,-13 3-1,10 0-25,1-1 0,0 2 1,1 0-1,-1 0 1,1 1-1,0 0 0,0 1 1,-18 15-1,9-4-60,1 2 1,0 0-1,1 1 0,2 1 0,0 0 0,-25 49 1,18-24-177,3 2 0,-26 86 0,29-66 206,2 0-1,4 1 1,2 1-1,4-1 1,2 1-1,4 0 1,3 0-1,24 130 1,-20-164-21,3 0 1,0 0-1,3-1 1,26 51-1,-28-64 17,2-1 0,0-1 0,2 0 0,0-1-1,1-1 1,1 0 0,32 25 0,-27-28 6,0 0 0,1-2-1,1-1 1,0-1 0,1-1 0,0-1 0,1-1 0,0-2 0,0 0 0,0-2 0,49 3-1,-29-7-14,0-2 0,0-1 0,0-3 0,-1-2-1,1-2 1,47-15 0,-54 12 237,-2-2 1,1-2-1,54-31 0,-75 37-106,-1-1-1,-1-1 0,0 0 1,-1-1-1,0-1 0,-1 0 1,0-1-1,-2 0 0,15-23 1,-25 36-52,-1 0 0,1-1 1,-1 0-1,0 1 0,0-1 1,0 0-1,0 0 0,0 0 0,0-3 1,-1 6-42,0-1 1,0 0-1,0 1 0,0-1 1,-1 0-1,1 1 1,0-1-1,0 1 1,0-1-1,-1 0 0,1 1 1,0-1-1,-1 1 1,1-1-1,0 1 0,-1-1 1,0 0-1,0 0-3,0 0 0,0 1 0,0-1-1,0 0 1,0 1 0,0-1 0,-1 1-1,1 0 1,0-1 0,0 1 0,0 0-1,-3 0 1,-5-1 1,-1 1 0,0 1 0,1 0 0,-1 0 0,1 1 0,-1 0 0,1 1 0,-14 5 0,3 1 0,1 0 0,-33 21 0,52-30 0,-11 7 0,1 0 0,-10 9 0,18-14 0,0 0 0,0 0 0,1 0 0,-1 0 0,0 0 0,1 1 0,-1-1 0,1 0 0,0 1 0,-1-1 0,1 1 0,0-1 0,1 1 0,-1 0 0,0 4 0,1-6 0,0 0 0,0 1 0,0-1 0,1 1 0,-1-1 0,0 0 0,1 1 0,-1-1 0,1 0 0,-1 0 0,1 1 0,0-1 0,0 0 0,-1 0 0,1 0 0,0 0 0,0 0 0,0 0 0,0 0 0,0 0 0,0 0 0,1-1 0,-1 1 0,0 0 0,0-1 0,1 1 0,-1-1 0,0 1 0,0-1 0,1 1 0,-1-1 0,2 0 0,4 1 0,0 0 0,1 0 0,-1-1 0,0 0 0,9-1 0,11-3 0,-1-1 0,0-1 0,0-2 0,35-14 0,95-54 0,-108 48 0,47-34 0,-76 48 0,-1-1 0,0-1 0,-1 0 0,-1-1 0,17-24 0,-24 24 0,-10 24 0,0 0 0,1 0 0,0 13 0,0-4 0,0 134-310,-7 1 0,-7-2-1,-6 1 1,-42 151 0,30-177 310,-6-3 0,-63 138 0,69-193 0,-66 100 0,67-121 0,-2-2 0,-71 72 0,23-44 0,71-64 0,-1 1 0,0-2 0,-1 1 0,0-1 0,-23 8 0,31-13-5,1 0 1,-1 0 0,1-1 0,-1 1-1,1-1 1,-1 0 0,1 0-1,-1 0 1,1 0 0,-1 0-1,1-1 1,-1 0 0,1 1-1,-5-3 1,6 2 22,-1-1 0,1 1 0,-1-1 0,1 0 0,0 1 0,-1-1 0,1 0 0,0-1 0,0 1 0,1 0 0,-1 0 0,0-1 0,1 1 0,-1-1-1,1 0 1,0 1 0,-2-7 0,1 1 121,0 0-1,1 0 0,0 0 1,0 0-1,1 0 0,0 0 0,1-12 1,2 0-77,1-1 0,6-20 0,35-82-62,-2 30-288,5 1 0,3 4 0,74-98 0,216-225-863,-103 155 1079,14 22-62,-247 229 127,80-60-38,-75 59 47,1-1-1,-1 2 1,1-1-1,1 1 1,-1 1-1,17-4 1,-23 7 25,-1 0 0,0 1 0,0-1 0,1 1 0,-1 0 0,0 1 0,1-1 0,-1 1 0,0-1 0,0 1 0,0 0 0,0 1 0,5 1 0,-3 0 66,-1 0 0,0 0 1,0 1-1,0 0 0,-1 0 0,1 0 0,-1 0 1,6 7-1,0 4 164,1 1 1,-2 1-1,0-1 0,12 35 1,-1 9-215,-14-39-384,1 0 1,1 0-1,18 32 1,-15-36-6486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217"/>
    </inkml:context>
    <inkml:brush xml:id="br0">
      <inkml:brushProperty name="width" value="0.05" units="cm"/>
      <inkml:brushProperty name="height" value="0.05" units="cm"/>
      <inkml:brushProperty name="color" value="#E71224"/>
    </inkml:brush>
  </inkml:definitions>
  <inkml:trace contextRef="#ctx0" brushRef="#br0">1 65 24575,'0'0'0,"0"0"0,0 0 0,0 0 0,0-3 0,0-4 0,2-9 0,3-4 0,1 2-8191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572"/>
    </inkml:context>
    <inkml:brush xml:id="br0">
      <inkml:brushProperty name="width" value="0.05" units="cm"/>
      <inkml:brushProperty name="height" value="0.05" units="cm"/>
      <inkml:brushProperty name="color" value="#E71224"/>
    </inkml:brush>
  </inkml:definitions>
  <inkml:trace contextRef="#ctx0" brushRef="#br0">194 0 24575,'-3'6'0,"-4"9"0,2 0 0,-1 0 0,2 0 0,0 1 0,-4 30 0,3 83 0,6-97 0,-2 1 0,-1 0 0,-1-1 0,-10 38 0,-4-18 0,-34 71 0,-9 28 0,56-144 0,3-19 0,1-21-1365,1-8-5461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6.942"/>
    </inkml:context>
    <inkml:brush xml:id="br0">
      <inkml:brushProperty name="width" value="0.05" units="cm"/>
      <inkml:brushProperty name="height" value="0.05" units="cm"/>
      <inkml:brushProperty name="color" value="#E71224"/>
    </inkml:brush>
  </inkml:definitions>
  <inkml:trace contextRef="#ctx0" brushRef="#br0">641 1 24575,'0'0'0,"-3"4"0,1 0 0,1 0 0,-1 0 0,1 0 0,-1 1 0,1-1 0,0 1 0,0 4 0,0 3 0,-21 186 28,13-93-238,-84 530-1300,-69-13 275,153-597 1235,-53 152 0,45-134 0,-45 78 0,55-108 42,-1-1-1,-1 0 1,-14 15-1,14-21 290,9-6-319,-1 0 1,1 0 0,-1 0 0,1 0-1,0 0 1,-1 0 0,1 0 0,-1 0-1,1 0 1,0 0 0,-1 0-1,1 0 1,-1 0 0,1-1 0,0 1-1,-1 0 1,1 0 0,0 0 0,-1-1-1,1 1 1,0 0 0,-1 0-1,1-1 1,0 1 0,-1-1 0,-4-7 84,0-1 1,1 1-1,0-1 1,-4-12-1,-23-69 709,-32-152 0,62 236-806,0 5 0,1 0 0,0 0 0,-1 0 0,1-1 0,0 1 0,0 0 0,0 0 0,0 0 0,0-1 0,0 1 0,0 0 0,0 0 0,1-2 0,0 2 0,0 1 0,-1-1 0,1 1 0,0-1 0,0 1 0,0-1 0,0 1 0,1 0 0,-1-1 0,0 1 0,0 0 0,0 0 0,0 0 0,0 0 0,0 0 0,2 0 0,38-3 0,56-10 0,40-17 0,-68 13 0,101-10 0,-166 27 0,0-1 0,0 1 0,0 0 0,0 1 0,0-1 0,0 1 0,5 1 0,-7-2 0,0 1 0,0 0 0,0 0 0,-1 0 0,1 0 0,0 0 0,-1 1 0,1-1 0,-1 0 0,1 1 0,-1-1 0,1 1 0,-1-1 0,0 1 0,0 0 0,1 2 0,3 5 0,-1 1 0,-1 0 0,1 0 0,-2 1 0,1-1 0,-2 1 0,1-1 0,-1 16 0,-6 89 0,4-100 0,-12 121-1365,11-108-5461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321"/>
    </inkml:context>
    <inkml:brush xml:id="br0">
      <inkml:brushProperty name="width" value="0.05" units="cm"/>
      <inkml:brushProperty name="height" value="0.05" units="cm"/>
      <inkml:brushProperty name="color" value="#E71224"/>
    </inkml:brush>
  </inkml:definitions>
  <inkml:trace contextRef="#ctx0" brushRef="#br0">1 27 24575,'0'0'0,"0"0"0,0 0 0,0 0 0,0 0 0,0 0 0,7-4 0,9-7 0,2-1-8191</inkml:trace>
  <inkml:trace contextRef="#ctx0" brushRef="#br0" timeOffset="1">625 366 24575,'-3'-1'0,"-1"1"0,1-1 0,0 1 0,-1 0 0,1 0 0,-1 1 0,1-1 0,-1 1 0,-4 1 0,-1 0 0,1 1 0,-14 7 0,4 0 0,0 1 0,1 0 0,0 2 0,0 0 0,-27 30 0,18-14 0,1 0 0,-27 45 0,44-62 0,1 0 0,0 0 0,1 1 0,0 0 0,1 0 0,-7 24 0,12-33 0,-1-1 0,1 0 0,-1 0 0,1 1 0,0-1 0,1 0 0,-1 0 0,0 1 0,1-1 0,0 0 0,-1 0 0,3 4 0,-2-5 0,1 1 0,-1-1 0,1 0 0,0 1 0,0-1 0,0 0 0,0 0 0,0 0 0,0 0 0,0-1 0,1 1 0,-1-1 0,1 1 0,4 1 0,1 0 0,1 0 0,-1-1 0,1 0 0,-1 0 0,1-1 0,-1 0 0,15-1 0,9-1 0,0-2 0,46-10 0,331-104-3247,-214 51-1697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0:51:57.775"/>
    </inkml:context>
    <inkml:brush xml:id="br0">
      <inkml:brushProperty name="width" value="0.05" units="cm"/>
      <inkml:brushProperty name="height" value="0.05" units="cm"/>
      <inkml:brushProperty name="color" value="#E71224"/>
    </inkml:brush>
  </inkml:definitions>
  <inkml:trace contextRef="#ctx0" brushRef="#br0">0 224 24575,'0'0'0,"0"0"0,0-2 0,7-4 0,14-4 0,33-10 0,54-16 0,91-36 0,12-6-8191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7.629"/>
    </inkml:context>
    <inkml:brush xml:id="br0">
      <inkml:brushProperty name="width" value="0.05" units="cm"/>
      <inkml:brushProperty name="height" value="0.05" units="cm"/>
      <inkml:brushProperty name="color" value="#E71224"/>
    </inkml:brush>
  </inkml:definitions>
  <inkml:trace contextRef="#ctx0" brushRef="#br0">132 9863 24575,'-5'-4'0,"0"-1"0,0 1 0,-1 0 0,0 0 0,-8-3 0,-4-4 0,12 8 0,1-1 0,0 0 0,0 0 0,1-1 0,-1 1 0,1-1 0,0 0 0,0 0 0,0-1 0,1 1 0,0-1 0,0 0 0,0 1 0,1-1 0,-3-12 0,2 4 0,1-1 0,0 1 0,2 0 0,-1 0 0,2-1 0,2-19 0,2 5 0,14-52 0,34-64-316,27-31-947,25-24 481,26-18-609,9 7-1,9 6 0,324-344 0,-323 402 1073,7 7 0,6 6 0,6 8 0,5 7 0,4 8 0,351-159 0,-394 215 207,1 5 0,3 7 0,2 5 0,1 7 0,158-14 0,317 23 112,1 47 0,-240-6 0,856-37-730,-557-64 730,-13-67 0,57-113 13,-34-79-169,48-111-447,-31-46 152,633-588 50,-80-82 401,-224 84-394,-781 815 161,-50 52 403,-28 25 93,-29 28 617,-80 90-559,126-139 2127,-143 164-543,2 2-1,62-43 0,-106 86-1869,10-8 1010,23-12 1,-34 21-997,0 1 1,0 0 0,1 0 0,-1 0 0,0 0 0,1 1 0,-1 0 0,1 0 0,7 1 0,1 0-6873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8.941"/>
    </inkml:context>
    <inkml:brush xml:id="br0">
      <inkml:brushProperty name="width" value="0.05" units="cm"/>
      <inkml:brushProperty name="height" value="0.05" units="cm"/>
      <inkml:brushProperty name="color" value="#E71224"/>
    </inkml:brush>
  </inkml:definitions>
  <inkml:trace contextRef="#ctx0" brushRef="#br0">939 1 24575,'-13'1'0,"0"1"0,0 2 0,0-1 0,-12 7 0,-5 2-71,1 1-1,0 2 1,1 1-1,1 1 1,-26 22-1,17-9-262,1 1 0,-59 71 0,44-36-168,2 2-1,4 2 1,-57 120 0,54-82-13,4 2 1,5 2-1,5 1 1,5 2-1,-16 134 1,30-114 12,6 1 1,5-1-1,7 1 0,25 164 1,-11-190 453,4-2 0,62 178 0,-52-202-18,4-2-1,3-1 0,86 131 1,-21-74 206,-16-39 974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632"/>
    </inkml:context>
    <inkml:brush xml:id="br0">
      <inkml:brushProperty name="width" value="0.05" units="cm"/>
      <inkml:brushProperty name="height" value="0.05" units="cm"/>
      <inkml:brushProperty name="color" value="#E71224"/>
    </inkml:brush>
  </inkml:definitions>
  <inkml:trace contextRef="#ctx0" brushRef="#br0">482 15 24575,'0'0'0,"-1"0"0,1 0 0,-1 0 0,1 0 0,-1 0 0,1 0 0,0 1 0,-1-1 0,1 0 0,0 0 0,-1 0 0,1 1 0,0-1 0,-1 0 0,1 1 0,0-1 0,-1 0 0,1 1 0,0-1 0,0 0 0,-1 1 0,1-1 0,0 1 0,-1 0 0,-5 8 0,0 0 0,1 1 0,0 0 0,-5 13 0,5-11 0,-89 254-525,16 11-451,-66 307 695,42 8-265,100-572 527,-11 110-102,11-96 284,4 58-1,0-83 828,-1-12-392,0-17-158,0-452-842,-2 118-236,13 2 755,-6 281-117,29-142 0,-25 177 0,0 1 0,3 1 0,0 0 0,3 0 0,34-56 0,-29 59 0,2 1 0,1 1 0,1 0 0,1 2 0,2 2 0,57-43 0,-62 53 0,0 1 0,0 1 0,1 1 0,1 1 0,0 2 0,0 0 0,1 1 0,0 2 0,1 1 0,37-3 0,-38 7 0,0 1 0,1 1 0,-2 1 0,1 2 0,34 8 0,-43-7 0,-1 0 0,1 1 0,-1 1 0,0 1 0,-1 0 0,0 1 0,0 0 0,25 23 0,-23-16 0,-2 1 0,0 0 0,-1 1 0,0 1 0,-2 0 0,0 1 0,-1 0 0,-1 1 0,-1 0 0,-1 0 0,9 40 0,-12-36 0,0 0 0,-2 1 0,-1-1 0,-1 1 0,-2-1 0,0 1 0,-1 0 0,-2-1 0,0 0 0,-12 34 0,3-23 0,-1-1 0,-3 0 0,0-1 0,-2-1 0,-25 33 0,15-29 0,-1 0 0,-2-2 0,-61 52 0,68-66 260,-52 32-1,66-47-194,0 0 0,-1 0 0,0-1 0,0-1 0,0 0 0,-1 0-1,-19 2 1,17-7-65,7 1 0,8 1 0,0-1 0,0 1 0,0 0 0,0-1 0,1 1 0,-1-1 0,0 1 0,0-1 0,1 1 0,-1-1 0,0 1 0,1-1 0,-1 1 0,1-1 0,-1 0 0,0 1 0,1-1 0,0 1 0,109 104 0,-29-31 0,184 211-388,-38-38-181,-163-183 423,122 93-1,-107-103 199,-67-47-147,1 0 1,0-1 0,0 0-1,19 5 1,-9-6-6427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8.980"/>
    </inkml:context>
    <inkml:brush xml:id="br0">
      <inkml:brushProperty name="width" value="0.05" units="cm"/>
      <inkml:brushProperty name="height" value="0.05" units="cm"/>
      <inkml:brushProperty name="color" value="#E71224"/>
    </inkml:brush>
  </inkml:definitions>
  <inkml:trace contextRef="#ctx0" brushRef="#br0">0 0 24575,'6'12'0,"28"33"0,-2 2 0,28 53 0,126 298 0,-154-320-341,-4 2 0,-3 0-1,22 121 1,-40-154-6485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364"/>
    </inkml:context>
    <inkml:brush xml:id="br0">
      <inkml:brushProperty name="width" value="0.05" units="cm"/>
      <inkml:brushProperty name="height" value="0.05" units="cm"/>
      <inkml:brushProperty name="color" value="#E71224"/>
    </inkml:brush>
  </inkml:definitions>
  <inkml:trace contextRef="#ctx0" brushRef="#br0">1 613 24575,'0'0'0,"2"-2"0,11-6 0,20-8 0,27-13 0,18-12 0,12-12 0,3-5 0,-3-3 0,-8 3 0,-11 4 0,-10 4 0,-9 2 0,-11 2 0,-12 6 0,-12 11 0,-8 9-8191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4:59.734"/>
    </inkml:context>
    <inkml:brush xml:id="br0">
      <inkml:brushProperty name="width" value="0.05" units="cm"/>
      <inkml:brushProperty name="height" value="0.05" units="cm"/>
      <inkml:brushProperty name="color" value="#E71224"/>
    </inkml:brush>
  </inkml:definitions>
  <inkml:trace contextRef="#ctx0" brushRef="#br0">949 0 24575,'0'0'0,"0"3"0,0 2 0,0 3 0,2 5 0,1 5 0,0 10 0,-1 15 0,-2 19 0,-7 14 0,-6 6 0,-6 1 0,-3-3 0,-7-1 0,-5 2 0,-4-5 0,6-17-8191</inkml:trace>
  <inkml:trace contextRef="#ctx0" brushRef="#br0" timeOffset="1">0 257 24575,'0'0'0,"0"0"0,0 0 0,2 0 0,15 0 0,27 0 0,32-2 0,26-1 0,21 0 0,19 1 0,10 3-1239,-9 3 1239,-16 1 0,-21-2-2,-23-2 2,-27-2-6950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00.167"/>
    </inkml:context>
    <inkml:brush xml:id="br0">
      <inkml:brushProperty name="width" value="0.05" units="cm"/>
      <inkml:brushProperty name="height" value="0.05" units="cm"/>
      <inkml:brushProperty name="color" value="#E71224"/>
    </inkml:brush>
  </inkml:definitions>
  <inkml:trace contextRef="#ctx0" brushRef="#br0">50 1 24575,'0'0'0,"-2"4"0,-3 11 0,-3 26 0,-1 32 0,2 27 0,0 21 0,0 13 0,3 17-1845,8 69 1845,3-4-6346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4.667"/>
    </inkml:context>
    <inkml:brush xml:id="br0">
      <inkml:brushProperty name="width" value="0.05" units="cm"/>
      <inkml:brushProperty name="height" value="0.05" units="cm"/>
      <inkml:brushProperty name="color" value="#E71224"/>
    </inkml:brush>
  </inkml:definitions>
  <inkml:trace contextRef="#ctx0" brushRef="#br0">229 1 24575,'-1'0'0,"1"0"0,-1 0 0,1 1 0,-1-1 0,1 0 0,-1 1 0,1-1 0,-1 0 0,1 1 0,0-1 0,-1 0 0,1 1 0,-1-1 0,1 1 0,0-1 0,-1 0 0,1 1 0,0-1 0,0 1 0,-1 0 0,1 0 0,-7 16 0,6-12 0,-59 213 0,16 7 0,-13 185 0,47-276 0,8 146 0,1-280 0,1-1 0,0 1 0,0 0 0,0 0 0,0 0 0,0 0 0,0 0 0,0 0 0,0 0 0,0 0 0,0 0 0,0 0 0,0 0 0,0 0 0,0 0 0,0 0 0,0 0 0,-1 0 0,1 0 0,0 0 0,0 0 0,0 0 0,0 0 0,0 0 0,0 0 0,0 0 0,0 0 0,0 0 0,0 0 0,0 0 0,0 0 0,-1 0 0,1 0 0,0 0 0,0 0 0,0 0 0,0 0 0,0 0 0,0 0 0,0 0 0,0 0 0,0 0 0,0 0 0,0 0 0,0 0 0,0 0 0,0 0 0,0 1 0,0-1 0,0 0 0,0 0 0,-1 0 0,-4-9 0,1-1 0,0-1 0,1 0 0,0 0 0,-3-21 0,0-51 0,4 58 0,0-50 0,11-117 0,26-72 0,-32 246 0,-1 4 0,17-164 0,-20 170 0,1 8 0,0 1 0,0-1 0,0 0 0,0 1 0,0-1 0,0 0 0,1 1 0,-1-1 0,0 0 0,0 0 0,0 1 0,1-1 0,-1 0 0,0 0 0,0 1 0,1-1 0,-1 0 0,0 0 0,0 0 0,1 0 0,-1 1 0,0-1 0,1 0 0,-1 0 0,0 0 0,1 0 0,0 0 0,7 2 0,1-2 0,11 1 0,-13-1 0,-1 0 0,1 1 0,-1 0 0,1 0 0,-1 0 0,7 3 0,46 21 0,21 8 0,13-8 0,139 19 0,-231-44 0,47 7 0,82 2 0,-99-9 0,-1-2 0,0-1 0,57-14 0,-45 5 0,-1-1 0,78-38 0,-95 39 0,-1-1 0,-1-2 0,0 0 0,-1-2 0,0 0 0,18-21 0,-38 37 0,3-4 0,1 0 0,-1 0 0,0 0 0,6-11 0,-9 15 0,-1-1 0,1 1 0,-1-1 0,1 1 0,-1-1 0,1 0 0,-1 1 0,0-1 0,0 1 0,0-1 0,0 0 0,0 1 0,0-1 0,0 0 0,0 1 0,-1-1 0,1 1 0,-1-1 0,1 1 0,-1-1 0,0 1 0,1-1 0,-1 1 0,0-1 0,-1 0 0,-2-3 0,0 1 0,0 0 0,0 1 0,0-1 0,-1 1 0,1 0 0,-1 0 0,0 0 0,0 0 0,0 1 0,0 0 0,-1 0 0,1 0 0,0 1 0,-8-1 0,5 1 0,0 0 0,0 1 0,0 0 0,1 0 0,-1 1 0,0 0 0,0 0 0,1 1 0,-1 0 0,-11 5 0,1 1 0,0 2 0,1 0 0,0 2 0,0-1 0,2 2 0,-1 0 0,-17 20 0,4 1 0,1 0 0,-30 49 0,46-63 0,0 1 0,0 0 0,2 1 0,-13 42 0,19-48 0,0 0 0,1 0 0,1 1 0,1-1 0,0 0 0,2 1 0,-1-1 0,4 17 0,0-11 0,1 0 0,1 0 0,1 0 0,1-1 0,0 0 0,2-1 0,1 0 0,17 27 0,-17-32 0,1-1 0,0 0 0,0 0 0,2-1 0,-1-1 0,2 0 0,0-1 0,0-1 0,1 0 0,30 13 0,-28-16 0,0 0 0,1-2 0,0 0 0,0-1 0,0-1 0,0-1 0,0-1 0,0 0 0,26-3 0,-20-1 0,-1-1 0,-1-2 0,1 0 0,-1-1 0,0-1 0,0-1 0,22-13 0,4-6 0,-1-2 0,68-57 0,-52 32 0,60-68 0,87-148 0,-193 246 0,-13 18 0,-1 0 0,1 1 0,0-1 0,9-8 0,-12 14 0,-1 0 0,0 0 0,1 0 0,0 0 0,-1 0 0,1 0 0,0 0 0,-1 0 0,1 0 0,0 1 0,0-1 0,0 1 0,-1-1 0,1 1 0,0 0 0,0 0 0,0 0 0,0 0 0,0 0 0,2 0 0,1 2 0,1 0 0,-1 0 0,0 0 0,1 1 0,-1-1 0,0 1 0,8 7 0,32 29 0,-40-34 0,6 6 0,-1 0 0,0 1 0,0 0 0,-1 1 0,-1 0 0,0 1 0,0 0 0,-2 0 0,8 20 0,-9-15 0,0 0 0,-1 0 0,-1 0 0,-1 0 0,0 1 0,-2-1 0,-1 21 0,-2-16 0,0-1 0,-1 0 0,-2 0 0,0 0 0,-2-1 0,0 0 0,-1 0 0,-1-1 0,-1 0 0,-1-1 0,-1 0 0,-1-1 0,-17 18 0,-7 3 0,74-59 0,429-259 0,-240 145 0,-206 122 0,-10 5 0,0 0 0,0 1 0,1 0 0,0 0 0,0 1 0,0 1 0,19-5 0,-28 8 0,1 0 0,-1 0 0,1 0 0,-1 0 0,0 0 0,1 0 0,-1 1 0,1-1 0,-1 1 0,1-1 0,-1 1 0,0-1 0,1 1 0,-1 0 0,0 0 0,0 0 0,0-1 0,0 1 0,1 0 0,-1 0 0,0 1 0,0-1 0,-1 0 0,1 0 0,1 2 0,2 4 0,-1 0 0,0 0 0,3 13 0,-4-16 0,9 40 0,-2 0 0,8 79 0,-9 95 0,-7-187 0,-4 124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042"/>
    </inkml:context>
    <inkml:brush xml:id="br0">
      <inkml:brushProperty name="width" value="0.05" units="cm"/>
      <inkml:brushProperty name="height" value="0.05" units="cm"/>
      <inkml:brushProperty name="color" value="#E71224"/>
    </inkml:brush>
  </inkml:definitions>
  <inkml:trace contextRef="#ctx0" brushRef="#br0">1 0 24575,'0'0'0,"0"2"0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5.628"/>
    </inkml:context>
    <inkml:brush xml:id="br0">
      <inkml:brushProperty name="width" value="0.05" units="cm"/>
      <inkml:brushProperty name="height" value="0.05" units="cm"/>
      <inkml:brushProperty name="color" value="#E71224"/>
    </inkml:brush>
  </inkml:definitions>
  <inkml:trace contextRef="#ctx0" brushRef="#br0">1134 1604 24575,'-294'-8'0,"234"3"0,-134-6 0,1 15 0,174-2 0,1 1 0,-1 1 0,1 0 0,0 1 0,-19 8 0,25-7 0,0 0 0,1 0 0,-1 1 0,1 0 0,1 1 0,-1 1 0,-17 18 0,12-8 0,1 1 0,1 1 0,1 0 0,0 0 0,2 1 0,1 1 0,-11 35 0,10-22 0,1 1 0,3 0 0,0 0 0,0 48 0,6-74 0,1 0 0,0 0 0,1 0 0,0 0 0,1 0 0,4 14 0,-4-20 0,0 0 0,0-1 0,0 1 0,1-1 0,-1 1 0,1-1 0,0 0 0,0 0 0,1 0 0,-1-1 0,1 1 0,0-1 0,0 0 0,0 0 0,0 0 0,5 2 0,5 1 3,0 0 1,0-1-1,0-1 0,0 0 0,1-1 0,0 0 1,-1-1-1,1-1 0,0 0 0,0-1 0,0-1 1,0 0-1,24-6 0,-11 0-40,1-1-1,-1-1 1,0-2 0,-1 0-1,50-31 1,-22 6-114,-2-2 1,-2-2-1,-2-2 1,-2-3-1,43-52 1,-23 16-367,-4-3-1,72-126 1,-76 101 401,-5-2 0,-5-2-1,61-216 1,-68 161-98,-7-2-1,13-196 1,-46 348 181,2-28 671,-2-49-1,-2 93-496,0 0 1,0 0-1,0 0 0,0-1 1,-1 1-1,1 0 0,-1 0 1,1 0-1,-3-3 0,3 5-124,0 0 0,0 0 0,0-1 0,0 1 0,-1 0 1,1 0-1,0 0 0,0 0 0,0 0 0,-1-1 0,1 1 0,0 0 0,0 0 0,0 0 0,-1 0 0,1 0 0,0 0 0,0 0 0,-1 0 0,1 0 0,0 0 0,0 0 0,-1 0 0,1 0 0,0 0 0,0 0 0,-1 0 0,1 0 0,0 0 0,-1 0 0,0 1 24,0 0-1,0-1 0,0 1 1,0 0-1,-1 0 1,1 0-1,0 0 0,1 0 1,-2 2-1,-10 12-8,2 1 0,0 1 0,1-1-1,-10 30 1,12-30-36,-50 127 4,-10 60-467,13-10-1715,-59 399 0,98-441 1511,6 1 0,6 0 0,23 202-1,-6-253 487,46 173-1,-49-234 97,3-1 1,29 60-1,-31-78 84,0 0 0,2 0-1,0-1 1,1-1 0,25 25-1,26 13 0,-65-56 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6.906"/>
    </inkml:context>
    <inkml:brush xml:id="br0">
      <inkml:brushProperty name="width" value="0.05" units="cm"/>
      <inkml:brushProperty name="height" value="0.05" units="cm"/>
      <inkml:brushProperty name="color" value="#E71224"/>
    </inkml:brush>
  </inkml:definitions>
  <inkml:trace contextRef="#ctx0" brushRef="#br0">1 0 24575,'14'4'0,"1"3"0,0 0 0,-1 2 0,0-1 0,0 2 0,20 19 0,-19-18 0,518 461-1705,-441-380 1705,218 211 0,-230-229-54,207 194-788,10-11-368,284 173-874,-399-313 1444,266 124 0,183 13 685,23-65-595,-421-137-1036,292 27 1,-317-63 846,354-17 0,-271-25 463,359-78-1,267-142-487,-25-84 88,-23-51 384,-460 191 292,-31 14-8,-31 18-24,-35 18 24,-32 20 105,157-41 613,-309 123 21,194-32 0,-216 57 473,198 2-1,-88 17 592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7.909"/>
    </inkml:context>
    <inkml:brush xml:id="br0">
      <inkml:brushProperty name="width" value="0.05" units="cm"/>
      <inkml:brushProperty name="height" value="0.05" units="cm"/>
      <inkml:brushProperty name="color" value="#E71224"/>
    </inkml:brush>
  </inkml:definitions>
  <inkml:trace contextRef="#ctx0" brushRef="#br0">1 607 24575,'0'15'0,"0"73"0,0 18 0,5 52-355,6 52-1064,39 504-264,10 192 6,-50-701 1533,-1-42-434,4 38 433,-10-155 425,-2-35 627,0-14-518,0-23 205,-1 25-556,-3-228 2599,-3 29-2907,0-47-810,-4-480 282,30-1-1951,1 475 2481,10 33-806,21-3 791,-36 173 153,2 1 0,33-64 0,-34 83 72,0 1 0,2 0 0,2 1 0,34-37 0,-36 46 60,1 1 0,1 0 0,1 1 0,0 1 0,1 2 0,32-16 0,-35 21 77,0 1-1,0 1 1,1 1 0,0 1 0,0 1 0,0 0 0,1 2 0,-1 0 0,1 2 0,-1 0 0,1 2 0,-1 0 0,1 1-1,34 10 1,-33-6-39,-1 1-1,-1 1 0,0 1 0,0 0 0,-1 2 0,0 0 0,-1 2 0,0 0 0,-1 1 1,-1 0-1,0 2 0,-2 0 0,22 29 0,-20-19 131,0 2-1,-2 0 1,-1 0 0,-2 2 0,0-1-1,-2 2 1,-2-1 0,9 61 0,-10-28-72,-4 1 0,-2-1 1,-10 97-1,-3-69-98,-3 0 0,-51 163 0,40-178 0,-3-2 0,-4-1 0,-64 106 0,73-141 368,-41 50-1,54-76-165,-1 0 0,0-1 0,-1-1 0,-1 0 0,1 0 1,-29 15-1,35-22-130,-1-1 1,1 0 0,-1-1-1,0 0 1,0 0-1,0 0 1,0-1 0,0 0-1,0-1 1,0 0 0,-1 0-1,1 0 1,0-1 0,0-1-1,0 1 1,0-1 0,0-1-1,1 1 1,-1-1 0,1-1-1,-1 1 1,1-1-1,0-1 1,1 1 0,-1-1-1,1 0 1,0-1 0,0 1-1,0-1 1,1 0 0,0-1-1,0 1 1,1-1 0,-6-11-1,8 14-72,0 0 0,0-1 0,0 1 0,1-1 0,-2-7 0,2 12 0,1-1 0,0 0 0,0 0 0,0 0 0,0 0 0,0 0 0,0 0 0,0 0 0,0 0 0,0 1 0,1-1 0,-1 0 0,0 0 0,1 0 0,-1 0 0,0 0 0,1 1 0,-1-1 0,1 0 0,-1 0 0,1 1 0,-1-1 0,1 0 0,0 1 0,-1-1 0,1 1 0,0-1 0,-1 1 0,1-1 0,0 1 0,0-1 0,0 1 0,0 0 0,-1-1 0,1 1 0,2-1 0,0 1 0,1 0 0,-1-1 0,1 1 0,-1 1 0,1-1 0,0 0 0,-1 1 0,1 0 0,-1-1 0,0 2 0,5 0 0,6 4 0,20 13 0,14 10-191,62 50 0,39 50-519,97 116 473,-15 18 256,-28-38-49,-167-189-314,2-2 0,1-2 0,81 51 1,-48-44-5133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49.559"/>
    </inkml:context>
    <inkml:brush xml:id="br0">
      <inkml:brushProperty name="width" value="0.05" units="cm"/>
      <inkml:brushProperty name="height" value="0.05" units="cm"/>
      <inkml:brushProperty name="color" value="#E71224"/>
    </inkml:brush>
  </inkml:definitions>
  <inkml:trace contextRef="#ctx0" brushRef="#br0">94 1 24575,'0'2'0,"-1"1"0,0 0 0,0 0 0,0 0 0,-4 5 0,-2 6 0,-7 31 0,2-1 0,-11 77 0,3 92 0,12 78 0,8-290 0,0 1 0,0-1 0,0 1 0,0 0 0,0-1 0,0 1 0,1-1 0,-1 0 0,1 1 0,0 2 0,0-4 0,-1 0 0,0 0 0,0 0 0,0 1 0,0-1 0,0 0 0,1 0 0,-1 0 0,0 0 0,0 0 0,0 0 0,0 0 0,0 0 0,1 0 0,-1 0 0,0 0 0,0 0 0,0 0 0,0 0 0,1 0 0,-1 0 0,0 0 0,0 0 0,0 0 0,0 0 0,1 0 0,-1 0 0,0 0 0,0-1 0,0 1 0,0 0 0,0 0 0,0 0 0,1 0 0,7-10 0,8-19 0,-1-1 0,-2 0 0,12-39 0,-8 23 0,59-134 0,-63 154 0,2 0 0,1 0 0,0 2 0,31-35 0,-40 52 0,0 0 0,1 0 0,-1 1 0,1 0 0,0 0 0,1 1 0,-1 0 0,1 1 0,0 0 0,16-5 0,-19 7 0,-1 1 0,1 0 0,0 0 0,0 1 0,0 0 0,0 0 0,0 0 0,0 0 0,0 1 0,0 0 0,0 0 0,0 1 0,-1 0 0,1 0 0,-1 0 0,1 1 0,-1 0 0,9 5 0,-6-1 0,0 0 0,0 0 0,-1 0 0,0 1 0,0 0 0,-1 0 0,0 1 0,7 13 0,1 8 0,14 41 0,45 196 328,-18-52-2021,-48-193-5133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347"/>
    </inkml:context>
    <inkml:brush xml:id="br0">
      <inkml:brushProperty name="width" value="0.05" units="cm"/>
      <inkml:brushProperty name="height" value="0.05" units="cm"/>
      <inkml:brushProperty name="color" value="#E71224"/>
    </inkml:brush>
  </inkml:definitions>
  <inkml:trace contextRef="#ctx0" brushRef="#br0">1 441 24575,'0'0'0,"1"-3"0,7-9 0,1 0 0,0 0 0,11-10 0,-4 5 0,132-140 0,-96 108 0,60-45 0,-100 85 0,0 0 0,1 1 0,0 1 0,27-11 0,-33 15 0,1 1 0,0 0 0,-1 0 0,1 1 0,0 0 0,0 1 0,0-1 0,0 2 0,0-1 0,15 4 0,-5 0 0,-1 1 0,1 1 0,-2 1 0,33 18 0,60 46 0,-89-57 0,36 26 0,-1-1 0,1-2 0,67 33 0,-103-61 0,-1-1 0,1 0 0,1-2 0,-1 0 0,1-1 0,0-1 0,0-1 0,1-1 0,-1-1 0,41-3 0,-37-2-11,0-1 0,0-1 0,-1-1 0,0-2 0,-1 0 0,1-1 0,37-23 0,-20 6-635,-1-2 0,71-65 0,-40 23-5519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8.849"/>
    </inkml:context>
    <inkml:brush xml:id="br0">
      <inkml:brushProperty name="width" value="0.05" units="cm"/>
      <inkml:brushProperty name="height" value="0.05" units="cm"/>
      <inkml:brushProperty name="color" value="#E71224"/>
    </inkml:brush>
  </inkml:definitions>
  <inkml:trace contextRef="#ctx0" brushRef="#br0">104 0 24575,'-1'0'0,"1"0"0,-1 0 0,1 1 0,0-1 0,-1 0 0,1 0 0,0 0 0,-1 1 0,1-1 0,-1 0 0,1 0 0,0 0 0,0 1 0,-1-1 0,1 0 0,0 1 0,-1-1 0,1 0 0,0 1 0,0-1 0,0 0 0,-1 1 0,1-1 0,0 1 0,0-1 0,0 0 0,0 1 0,-4 9 0,1-1 0,0 0 0,0 1 0,-1 18 0,-1-1 0,-12 86 0,-1 54-416,1 49-1248,-4 1065-2153,29-1078 2913,3-36 678,6-9 240,0 13-222,-15-149-762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218"/>
    </inkml:context>
    <inkml:brush xml:id="br0">
      <inkml:brushProperty name="width" value="0.05" units="cm"/>
      <inkml:brushProperty name="height" value="0.05" units="cm"/>
      <inkml:brushProperty name="color" value="#E71224"/>
    </inkml:brush>
  </inkml:definitions>
  <inkml:trace contextRef="#ctx0" brushRef="#br0">1 9 24575,'0'0'0,"7"6"0,2 2 0,1 0 0,0-1 0,0-1 0,16 8 0,23 10-142,1-2 0,2-3 0,0-1 0,1-3 0,0-2 0,82 8 0,-32-12-189,1-4-1,158-13 1,193-57 144,-8-34-1076,-383 84 929,4-1-4085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586"/>
    </inkml:context>
    <inkml:brush xml:id="br0">
      <inkml:brushProperty name="width" value="0.05" units="cm"/>
      <inkml:brushProperty name="height" value="0.05" units="cm"/>
      <inkml:brushProperty name="color" value="#E71224"/>
    </inkml:brush>
  </inkml:definitions>
  <inkml:trace contextRef="#ctx0" brushRef="#br0">137 389 24575,'-7'1'0,"7"-1"0,-1 0 0,0 1 0,0-1 0,1 0 0,-1 0 0,0 0 0,1 1 0,-1-1 0,0 0 0,1 1 0,-1-1 0,-1 1 0,-3 4 0,1-1 0,0 1 0,0 0 0,0 0 0,0 0 0,1 0 0,0 1 0,-5 9 0,2 0 0,1 0 0,-5 21 0,5-11 0,1 0 0,1 0 0,1 47 0,2-55 0,2 0 0,0 1 0,1-1 0,0 0 0,2 0 0,9 24 0,-11-35 0,0 1 0,1-1 0,0 0 0,0 0 0,0 0 0,1-1 0,0 0 0,0 0 0,1 0 0,-1 0 0,1-1 0,0 0 0,0 0 0,0-1 0,0 1 0,1-1 0,0-1 0,-1 1 0,1-1 0,0 0 0,9 1 0,-1-1 0,0-1 0,0 0 0,0-1 0,0-1 0,0 0 0,0-1 0,0 0 0,0-1 0,17-7 0,-13 3 0,0-1 0,-1-1 0,0-1 0,0-1 0,-1 0 0,0-1 0,-1-1 0,-1-1 0,0 0 0,21-27 0,-16 16 0,-2 0 0,-1-2 0,-1 0 0,-2 0 0,0-1 0,13-42 0,-21 51 0,-1 0 0,0-1 0,-2 0 0,0 1 0,-2-1 0,0 0 0,-1 0 0,-2-21 0,0 26 0,-1 0 0,0 0 0,-1 0 0,-1 0 0,0 0 0,-1 1 0,-1 0 0,0 0 0,-1 1 0,-17-23 0,15 24 0,0 1 0,-1 0 0,0 0 0,-1 1 0,0 1 0,-1 0 0,0 1 0,0 0 0,-1 1 0,-22-9 0,24 12 0,1 1 0,-1 0 0,1 1 0,-1 0 0,0 1 0,0 0 0,0 0 0,0 2 0,1-1 0,-1 2 0,0-1 0,0 2 0,1-1 0,-16 7 0,12-3 25,1 1-1,0 0 0,0 1 1,0 1-1,1 0 1,-21 20-1,18-14 10,2 0 0,0 2 0,1 0 0,-18 29 1,16-17-279,1-1 0,1 2 0,2-1 0,1 2 1,1-1-1,-9 60 0,10-2-6582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19.967"/>
    </inkml:context>
    <inkml:brush xml:id="br0">
      <inkml:brushProperty name="width" value="0.05" units="cm"/>
      <inkml:brushProperty name="height" value="0.05" units="cm"/>
      <inkml:brushProperty name="color" value="#E71224"/>
    </inkml:brush>
  </inkml:definitions>
  <inkml:trace contextRef="#ctx0" brushRef="#br0">27 1 24575,'0'10'0,"-8"71"0,-10 463-1643,17-478 1389,3 816-2797,47 2 1754,-33-749 1264,9 141 824,-25-207-3495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1T21:05:20.738"/>
    </inkml:context>
    <inkml:brush xml:id="br0">
      <inkml:brushProperty name="width" value="0.05" units="cm"/>
      <inkml:brushProperty name="height" value="0.05" units="cm"/>
      <inkml:brushProperty name="color" value="#E71224"/>
    </inkml:brush>
  </inkml:definitions>
  <inkml:trace contextRef="#ctx0" brushRef="#br0">1 1614 24575,'0'0'0,"0"1"0,34 14 0,0-2 0,0-1 0,52 11 0,-79-21 0,77 18-104,0-4-1,1-4 1,1-3-1,154-5 1,-172-9 29,0-2 0,-1-3 1,0-3-1,-1-2 1,0-4-1,100-43 0,-134 47 75,54-35 0,-71 40 0,1-2 0,-2 0 0,0-1 0,24-26 0,-36 36 12,0 1-1,0 0 1,0 0-1,-1 0 1,1 0 0,-1-1-1,1 1 1,-1 0 0,0-1-1,0 1 1,0-1 0,0 1-1,0-1 1,0-3-1,-1 6 5,0-1-1,0 1 0,0 0 1,0-1-1,-1 1 0,1 0 1,0-1-1,0 1 0,0 0 0,-1-1 1,1 1-1,0 0 0,0-1 1,-1 1-1,1 0 0,0 0 0,0 0 1,-1-1-1,1 1 0,0 0 1,-1 0-1,1 0 0,0-1 1,-1 1-1,1 0 0,-1 0 0,1 0 1,0 0-1,-1 0 0,1 0 1,0 0-1,-1 0 0,1 0 1,-1 0-1,1 0 0,-1 0 0,-15 4 290,8 0-305,0 0 0,0 0 0,0 1 0,1 0 0,0 0 0,0 1 0,1 0 0,-1 0 0,1 0 0,-10 14 0,1 2 0,2-1 0,-19 39 0,8-4 0,3 0 0,2 1 0,2 1 0,4 1 0,-13 114 0,25-165 0,0 0 0,0 1 0,0-1 0,1 1 0,0-1 0,1 1 0,0-1 0,3 15 0,-3-22 0,-1 0 0,0 0 0,1 0 0,-1 0 0,1 0 0,-1 0 0,1 0 0,-1-1 0,1 1 0,0 0 0,-1 0 0,1 0 0,0-1 0,0 1 0,-1-1 0,1 1 0,0 0 0,0-1 0,0 1 0,0-1 0,0 0 0,0 1 0,0-1 0,0 0 0,1 1 0,0-1 0,1 0 0,-1-1 0,0 1 0,0 0 0,0-1 0,1 0 0,-1 1 0,0-1 0,0 0 0,0 0 0,3-2 0,11-8 0,-1-1 0,0 0 0,-1-1 0,-1-1 0,13-15 0,15-20 0,-2-1 0,-3-2 0,-1-1 0,-3-2 0,33-80 0,-61 126 0,-1 3 0,-3 21 0,2 53 0,2-1 0,4 0 0,2 0 0,3 0 0,4-2 0,26 73 0,-35-119 0,0 0 0,16 28 0,-20-41 0,1 0 0,-1 0 0,1 0 0,0-1 0,0 1 0,1-1 0,0 0 0,-1-1 0,2 1 0,8 4 0,-7-5 0,0-1 0,0 0 0,0-1 0,0 1 0,1-2 0,-1 1 0,11 0 0,-4-2 0,0 0 0,0-1 0,22-3 0,-10-2-54,0-1-1,-1-1 0,1-1 1,-2-1-1,1-2 1,25-15-1,3-6-300,80-67 0,-54 32-134,-3-3 0,105-126 0,-101 94-81,113-186 1,-131 177 447,-5-3 1,47-133-1,-69 144-103,-4-1 0,31-194-1,-45 125-134,-17 148 363,-1-1 0,-2 1-1,-1-1 1,-8-34 0,10 53 86,-1 1 1,-1-1-1,1 1 1,-1 0-1,-1 0 1,-7-11-1,9 14-47,0 1 0,-1 0-1,0 1 1,0-1 0,0 0 0,0 1 0,0-1-1,0 1 1,-1 0 0,1 0 0,-1 1-1,0-1 1,1 1 0,-8-2 0,5 2 98,-1 0 0,1 0 0,-1 1 1,0 0-1,1 0 0,-1 0 1,0 1-1,1 0 0,-1 1 0,-7 2 1,-2 2-77,0 0 0,0 1 1,1 1-1,0 1 0,-15 11 0,3 0-96,1 1 0,-46 49 0,39-31-96,1 1 0,-31 52 0,22-21-151,3 1 0,4 3 1,2 1-1,-38 141 0,43-104-138,6 1 1,-13 208-1,35-61 417,4-205-90,2 0 0,15 57 0,-16-88-83,2 1 1,0-1-1,2-1 0,1 0 1,19 32-1,-20-41 138,2 1 0,-1-2 0,2 1 0,0-2 0,0 0 0,1 0 0,1-1 0,21 12 0,-6-7 37,0-1 0,1-2 0,0-1 0,47 12 1,-11-8-137,81 10 0,52-8-1151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5.304"/>
    </inkml:context>
    <inkml:brush xml:id="br0">
      <inkml:brushProperty name="width" value="0.1" units="cm"/>
      <inkml:brushProperty name="height" value="0.1" units="cm"/>
      <inkml:brushProperty name="color" value="#E71224"/>
    </inkml:brush>
  </inkml:definitions>
  <inkml:trace contextRef="#ctx0" brushRef="#br0">15 4458 24575,'-1'1'0,"0"-1"0,0 0 0,1 1 0,-1-1 0,0 1 0,0-1 0,1 1 0,-1-1 0,0 1 0,1-1 0,-1 1 0,0 0 0,1-1 0,-1 1 0,1 0 0,-1-1 0,1 1 0,0 0 0,-1 0 0,1 0 0,0-1 0,-1 1 0,1 0 0,0 0 0,0 0 0,0 0 0,0 0 0,0-1 0,0 1 0,0 1 0,0-1 0,-1 0 0,1 0 0,0 0 0,0 0 0,0 0 0,0 0 0,0-1 0,0 1 0,1 0 0,-1 0 0,0 0 0,0 0 0,1 0 0,-1 0 0,0-1 0,1 1 0,-1 0 0,1 0 0,-1 0 0,1-1 0,-1 1 0,1 0 0,0-1 0,-1 1 0,1 0 0,0-1 0,0 1 0,-1-1 0,1 1 0,1-1 0,20 3 0,1-2 0,-1-1 0,1-1 0,-1 0 0,23-6 0,-28 5 0,60-11 4,125-37 0,69-44-102,-140 40-48,157-90 0,-190 86 93,-2-4 1,90-77-1,-106 69 53,-3-4 0,94-117 0,109-183 0,-1-53 0,-46 65 0,25-1-548,28 20 0,-165 220 264,6 5-1,4 6 0,6 6 0,4 6 1,240-129-1,-78 78-253,7 13-1,5 13 1,512-130-1,-504 182 286,2 14 0,389-19 0,-708 77 254,267-10 1186,-213 12-1131,-1 3-1,91 16 0,-106-10-3343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6.873"/>
    </inkml:context>
    <inkml:brush xml:id="br0">
      <inkml:brushProperty name="width" value="0.1" units="cm"/>
      <inkml:brushProperty name="height" value="0.1" units="cm"/>
      <inkml:brushProperty name="color" value="#E71224"/>
    </inkml:brush>
  </inkml:definitions>
  <inkml:trace contextRef="#ctx0" brushRef="#br0">775 59 24575,'-17'-14'0,"5"7"0,0 1 0,-1 0 0,0 1 0,0 0 0,0 1 0,-1 1 0,0 0 0,1 0 0,-1 2 0,0 0 0,-22 0 0,0 4 0,1 0 0,-1 2 0,-45 13 0,41-7 0,0 1 0,1 2 0,-53 26 0,75-31 0,1 0 0,1 2 0,0 0 0,-15 14 0,22-17 0,-1 1 0,1 0 0,1 1 0,0-1 0,0 2 0,1-1 0,-6 14 0,8-15 0,0 0 0,1 1 0,1-1 0,-1 1 0,2 0 0,-1 0 0,1 0 0,1 0 0,0 0 0,2 17 0,0-14 0,1-1 0,0 0 0,1 0 0,0 0 0,1-1 0,0 0 0,13 21 0,-6-15 0,0-1 0,1-1 0,1 0 0,0-1 0,1-1 0,0 0 0,1-1 0,0 0 0,1-1 0,33 14 0,-18-11 20,0-2 0,2-2 0,-1-1 0,1-1 0,40 3 0,-28-7-391,0-2-1,0-2 1,62-9 0,-10-6-6455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230"/>
    </inkml:context>
    <inkml:brush xml:id="br0">
      <inkml:brushProperty name="width" value="0.1" units="cm"/>
      <inkml:brushProperty name="height" value="0.1" units="cm"/>
      <inkml:brushProperty name="color" value="#E71224"/>
    </inkml:brush>
  </inkml:definitions>
  <inkml:trace contextRef="#ctx0" brushRef="#br0">24 1 24575,'0'0'0,"0"0"0,0 2 0,0 7 0,0 10 0,0 11 0,0 13 0,0 16 0,-2 11 0,-2 6 0,-1 2 0,0-4 0,1-7 0,2-10 0,1-16-8191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604"/>
    </inkml:context>
    <inkml:brush xml:id="br0">
      <inkml:brushProperty name="width" value="0.1" units="cm"/>
      <inkml:brushProperty name="height" value="0.1" units="cm"/>
      <inkml:brushProperty name="color" value="#E71224"/>
    </inkml:brush>
  </inkml:definitions>
  <inkml:trace contextRef="#ctx0" brushRef="#br0">0 0 24575,'0'0'0,"15"10"0,124 91 0,242 189 0,-360-272 0,0 1 0,-2 0 0,0 1 0,28 39 0,-42-51 0,0 1 0,0 0 0,0 0 0,-1 1 0,-1-1 0,1 1 0,-1-1 0,-1 1 0,0 0 0,-1 0 0,0 1 0,0-1 0,-1 0 0,0 0 0,-3 20 0,-1-15 0,0-1 0,-1 0 0,-1-1 0,0 1 0,0-1 0,-2 0 0,1-1 0,-2 0 0,0 0 0,0 0 0,-20 17 0,11-12 0,0-1 0,-2-1 0,0-1 0,-1 0 0,0-2 0,-30 13 0,40-20 14,0-1-1,-1-1 0,1 1 0,-1-2 1,0 0-1,0 0 0,0-1 1,-13 0-1,17-2-137,-1 0 0,0 0 1,0 0-1,1-1 0,-1-1 0,1 1 1,0-1-1,0-1 0,0 0 0,0 0 1,-10-7-1,-9-10-6702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194"/>
    </inkml:context>
    <inkml:brush xml:id="br0">
      <inkml:brushProperty name="width" value="0.05" units="cm"/>
      <inkml:brushProperty name="height" value="0.05" units="cm"/>
      <inkml:brushProperty name="color" value="#E71224"/>
    </inkml:brush>
  </inkml:definitions>
  <inkml:trace contextRef="#ctx0" brushRef="#br0">494 1420 24575,'-13'1'0,"0"0"0,0 1 0,0 0 0,0 1 0,0 1 0,1 0 0,0 0 0,0 1 0,-16 10 0,5-2 0,1 2 0,0 0 0,-30 29 0,27-20 0,2 1 0,1 1 0,0 1 0,2 0 0,2 2 0,0 0 0,2 1 0,1 1 0,2 0 0,-19 65 0,29-83 0,1 0 0,0 0 0,1 0 0,0 0 0,1 0 0,1 0 0,3 22 0,-3-29 0,0-1 0,1 1 0,0 0 0,0 0 0,0-1 0,1 1 0,-1-1 0,1 0 0,1 0 0,-1 0 0,1 0 0,0-1 0,0 1 0,0-1 0,0 0 0,1 0 0,0 0 0,8 4 0,-9-6 0,-1 0 0,1-1 0,0 1 0,0-1 0,0 0 0,0 0 0,1 0 0,-1-1 0,0 1 0,0-1 0,0 0 0,1 0 0,-1-1 0,0 1 0,0-1 0,0 0 0,0 0 0,0-1 0,0 1 0,0-1 0,6-3 0,0-1 0,-1 0 0,-1 0 0,1-1 0,-1 0 0,0-1 0,-1 0 0,11-14 0,-1-2 15,-1 0 0,-1-1-1,21-52 1,21-91-308,52-308-1533,-40-10 351,-32 129 1054,-21-1-1,-16 341 484,0-17 343,-1 32-357,1-1-1,0 1 1,0 0-1,-1 0 1,0-1-1,1 1 1,-1 0-1,0 0 1,0 0-1,-1-2 1,2 4-42,-1-1 1,1 1-1,0 0 1,0 0-1,0 0 0,0 0 1,0 0-1,0 0 1,0 0-1,0-1 1,-1 1-1,1 0 0,0 0 1,0 0-1,0 0 1,0 0-1,0 0 1,0 0-1,-1 0 0,1 0 1,0 0-1,0 0 1,0 0-1,0 0 0,0 0 1,-1 0-1,1 0 1,0 0-1,0 0 1,0 0-1,0 0 0,0 0 1,-1 0-1,-4 7 336,-1 5-55,0 1 0,1 0 0,1 0 0,0 1 0,-3 22 0,2-12-200,-18 106-87,-1 40-177,-20 450-779,68 2 1025,3-425-352,-19-158 189,2 0-1,28 70 1,-31-93 94,0 0 0,2-1 0,0 0 0,0-1 0,1 0 0,17 17 0,-19-22 0,1-1 0,0-1 0,0 0 0,1 0 0,-1-1 0,1 0 0,1 0 0,-1-1 0,1-1 0,13 4 0,-9-4 84,0-1 1,0-1-1,0 0 1,30-1-1,-4-4-6048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7.963"/>
    </inkml:context>
    <inkml:brush xml:id="br0">
      <inkml:brushProperty name="width" value="0.1" units="cm"/>
      <inkml:brushProperty name="height" value="0.1" units="cm"/>
      <inkml:brushProperty name="color" value="#E71224"/>
    </inkml:brush>
  </inkml:definitions>
  <inkml:trace contextRef="#ctx0" brushRef="#br0">174 1 24575,'0'0'0,"-2"4"0,-2 7 0,-3 10 0,-5 14 0,-5 17 0,-5 13 0,-2 6 0,1-3 0,2-10 0,5-11 0,5-13 0,5-12 0,3-12 0,0-11 0,0-8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322"/>
    </inkml:context>
    <inkml:brush xml:id="br0">
      <inkml:brushProperty name="width" value="0.1" units="cm"/>
      <inkml:brushProperty name="height" value="0.1" units="cm"/>
      <inkml:brushProperty name="color" value="#E71224"/>
    </inkml:brush>
  </inkml:definitions>
  <inkml:trace contextRef="#ctx0" brushRef="#br0">1 1 24575,'0'0'0,"4"0"0,5 0 0,9 0 0,12 2 0,17 5 0,21 2 0,16 3 0,8-1 0,-1-3 0,-6-4 0,-10-5 0,-11-5 0,-11-2 0,-12-1 0,-13 2-8191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8.665"/>
    </inkml:context>
    <inkml:brush xml:id="br0">
      <inkml:brushProperty name="width" value="0.1" units="cm"/>
      <inkml:brushProperty name="height" value="0.1" units="cm"/>
      <inkml:brushProperty name="color" value="#E71224"/>
    </inkml:brush>
  </inkml:definitions>
  <inkml:trace contextRef="#ctx0" brushRef="#br0">1 51 24575,'0'0'0,"2"0"0,9 0 0,14 0 0,18 0 0,15 0 0,18 0 0,20 0 0,16-2 0,11-2 0,-1-4 0,-12-1 0,-15-1 0,-21 0 0,-23 2-8191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19.067"/>
    </inkml:context>
    <inkml:brush xml:id="br0">
      <inkml:brushProperty name="width" value="0.1" units="cm"/>
      <inkml:brushProperty name="height" value="0.1" units="cm"/>
      <inkml:brushProperty name="color" value="#E71224"/>
    </inkml:brush>
  </inkml:definitions>
  <inkml:trace contextRef="#ctx0" brushRef="#br0">1 68 24575,'0'0'0,"0"0"0,0 0 0,0 0 0,4 0 0,9 2 0,15 3 0,17 0 0,14 0 0,10-4 0,11-3 0,16-4 0,14-5 0,6-4 0,-4-2 0,-11 2 0,-17 4 0,-23 3-8191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6.556"/>
    </inkml:context>
    <inkml:brush xml:id="br0">
      <inkml:brushProperty name="width" value="0.1" units="cm"/>
      <inkml:brushProperty name="height" value="0.1" units="cm"/>
      <inkml:brushProperty name="color" value="#E71224"/>
    </inkml:brush>
  </inkml:definitions>
  <inkml:trace contextRef="#ctx0" brushRef="#br0">1 974 24575,'8'-17'0,"8"-11"0,31-55 0,48-115 0,16-55 0,-83 200 0,2 2 0,60-78 0,-71 104 0,-9 11 0,1 0 0,0 1 0,0 1 0,1 0 0,25-20 0,-36 32 0,-1 0 0,0 0 0,0 0 0,1-1 0,-1 1 0,0 0 0,0 0 0,1 0 0,-1 0 0,0 0 0,1-1 0,-1 1 0,0 0 0,1 0 0,-1 0 0,0 0 0,0 0 0,1 0 0,-1 0 0,0 0 0,1 0 0,-1 0 0,0 0 0,1 0 0,-1 1 0,0-1 0,1 0 0,-1 0 0,0 0 0,1 0 0,-1 0 0,0 1 0,0-1 0,1 0 0,-1 0 0,0 0 0,0 1 0,0-1 0,1 0 0,-1 0 0,0 1 0,0-1 0,0 0 0,0 1 0,1-1 0,-1 0 0,0 0 0,0 1 0,0-1 0,0 0 0,0 1 0,0-1 0,0 0 0,0 1 0,1 26 0,-2-13 0,19 150 0,-13-138 0,1-1 0,1 1 0,1-1 0,15 30 0,-19-46 0,1 0 0,9 12 0,-11-18 0,-1 0 0,0 0 0,1-1 0,-1 1 0,1-1 0,0 0 0,0 1 0,0-1 0,0-1 0,5 4 0,-7-5 0,0 0 0,0 0 0,0 0 0,1 1 0,-1-1 0,0-1 0,0 1 0,0 0 0,0 0 0,0 0 0,0 0 0,0-1 0,0 1 0,0 0 0,0-1 0,0 1 0,0-1 0,0 0 0,0 1 0,0-1 0,0 0 0,0 1 0,0-1 0,-1 0 0,1 0 0,0 0 0,0 0 0,3-5 0,0 1 0,-1 0 0,4-9 0,6-14 0,12-43 0,7-17 0,-16 56 0,1 0 0,1 1 0,2 2 0,1 0 0,31-34 0,-48 59 0,0 0 0,0 0 0,1 0 0,-1 1 0,9-5 0,-12 7 0,-1 1 0,1-1 0,0 1 0,1-1 0,-1 1 0,0-1 0,0 1 0,0 0 0,0-1 0,0 1 0,0 0 0,0 0 0,0 0 0,1 0 0,-1 0 0,0 0 0,0 0 0,0 1 0,0-1 0,0 0 0,0 0 0,0 1 0,1-1 0,-1 1 0,0-1 0,0 1 0,-1 0 0,1-1 0,0 1 0,0 0 0,0-1 0,0 1 0,0 0 0,0 1 0,3 4 0,0 0 0,-1 1 0,0-1 0,0 1 0,-1 0 0,3 11 0,6 45 0,-10-52 0,7 67 0,-2 94 0,-16 80 0,8-183-1365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103"/>
    </inkml:context>
    <inkml:brush xml:id="br0">
      <inkml:brushProperty name="width" value="0.1" units="cm"/>
      <inkml:brushProperty name="height" value="0.1" units="cm"/>
      <inkml:brushProperty name="color" value="#E71224"/>
    </inkml:brush>
  </inkml:definitions>
  <inkml:trace contextRef="#ctx0" brushRef="#br0">1 70 24575,'0'0'0,"0"0"0,5 0 0,13 1 0,35 7 0,2-1 0,-30-6 0,0-1 0,0-1 0,48-9 0,71-27 0,-122 30-115,79-21-1135,-84 24-5576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27.552"/>
    </inkml:context>
    <inkml:brush xml:id="br0">
      <inkml:brushProperty name="width" value="0.1" units="cm"/>
      <inkml:brushProperty name="height" value="0.1" units="cm"/>
      <inkml:brushProperty name="color" value="#E71224"/>
    </inkml:brush>
  </inkml:definitions>
  <inkml:trace contextRef="#ctx0" brushRef="#br0">0 113 24575,'6'0'0,"54"-2"40,0-2 0,99-21 0,113-48-1525,-247 65-5341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1.878"/>
    </inkml:context>
    <inkml:brush xml:id="br0">
      <inkml:brushProperty name="width" value="0.1" units="cm"/>
      <inkml:brushProperty name="height" value="0.1" units="cm"/>
      <inkml:brushProperty name="color" value="#E71224"/>
    </inkml:brush>
  </inkml:definitions>
  <inkml:trace contextRef="#ctx0" brushRef="#br0">0 933 24575,'0'0'0,"3"-15"0,1 4 0,7-18 0,-1-1 0,-2 0 0,7-39 0,-6-46 0,-7-148 0,-4 155 0,1-155 0,16 264 0,-10 0 0,0 0 0,0 0 0,0 1 0,0 0 0,0 0 0,-1 0 0,1 1 0,-1-1 0,1 1 0,4 4 0,8 8 0,15 15 0,-25-22 0,70 81 0,4 4 0,-59-73 0,-1 2 0,-1 1 0,-1 0 0,-1 1 0,-1 1 0,19 38 0,-26-42 0,0 0 0,2-1 0,0 0 0,15 18 0,-23-34 0,-1 0 0,0 1 0,0 0 0,0 0 0,-1 0 0,0 0 0,0 0 0,2 7 0,-4-12 0,0 0 0,0 1 0,0-1 0,0 0 0,0 0 0,0 1 0,1-1 0,-1 0 0,0 0 0,0 1 0,0-1 0,0 0 0,0 0 0,1 1 0,-1-1 0,0 0 0,0 0 0,0 0 0,1 1 0,-1-1 0,0 0 0,0 0 0,1 0 0,-1 0 0,0 0 0,0 0 0,1 1 0,-1-1 0,0 0 0,0 0 0,1 0 0,-1 0 0,0 0 0,1 0 0,9-7 0,6-14 0,-4-7 0,-1 0 0,-1-1 0,10-52 0,-14 57 0,2-15 0,-1-1 0,-1 1 0,-3-1 0,-2-78 0,-1 118 0,-1 0 0,1-1 0,0 1 0,0 0 0,0 0 0,0 0 0,0 0 0,0 0 0,0 0 0,0 0 0,0 0 0,0-1 0,0 1 0,0 0 0,0 0 0,0 0 0,0 0 0,0 0 0,0 0 0,0 0 0,0 0 0,0-1 0,0 1 0,0 0 0,0 0 0,1 0 0,-1 0 0,0 0 0,0 0 0,0 0 0,0 0 0,0 0 0,0 0 0,0-1 0,0 1 0,0 0 0,0 0 0,0 0 0,1 0 0,-1 0 0,0 0 0,0 0 0,0 0 0,0 0 0,0 0 0,0 0 0,0 0 0,0 0 0,1 0 0,-1 0 0,0 0 0,6 5 0,6 11 0,0 5 0,-1 1 0,13 40 0,10 52 0,-27-90 0,29 118 0,-14-52 0,38 100 0,-52-172 0,0 0 0,15 21 0,-23-38 1,0-1 1,0 0-1,1 1 0,-1-1 0,0 0 0,0 0 0,0 1 0,0-1 1,1 0-1,-1 0 0,0 1 0,0-1 0,1 0 0,-1 0 1,0 1-1,0-1 0,1 0 0,-1 0 0,0 0 0,1 0 0,-1 0 1,0 1-1,1-1 0,-1 0 0,0 0 0,1 0 0,-1 0 1,0 0-1,1 0 0,-1 0 0,0 0 0,1 0 0,-1 0 0,0 0 1,1 0-1,-1-1 0,0 1 0,0 0 0,1 0 0,-1 0 1,0 0-1,1 0 0,-1-1 0,0 1 0,0 0 0,1 0 1,-1-1-1,11-15-510,-8 11-403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48:32.373"/>
    </inkml:context>
    <inkml:brush xml:id="br0">
      <inkml:brushProperty name="width" value="0.1" units="cm"/>
      <inkml:brushProperty name="height" value="0.1" units="cm"/>
      <inkml:brushProperty name="color" value="#E71224"/>
    </inkml:brush>
  </inkml:definitions>
  <inkml:trace contextRef="#ctx0" brushRef="#br0">0 148 24575,'0'0'0,"5"0"0,27 8 0,-23-5 0,0-1 0,18 3 0,12-3 0,0-2 0,1-1 0,43-8 0,113-29 0,-40 0 0,35-8 0,3 17 0,129 26 0,-295 4 0,-25-1-170,-1 0-1,1 0 0,-1-1 1,1 1-1,0-1 0,-1 1 1,4-2-1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4.379"/>
    </inkml:context>
    <inkml:brush xml:id="br0">
      <inkml:brushProperty name="width" value="0.1" units="cm"/>
      <inkml:brushProperty name="height" value="0.1" units="cm"/>
      <inkml:brushProperty name="color" value="#E71224"/>
    </inkml:brush>
  </inkml:definitions>
  <inkml:trace contextRef="#ctx0" brushRef="#br0">0 461 24575,'3'0'0,"-1"-1"0,0 1 0,0-1 0,0 0 0,1 0 0,-1 0 0,0 0 0,3-2 0,5-2 0,42-17 0,1 3 0,104-24 0,115 0 0,103 17 0,2 25 0,-256 2 0,-103-1-3,651 13-100,-250 15-161,437 87-1,-1 65-692,-342-69 514,589 148-1332,-953-218 1789,371 101 53,8-20-487,711 64-1741,12-104 842,-734-78 1280,-1-23 0,661-110-1,-980 94-255,344-108 0,359-212 295,-173-18 294,-80 15 3180,-609 338-2349,0 0 1,-2-3-1,65-52 0,-96 71-1341,0-1 0,0 1 0,1 0-1,-1 1 1,7-4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561"/>
    </inkml:context>
    <inkml:brush xml:id="br0">
      <inkml:brushProperty name="width" value="0.05" units="cm"/>
      <inkml:brushProperty name="height" value="0.05" units="cm"/>
      <inkml:brushProperty name="color" value="#E71224"/>
    </inkml:brush>
  </inkml:definitions>
  <inkml:trace contextRef="#ctx0" brushRef="#br0">160 583 24575,'0'9'0,"-1"1"0,-2 11 0,0-1 0,-22 188 0,4 216 0,18-401 0,1-31 0,0 1 0,0-1 0,0 1 0,-1-14 0,0-6 0,2 22 0,-24-181 0,-37-784-1972,61 911 1972,9 84 607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5.683"/>
    </inkml:context>
    <inkml:brush xml:id="br0">
      <inkml:brushProperty name="width" value="0.1" units="cm"/>
      <inkml:brushProperty name="height" value="0.1" units="cm"/>
      <inkml:brushProperty name="color" value="#E71224"/>
    </inkml:brush>
  </inkml:definitions>
  <inkml:trace contextRef="#ctx0" brushRef="#br0">49 47 24575,'0'17'0,"0"23"0,-15 510 0,4-413 0,-9 109 0,17 0 0,6-279 0,11-47 0,-7 39 0,30-191 0,-11-2 0,-4-272 0,-23 357 0,1 149 0,0-1 0,0 1 0,-1 0 0,1 0 0,0-1 0,0 1 0,0 0 0,0 0 0,0-1 0,0 1 0,0 0 0,0 0 0,0-1 0,1 1 0,-1 0 0,0 0 0,0-1 0,0 1 0,0 0 0,0 0 0,0 0 0,0-1 0,0 1 0,1 0 0,-1 0 0,0 0 0,0-1 0,0 1 0,1 0 0,-1 0 0,0 0 0,0 0 0,0 0 0,1-1 0,-1 1 0,0 0 0,0 0 0,1 0 0,9 6 0,14 22 0,-21-23 0,191 293 0,-146-218 0,152 270 0,-30 13 0,-133-280 0,-19-44 0,-16-33 0,1-2 0,-1-12 0,21-135 0,7-207 0,-28-28 0,-2 250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463"/>
    </inkml:context>
    <inkml:brush xml:id="br0">
      <inkml:brushProperty name="width" value="0.1" units="cm"/>
      <inkml:brushProperty name="height" value="0.1" units="cm"/>
      <inkml:brushProperty name="color" value="#E71224"/>
    </inkml:brush>
  </inkml:definitions>
  <inkml:trace contextRef="#ctx0" brushRef="#br0">74 0 24575,'0'0'0,"0"7"0,-34 764-426,8-316 234,25-426 295,10-184 416,-3 67-523,-1-12 4,-13-169 0,-16-102 0,24 362 0,0 1 0,0-1 0,1 0 0,1 1 0,0-1 0,0 1 0,4-11 0,-3 13 0,-1 1 0,1 0 0,1 0 0,-1 0 0,1 0 0,-1 1 0,1-1 0,1 1 0,-1 0 0,0 0 0,9-5 0,3 0 0,-1 1 0,1 0 0,0 1 0,1 0 0,0 2 0,0 0 0,0 1 0,1 0 0,-1 2 0,1 0 0,0 1 0,0 0 0,34 5 0,-41-1 0,1 0 0,-1 1 0,-1 0 0,1 1 0,0 0 0,-1 0 0,0 1 0,0 1 0,-1 0 0,0 0 0,11 12 0,9 11 0,45 60 0,-71-85 0,156 229 0,-139-198 0,-2 0 0,-1 0 0,-2 2 0,-2 0 0,9 41 0,-19-64 0,0 1 0,-1 0 0,-1 0 0,0 0 0,-1 0 0,-1 0 0,-1 0 0,0 0 0,-7 23 0,6-27 0,-2-1 0,1 1 0,-2-1 0,1 0 0,-2-1 0,1 0 0,-1 0 0,-1 0 0,0 0 0,0-1 0,-1-1 0,0 0 0,-11 8 0,-3-1 0,0 0 0,-1-2 0,0-1 0,-1-1 0,-36 10 0,1-4 0,-75 12 0,118-26 0,-7 1 0,-1 0 0,-27-1 0,45-2 0,1-1 0,0-1 0,0 1 0,0-1 0,0 0 0,0-1 0,0 0 0,1 1 0,-1-2 0,0 1 0,1-1 0,0 0 0,-1 0 0,-4-4 0,3 0-151,1 0-1,0 0 0,0-1 0,0 1 1,1-1-1,1-1 0,-1 1 1,-4-12-1,-7-24-6674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6.825"/>
    </inkml:context>
    <inkml:brush xml:id="br0">
      <inkml:brushProperty name="width" value="0.1" units="cm"/>
      <inkml:brushProperty name="height" value="0.1" units="cm"/>
      <inkml:brushProperty name="color" value="#E71224"/>
    </inkml:brush>
  </inkml:definitions>
  <inkml:trace contextRef="#ctx0" brushRef="#br0">111 1 24575,'0'25'0,"-8"256"0,-41 107 0,1-15 0,44-332 0,2 52 0,2-91-111,0-1 56,0-1 1,0 1-1,0-1 1,0 1-1,0-1 1,0 1-1,0-1 1,0 1-1,0-1 1,1 0-1,-1 1 1,0-1-1,0 1 1,0-1-1,0 1 1,1-1-1,-1 0 1,0 1-1,0-1 1,1 0-1,-1 1 0,1 0 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199"/>
    </inkml:context>
    <inkml:brush xml:id="br0">
      <inkml:brushProperty name="width" value="0.1" units="cm"/>
      <inkml:brushProperty name="height" value="0.1" units="cm"/>
      <inkml:brushProperty name="color" value="#E71224"/>
    </inkml:brush>
  </inkml:definitions>
  <inkml:trace contextRef="#ctx0" brushRef="#br0">1 137 24575,'14'-7'0,"6"-1"0,0 1 0,42-8 0,44 0 0,-58 9 0,-9 1 0,536-53 0,-403 47-1365,-127 7-5461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545"/>
    </inkml:context>
    <inkml:brush xml:id="br0">
      <inkml:brushProperty name="width" value="0.1" units="cm"/>
      <inkml:brushProperty name="height" value="0.1" units="cm"/>
      <inkml:brushProperty name="color" value="#E71224"/>
    </inkml:brush>
  </inkml:definitions>
  <inkml:trace contextRef="#ctx0" brushRef="#br0">0 114 24575,'809'-58'0,"-713"47"-64,155-22-1237,-185 21-5525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1:57.937"/>
    </inkml:context>
    <inkml:brush xml:id="br0">
      <inkml:brushProperty name="width" value="0.1" units="cm"/>
      <inkml:brushProperty name="height" value="0.1" units="cm"/>
      <inkml:brushProperty name="color" value="#E71224"/>
    </inkml:brush>
  </inkml:definitions>
  <inkml:trace contextRef="#ctx0" brushRef="#br0">1 82 24575,'1'0'0,"0"1"0,0-1 0,0 0 0,0 0 0,1 1 0,-1-1 0,0 0 0,0 0 0,0 0 0,1 0 0,-1-1 0,2 1 0,7-1 0,64 1 0,362-6 0,-2-37 0,-270 18-1365,-95 18-5461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2.561"/>
    </inkml:context>
    <inkml:brush xml:id="br0">
      <inkml:brushProperty name="width" value="0.1" units="cm"/>
      <inkml:brushProperty name="height" value="0.1" units="cm"/>
      <inkml:brushProperty name="color" value="#E71224"/>
    </inkml:brush>
  </inkml:definitions>
  <inkml:trace contextRef="#ctx0" brushRef="#br0">0 0 24575,'0'0'0,"8"22"0,13 41 0,24 125 0,5 18 0,-41-180 0,1-1 0,1 0 0,1 0 0,1-1 0,28 40 0,6-8 0,67 62 0,-68-72 0,-45-46-10,-1 0-1,0 0 1,0 0 0,0 0-1,1 1 1,-1-1-1,0 0 1,0 0 0,0 0-1,1 0 1,-1 0-1,0 0 1,0 0 0,1 0-1,-1 0 1,0 0-1,0 0 1,0 0-1,1 0 1,-1 0 0,0 0-1,0 0 1,0 0-1,1 0 1,-1-1 0,0 1-1,0 0 1,0 0-1,1 0 1,-1 0 0,0 0-1,0 0 1,0-1-1,0 1 1,1 0-1,-1 0 1,0-1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075"/>
    </inkml:context>
    <inkml:brush xml:id="br0">
      <inkml:brushProperty name="width" value="0.1" units="cm"/>
      <inkml:brushProperty name="height" value="0.1" units="cm"/>
      <inkml:brushProperty name="color" value="#E71224"/>
    </inkml:brush>
  </inkml:definitions>
  <inkml:trace contextRef="#ctx0" brushRef="#br0">949 0 24575,'-2'0'0,"-1"0"0,1 1 0,0-1 0,-1 0 0,1 1 0,-1 0 0,1-1 0,0 1 0,0 0 0,-1 0 0,1 0 0,0 1 0,-2 0 0,-2 2 0,-33 18 0,2 1 0,1 2 0,-54 50 0,-90 103 0,2 0 0,119-127 0,-1-3 0,-3-2 0,-88 49 0,149-94-118,1-1 61,1 0 0,-1 1 1,1-1-1,-1 0 0,1 0 1,-1 1-1,1-1 0,-1 0 1,1 0-1,-1 1 0,1-1 1,-1 0-1,1 0 0,-1 0 1,0 0-1,1 0 0,-1 0 1,1 0-1,-1 0 0,1 0 1,-2-1-1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539"/>
    </inkml:context>
    <inkml:brush xml:id="br0">
      <inkml:brushProperty name="width" value="0.1" units="cm"/>
      <inkml:brushProperty name="height" value="0.1" units="cm"/>
      <inkml:brushProperty name="color" value="#E71224"/>
    </inkml:brush>
  </inkml:definitions>
  <inkml:trace contextRef="#ctx0" brushRef="#br0">1 20 24575,'0'0'0,"2"0"0,5 0 0,5 2 0,6 1 0,7 0 0,5-1 0,3-1 0,3 0 0,-2 0 0,-2-3 0,-2-3 0,-3-2 0,-4 0 0,-5 0 0,-7 3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3.866"/>
    </inkml:context>
    <inkml:brush xml:id="br0">
      <inkml:brushProperty name="width" value="0.1" units="cm"/>
      <inkml:brushProperty name="height" value="0.1" units="cm"/>
      <inkml:brushProperty name="color" value="#E71224"/>
    </inkml:brush>
  </inkml:definitions>
  <inkml:trace contextRef="#ctx0" brushRef="#br0">1 44 24575,'15'8'0,"7"-1"0,0 0 0,1-1 0,0-2 0,46 5 0,-34-8 0,0-1 0,58-8 0,-73 5-195,0-1 0,-1-2 0,1 1 0,-1-2 0,0-1 0,32-18 0,-20 7-6631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0.930"/>
    </inkml:context>
    <inkml:brush xml:id="br0">
      <inkml:brushProperty name="width" value="0.05" units="cm"/>
      <inkml:brushProperty name="height" value="0.05" units="cm"/>
      <inkml:brushProperty name="color" value="#E71224"/>
    </inkml:brush>
  </inkml:definitions>
  <inkml:trace contextRef="#ctx0" brushRef="#br0">2 87 24575,'-1'5'0,"1"1"0,-1-1 0,1 0 0,0 0 0,1 8 0,1 3 0,22 232 0,-6-92 0,-7 6 0,-9-139 0,-2-23 0,0 0 0,0 0 0,0 0 0,0 1 0,0-1 0,0 0 0,0 0 0,0 0 0,0 0 0,0 1 0,0-1 0,0 0 0,0 0 0,0 0 0,0 1 0,0-1 0,0 0 0,0 0 0,0 0 0,0 0 0,0 1 0,0-1 0,0 0 0,1 0 0,-1 0 0,0 0 0,0 0 0,0 0 0,0 1 0,0-1 0,1 0 0,-1 0 0,0 0 0,0 0 0,0 0 0,0 0 0,1 0 0,-1 0 0,0 0 0,0 0 0,0 0 0,0 0 0,1 0 0,-1 0 0,0 0 0,0 0 0,0 0 0,1 0 0,-1 0 0,0 0 0,0 0 0,0 0 0,0 0 0,1 0 0,-1 0 0,0 0 0,9-10 0,-9 10 0,29-46 0,42-88 0,-47 86 0,15-30 87,63-120 137,-69 141-1062,54-71 0,-59 91-5988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4.316"/>
    </inkml:context>
    <inkml:brush xml:id="br0">
      <inkml:brushProperty name="width" value="0.1" units="cm"/>
      <inkml:brushProperty name="height" value="0.1" units="cm"/>
      <inkml:brushProperty name="color" value="#E71224"/>
    </inkml:brush>
  </inkml:definitions>
  <inkml:trace contextRef="#ctx0" brushRef="#br0">515 1 24575,'0'0'0,"-15"7"0,-55 42 0,2 3 0,2 3 0,-98 108 0,148-146 0,2 1 0,0 1 0,1 0 0,1 1 0,1 0 0,1 1 0,-12 32 0,17-38 0,1 0 0,1 1 0,0 0 0,1 0 0,0 0 0,1 0 0,1 0 0,1 0 0,1 0 0,0 0 0,6 24 0,-3-26 0,0 0 0,1 0 0,0 0 0,1-1 0,1 0 0,0-1 0,1 1 0,0-1 0,1-1 0,0 0 0,21 17 0,-13-14 0,1 0 0,0-1 0,1-1 0,0-1 0,1-1 0,0-1 0,23 7 0,-30-12 0,-1-1 0,1 0 0,-1-1 0,1-1 0,0 0 0,-1-1 0,1 0 0,26-5 0,-22 2 0,-1-2 0,1 0 0,-1-1 0,-1 0 0,1-2 0,18-11 0,-9 3 0,-1-2 0,-1-1 0,-1-1 0,-1 0 0,0-2 0,-2-1 0,33-47 0,-44 58 0,-1-1 0,-1-1 0,-1 0 0,0 0 0,0 0 0,-2 0 0,1-1 0,-2 0 0,3-20 0,-5 15 0,0 1 0,-2-1 0,0 0 0,-1 0 0,-1 0 0,-9-31 0,4 23 0,-2 0 0,0 1 0,-2 0 0,-2 1 0,0 0 0,-1 1 0,-2 1 0,0 0 0,-2 1 0,0 1 0,-36-30 0,45 44-91,0 1 0,0 0 0,0 0 0,-1 1 0,0 1 0,-1 0 0,1 1 0,-1 0 0,0 0 0,0 1 0,0 1 0,0 0 0,0 1 0,-13 0 0,1 1-6735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8.456"/>
    </inkml:context>
    <inkml:brush xml:id="br0">
      <inkml:brushProperty name="width" value="0.1" units="cm"/>
      <inkml:brushProperty name="height" value="0.1" units="cm"/>
      <inkml:brushProperty name="color" value="#E71224"/>
    </inkml:brush>
  </inkml:definitions>
  <inkml:trace contextRef="#ctx0" brushRef="#br0">1 320 24575,'1'-2'0,"0"0"0,0 0 0,1 0 0,-1 1 0,1-1 0,-1 1 0,1-1 0,-1 1 0,1-1 0,0 1 0,0 0 0,0 0 0,-1 0 0,4-1 0,0-1 0,20-12 0,1 1 0,51-19 0,60-12 0,43-3-224,220-30-1,196 23-460,-309 50-94,524 60 1,271 154-695,-811-140 1473,640 157 0,-874-217 0,663 169 0,-45 41-1834,-75-24 1584,303 68 250,-546-165 0,50 10 0,647 92 0,-709-166-375,539-15 1,-295-49 211,-4-37 176,-394 34-4,-2-8-1,265-101 1,332-159 968,-608 234 1071,-3-7 0,164-106 0,-243 127-3413,-56 39-5461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09.668"/>
    </inkml:context>
    <inkml:brush xml:id="br0">
      <inkml:brushProperty name="width" value="0.1" units="cm"/>
      <inkml:brushProperty name="height" value="0.1" units="cm"/>
      <inkml:brushProperty name="color" value="#E71224"/>
    </inkml:brush>
  </inkml:definitions>
  <inkml:trace contextRef="#ctx0" brushRef="#br0">313 1 24575,'-1'29'0,"-1"1"0,-10 47 0,-22 56 0,-53 153 0,-23 84 0,88-281 0,5 0 0,-8 111 0,22-162 0,5 56 0,22-170 0,166-667 0,-160 594 0,27-106 0,-54 247 0,-1 0 0,1 0 0,5-13 0,-8 21 0,0 0 0,0-1 0,1 1 0,-1 0 0,0 0 0,0-1 0,0 1 0,0 0 0,0 0 0,1-1 0,-1 1 0,0 0 0,0 0 0,0 0 0,1-1 0,-1 1 0,0 0 0,0 0 0,1 0 0,-1 0 0,0 0 0,0 0 0,1-1 0,-1 1 0,0 0 0,1 0 0,-1 0 0,0 0 0,0 0 0,1 0 0,-1 0 0,1 0 0,7 8 0,4 19 0,-11-25 0,58 181 0,-13 10 0,-40-167 0,57 277-523,15 68 315,-69-336 195,1 0 0,1 0-1,28 55 1,-33-79 26,1 0-1,-1-1 1,2 0 0,0 0 0,0-1 0,12 11-1,-15-16 36,1 1 0,1-1 0,-1 0-1,1 0 1,-1 0 0,1-1 0,0 0-1,0-1 1,0 0 0,1 0 0,9 2-1,-12-4-40,1 0 0,-1 0 0,1 0 0,-1-1 0,1 1 0,-1-1 0,0-1 0,1 1 0,-1-1 0,0 0 0,0 0 0,0 0 0,0-1 0,0 1 0,-1-1 0,1-1 0,-1 1 0,8-8 0,2-4-10,0 0 1,-2-1-1,20-30 0,-9 5 3,-1 0 0,-3-1 0,-1-1 0,-2-1 0,-2-1 0,10-51 0,26-281 0,-50 373 0,5-44 0,-4-90 0,-2 134-1365</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465"/>
    </inkml:context>
    <inkml:brush xml:id="br0">
      <inkml:brushProperty name="width" value="0.1" units="cm"/>
      <inkml:brushProperty name="height" value="0.1" units="cm"/>
      <inkml:brushProperty name="color" value="#E71224"/>
    </inkml:brush>
  </inkml:definitions>
  <inkml:trace contextRef="#ctx0" brushRef="#br0">95 6 24575,'-3'26'0,"-1"-8"0,-43 423 0,23 2 0,22-392 0,-2 191 0,4-379 0,2 47 0,-8-190 0,0-21 0,6 284 0,1 0 0,0 0 0,1 0 0,6-19 0,-5 27 0,0-1 0,1 1 0,0-1 0,1 1 0,-1 1 0,2-1 0,-1 1 0,10-10 0,7-7 0,2 2 0,1 1 0,1 1 0,0 1 0,2 1 0,0 1 0,1 2 0,48-20 0,-63 30 0,0 2 0,0 0 0,1 1 0,-1 0 0,0 1 0,1 0 0,0 2 0,-1-1 0,1 2 0,15 2 0,-13 0 0,-1 1 0,1 0 0,-1 1 0,0 1 0,0 1 0,-1 0 0,0 1 0,20 14 0,-6-1 0,-1 1 0,-2 2 0,0 1 0,32 39 0,-21-15 0,55 92 0,-67-97 0,-2 2 0,26 75 0,-38-87 0,-2 0 0,-1 1 0,-2 0 0,4 52 0,-10-72 0,0-1 0,-1 0 0,0 0 0,-1 0 0,-1 0 0,0 0 0,-1-1 0,0 1 0,-1-1 0,-1 0 0,0 0 0,-1-1 0,0 1 0,-1-2 0,0 1 0,-1-1 0,0 0 0,-15 13 0,1-4 0,-1-1 0,-1-1 0,0-1 0,-2-1 0,0-1 0,0-2 0,-2-1 0,-32 10 0,2-5 0,-2-2 0,-122 13 0,130-23 60,-83-3 0,114-3-272,1-1 0,0-1 0,0-1-1,1-1 1,-1-1 0,-35-15 0,26 5-6614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0.868"/>
    </inkml:context>
    <inkml:brush xml:id="br0">
      <inkml:brushProperty name="width" value="0.1" units="cm"/>
      <inkml:brushProperty name="height" value="0.1" units="cm"/>
      <inkml:brushProperty name="color" value="#E71224"/>
    </inkml:brush>
  </inkml:definitions>
  <inkml:trace contextRef="#ctx0" brushRef="#br0">291 1 24575,'-2'6'0,"-129"431"0,37-119 0,76-263 0,5-17 0,2 0 0,-10 63 0,21-93 120,0-8-144,0 0 1,0 0-24,0 0 23,0 0 1,0 0-1,0 0 0,0 0 1,0 0-1,0 0 1,0 1-1,0-1 1,-1 0-1,1 0 0,0 0 1,0 0-1,0 0 1,0 0-1,0 0 1,0 0-1,0 0 0,0 0 1,0 0-1,0 0 1,0 1-1,0-1 1,1 0-1,-1 0 0,0 0 1,0 0-1,0 0 1,0 0-1,0 0 1,0 0-1,0 0 0,0 0 1,0 0-1,0 0 1,0 0-1,0 0 1,0 1-1,0-1 0,0 0 1,0 0-1,0 0 1,0 0-1,1 0 1,-1 0-1,0 0 0,0 0 1,0 0-1,0 0 1,0 0-1,0 0 1,0 0-1,0 0 0,0 0 1,0 0-1,0 0 1,0 0-1,1 0 1,-1 0-1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207"/>
    </inkml:context>
    <inkml:brush xml:id="br0">
      <inkml:brushProperty name="width" value="0.1" units="cm"/>
      <inkml:brushProperty name="height" value="0.1" units="cm"/>
      <inkml:brushProperty name="color" value="#E71224"/>
    </inkml:brush>
  </inkml:definitions>
  <inkml:trace contextRef="#ctx0" brushRef="#br0">1 43 24575,'12'-4'0,"0"0"0,1 1 0,-1 0 0,1 1 0,-1 1 0,1 0 0,14 0 0,-5 0 0,296 3 0,-35 1 0,-239-6-455,0-1 0,50-12 0,-73 12-6371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581"/>
    </inkml:context>
    <inkml:brush xml:id="br0">
      <inkml:brushProperty name="width" value="0.1" units="cm"/>
      <inkml:brushProperty name="height" value="0.1" units="cm"/>
      <inkml:brushProperty name="color" value="#E71224"/>
    </inkml:brush>
  </inkml:definitions>
  <inkml:trace contextRef="#ctx0" brushRef="#br0">1 10 24575,'0'0'0,"2"0"0,5 0 0,7 0 0,13 0 0,21 4 0,27 1 0,24-3 0,7-6 0,-4-1 0,-14 0 0,-18 1 0,-20 1-8191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1.989"/>
    </inkml:context>
    <inkml:brush xml:id="br0">
      <inkml:brushProperty name="width" value="0.1" units="cm"/>
      <inkml:brushProperty name="height" value="0.1" units="cm"/>
      <inkml:brushProperty name="color" value="#E71224"/>
    </inkml:brush>
  </inkml:definitions>
  <inkml:trace contextRef="#ctx0" brushRef="#br0">1 0 24575,'6'0'0,"146"21"0,-7-1 0,506 2 0,-584-23-1365,-15 0-5461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432"/>
    </inkml:context>
    <inkml:brush xml:id="br0">
      <inkml:brushProperty name="width" value="0.1" units="cm"/>
      <inkml:brushProperty name="height" value="0.1" units="cm"/>
      <inkml:brushProperty name="color" value="#E71224"/>
    </inkml:brush>
  </inkml:definitions>
  <inkml:trace contextRef="#ctx0" brushRef="#br0">0 129 24575,'54'90'0,"43"122"0,47 86 0,-133-280-682,29 36-1,-17-28-6143</inkml:trace>
  <inkml:trace contextRef="#ctx0" brushRef="#br0" timeOffset="1">722 0 24575,'-7'22'0,"-5"10"0,-2 0 0,-1-1 0,-2-1 0,-1-1 0,-27 34 0,3-12 0,-87 80 0,-196 180 0,242-239-1365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2.824"/>
    </inkml:context>
    <inkml:brush xml:id="br0">
      <inkml:brushProperty name="width" value="0.1" units="cm"/>
      <inkml:brushProperty name="height" value="0.1" units="cm"/>
      <inkml:brushProperty name="color" value="#E71224"/>
    </inkml:brush>
  </inkml:definitions>
  <inkml:trace contextRef="#ctx0" brushRef="#br0">1 0 24575,'16'7'0,"-1"0"5,0-1 1,0 0-1,0-2 0,0 0 0,1 0 0,0-1 0,0-1 1,0-1-1,26-1 0,9-3-154,85-18 1,-48 6-972,-61 11-5706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3.721"/>
    </inkml:context>
    <inkml:brush xml:id="br0">
      <inkml:brushProperty name="width" value="0.05" units="cm"/>
      <inkml:brushProperty name="height" value="0.05" units="cm"/>
      <inkml:brushProperty name="color" value="#E71224"/>
    </inkml:brush>
  </inkml:definitions>
  <inkml:trace contextRef="#ctx0" brushRef="#br0">1343 293 24575,'-3'-10'0,"-7"-11"0,-1 1 0,-2 1 0,-25-33 0,9 13 0,17 23 0,-27-30 0,32 39 0,0 1 0,0 1 0,0-1 0,0 1 0,-1 1 0,0-1 0,-9-3 0,3 3 0,-1 0 0,1 2 0,-1-1 0,0 2 0,0 0 0,0 0 0,0 2 0,0 0 0,0 0 0,0 2 0,0 0 0,0 0 0,0 1 0,-15 6 0,8-1 0,0 1 0,1 1 0,0 1 0,0 0 0,2 2 0,-1 0 0,2 1 0,-25 24 0,17-10-83,1 0-1,1 1 1,2 2 0,1 0-1,-31 64 1,16-15-397,-36 119 1,-67 343-1589,38 10 458,-20 225 1485,88-419-453,31-261 1975,17 161 0,-9-209 119,5 44 4,-11-92-1623,0-1 83,0 0-1,0 0 1,0 0-1,0 0 1,0 1-1,0-1 1,0 0-1,0 0 0,0 0 1,-1 0-1,1 0 1,0 0-1,0 0 1,0 0-1,0 0 1,0 1-1,0-1 1,0 0-1,0 0 1,0 0-1,0 0 1,1 0-1,-1 0 1,0 0-1,0 0 0,0 1 1,0-1-1,0 0 1,0 0-1,0 0 1,0 0-1,0 0 1,0 0-1,0 0 1,0 0-1,0 0 1,0 0-1,0 0 1,1 1-1,-1-1 1,0 0-1,0 0 0,0 0 1,0 0-1,0 0 1,0 0-1,0 0 1,0 0-1,0 0 1,1 0-1,-1 0 1,0 0-1,0 0 1,0 0-1,0 0 1,0 0-1,0 0 1,0 0-1,0 0 0,1 0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1.664"/>
    </inkml:context>
    <inkml:brush xml:id="br0">
      <inkml:brushProperty name="width" value="0.05" units="cm"/>
      <inkml:brushProperty name="height" value="0.05" units="cm"/>
      <inkml:brushProperty name="color" value="#E71224"/>
    </inkml:brush>
  </inkml:definitions>
  <inkml:trace contextRef="#ctx0" brushRef="#br0">84 964 24575,'16'0'0,"-1"0"0,1-1 0,-1 0 0,1-1 0,-1 0 0,20-7 0,-27 7 0,-1-1 0,0 0 0,0-1 0,-1 1 0,1-1 0,-1-1 0,0 1 0,0-1 0,0 0 0,0 0 0,-1-1 0,0 0 0,5-6 0,-2-1 0,-1-1 0,0 1 0,0-1 0,-1 0 0,-1-1 0,0 1 0,-1-1 0,2-21 0,-3 14 0,-1 0 0,-1 0 0,-1 0 0,-1 0 0,-4-26 0,3 38 0,0 0 0,0 0 0,-6-14 0,7 22 0,0-1 0,0 1 0,0 0 0,0 0 0,-1 0 0,1-1 0,-1 1 0,1 1 0,-1-1 0,0 0 0,0 0 0,1 1 0,-1-1 0,0 1 0,-1-1 0,1 1 0,0 0 0,0 0 0,-5-2 0,4 3 0,0-1 0,0 1 0,0 0 0,0 0 0,0 0 0,-1 0 0,1 1 0,0-1 0,0 1 0,0 0 0,-3 1 0,-3 1 0,1 1 0,-14 8 0,5-1 0,0 1 0,1 1 0,0 0 0,1 2 0,1-1 0,0 2 0,1 0 0,-18 28 0,20-26 0,1 1 0,0 0 0,2 0 0,0 1 0,1 0 0,1 0 0,1 1 0,-3 28 0,6-33 0,2-1 0,0 1 0,2 0 0,-1-1 0,2 1 0,0-1 0,0 0 0,2 0 0,0 0 0,0-1 0,2 1 0,0-1 0,0-1 0,12 17 0,-12-20 0,0-1 0,1 1 0,1-1 0,-1-1 0,1 0 0,1 0 0,-1-1 0,1 0 0,0 0 0,1-1 0,0 0 0,0-1 0,0-1 0,1 0 0,-1 0 0,1-1 0,0 0 0,0-1 0,12 0 0,-1-2 0,0-1 0,0-1 0,0-1 0,-1-1 0,29-8 0,-2-4 0,61-28 0,-58 20 0,-1-3 0,-1-3 0,-2-1 0,-1-2 0,-1-3 0,62-63 0,-70 61 0,90-94 0,-12-7 0,-103 121 0,-11 12 0,-7 10 0,-11 12 0,-2 9 0,1 0 0,1 2 0,1-1 0,1 2 0,-13 38 0,7-6 0,-19 97 0,19-41 0,18-97 0,1 0 0,1 0 0,0 0 0,4 22 0,-3-35 0,0 1 0,1 0 0,0-1 0,0 1 0,1-1 0,-1 0 0,1 0 0,1 0 0,-1 0 0,1 0 0,0-1 0,0 1 0,1-1 0,8 7 0,-7-7 0,0-1 0,0 0 0,0 0 0,1-1 0,0 0 0,-1 0 0,1 0 0,0-1 0,1 0 0,-1-1 0,0 1 0,0-1 0,11 0 0,-4-2 4,0 0-1,-1 0 1,1-1 0,-1-1-1,0 0 1,0-1-1,0-1 1,0 0-1,-1 0 1,0-1 0,0-1-1,16-11 1,-1-2-62,-1-2-1,-1-1 1,44-49 0,82-129-822,-18-18 479,-46 56-890,87-234 0,-115 239-2851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180"/>
    </inkml:context>
    <inkml:brush xml:id="br0">
      <inkml:brushProperty name="width" value="0.1" units="cm"/>
      <inkml:brushProperty name="height" value="0.1" units="cm"/>
      <inkml:brushProperty name="color" value="#E71224"/>
    </inkml:brush>
  </inkml:definitions>
  <inkml:trace contextRef="#ctx0" brushRef="#br0">1 0 24575,'0'0'0,"3"1"0,85 21 0,-12-2 0,-46-14 0,0-1 0,0-2 0,0-1 0,0-1 0,0-2 0,59-9 0,52-16-1365,-70 13-5461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2:13.504"/>
    </inkml:context>
    <inkml:brush xml:id="br0">
      <inkml:brushProperty name="width" value="0.1" units="cm"/>
      <inkml:brushProperty name="height" value="0.1" units="cm"/>
      <inkml:brushProperty name="color" value="#E71224"/>
    </inkml:brush>
  </inkml:definitions>
  <inkml:trace contextRef="#ctx0" brushRef="#br0">158 0 24575,'0'0'0,"-1"6"0,-15 89 0,-36 122 0,20-99 0,14-39 0,3 1 0,4 1 0,3 0 0,3 109 0,6-173-170,0-1-1,0 0 0,2 0 1,0 0-1,1 0 0,1 0 1,8 18-1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5.021"/>
    </inkml:context>
    <inkml:brush xml:id="br0">
      <inkml:brushProperty name="width" value="0.1" units="cm"/>
      <inkml:brushProperty name="height" value="0.1" units="cm"/>
      <inkml:brushProperty name="color" value="#E71224"/>
    </inkml:brush>
  </inkml:definitions>
  <inkml:trace contextRef="#ctx0" brushRef="#br0">0 936 24575,'36'0'0,"346"-14"0,-165-11 0,418-35 0,301 51-928,-670 10 686,633 14-1141,1 42 1495,-837-51-100,1005 104-1535,-4 38 642,-848-111-161,670 110 23,6-33 1142,562-29-1757,5-105 1375,-761-27 259,-1-42 0,13-53 0,-5-26 0,-497 117 0,607-181-848,-95-39 970,-370 135-88,-270 106 113,213-87 2015,-230 88-1426,-1-3-1,86-59 1,-136 83-317,0-1 0,0 0 0,-2 0 0,1-1 1,17-22-1,-19 17-6285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6.653"/>
    </inkml:context>
    <inkml:brush xml:id="br0">
      <inkml:brushProperty name="width" value="0.1" units="cm"/>
      <inkml:brushProperty name="height" value="0.1" units="cm"/>
      <inkml:brushProperty name="color" value="#E71224"/>
    </inkml:brush>
  </inkml:definitions>
  <inkml:trace contextRef="#ctx0" brushRef="#br0">0 137 24575,'139'6'0,"-9"1"0,226-28 48,-1-28-560,33-4 217,-197 36-153,1 8-1,369 31 1,133 73 438,-328-41-1456,-68-13 1168,580 90 300,-268 7-765,-7 33-416,-304-85 956,-189-54 223,840 249 0,-234-61-896,12-34 1,800 62 895,-669-178 0,1-86 0,-204-59-435,-3-32 1,-287 36 428,497-163-1,52-79 989,-595 184 824,-243 92-196,-3-3 0,72-52 1,-126 78-1665,-1-2 0,0 0 0,-2-1 0,21-25 0,-22 22-6772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485"/>
    </inkml:context>
    <inkml:brush xml:id="br0">
      <inkml:brushProperty name="width" value="0.1" units="cm"/>
      <inkml:brushProperty name="height" value="0.1" units="cm"/>
      <inkml:brushProperty name="color" value="#E71224"/>
    </inkml:brush>
  </inkml:definitions>
  <inkml:trace contextRef="#ctx0" brushRef="#br0">337 137 24575,'0'0'0,"0"5"0,-78 383 0,53-280 0,-68 348 0,13-58 0,77-388 0,-38 199 0,33-158 0,3 0 0,1 57 0,6-94 0,-2-14 0,0 0 0,0 0 0,0 0 0,1 0 0,-1 0 0,0 0 0,0 0 0,0 0 0,0 0 0,0 0 0,0 0 0,1 0 0,-1 0 0,0 0 0,0-1 0,0 1 0,0 0 0,0 0 0,0 0 0,0 0 0,1 0 0,-1 0 0,0 0 0,0 0 0,0 0 0,0-1 0,0 1 0,0 0 0,0 0 0,0 0 0,0 0 0,0 0 0,0 0 0,0 0 0,0-1 0,0 1 0,0 0 0,1 0 0,-1 0 0,0 0 0,0 0 0,-1-1 0,10-27 0,-7 22 0,71-362 0,-53 245 0,14-71-85,104-686-810,-135 855 903,25-257 724,-27 279-690,-1 1-23,0 0 1,0 0-1,0 0 1,1 0-1,-1-1 1,0 1-1,2-2 1,-2 4-19,0-1 0,0 1-1,1 0 1,-1 0 0,0 0 0,0 0 0,0 0 0,0 0-1,0-1 1,1 1 0,-1 0 0,0 0 0,0 0 0,0 0-1,0 0 1,1 0 0,-1 0 0,0 0 0,0 0 0,0 0 0,0 0-1,1 0 1,-1 0 0,0 0 0,0 0 0,0 0 0,1 0-1,-1 0 1,0 0 0,0 0 0,10 7 15,5 10-16,-2 0 0,0 1 0,20 39 0,26 68 0,-59-123 0,178 468-420,-55-132 203,23-12 263,-146-326-46,67 116 0,-58-102 0,1-1 0,0-1 0,1 0 0,0 0 0,0-1 0,18 12 0,-27-21 27,0-1-1,0 1 1,0-1 0,1 0 0,-1 0-1,1 0 1,-1 0 0,1 0 0,-1 0-1,1 0 1,-1-1 0,1 1 0,0-1-1,-1 0 1,1 0 0,0 0 0,-1 0-1,4-1 1,-3 0-22,-1 0 0,1 0 0,0-1 0,-1 1-1,1-1 1,-1 1 0,1-1 0,-1 0 0,0 0 0,1 0 0,-1-1 0,0 1 0,0 0 0,-1-1-1,1 1 1,1-4 0,9-16-5,-1 0 0,-1-1 0,14-48 0,10-80 0,-3-56 0,5-236 0,-34 404 0,1 3 0,-5-71 0,1 105 97</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8.863"/>
    </inkml:context>
    <inkml:brush xml:id="br0">
      <inkml:brushProperty name="width" value="0.1" units="cm"/>
      <inkml:brushProperty name="height" value="0.1" units="cm"/>
      <inkml:brushProperty name="color" value="#E71224"/>
    </inkml:brush>
  </inkml:definitions>
  <inkml:trace contextRef="#ctx0" brushRef="#br0">110 1 24575,'-2'5'0,"-3"9"0,1 1 0,0-1 0,-2 25 0,3-19 0,-37 264 0,-6 361 0,47-542 0,0-98-55,0-6 134,0-11-340,0 6-867,2-10-5698</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203"/>
    </inkml:context>
    <inkml:brush xml:id="br0">
      <inkml:brushProperty name="width" value="0.1" units="cm"/>
      <inkml:brushProperty name="height" value="0.1" units="cm"/>
      <inkml:brushProperty name="color" value="#E71224"/>
    </inkml:brush>
  </inkml:definitions>
  <inkml:trace contextRef="#ctx0" brushRef="#br0">1 0 24575,'0'0'0,"0"0"0,0 2 0,0 6 0,2 9 0,2 7 0,1 3 0,2 4 0,-1 1 0,-1 1 0,-1-6-8191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573"/>
    </inkml:context>
    <inkml:brush xml:id="br0">
      <inkml:brushProperty name="width" value="0.1" units="cm"/>
      <inkml:brushProperty name="height" value="0.1" units="cm"/>
      <inkml:brushProperty name="color" value="#E71224"/>
    </inkml:brush>
  </inkml:definitions>
  <inkml:trace contextRef="#ctx0" brushRef="#br0">134 0 24575,'0'11'0,"-40"510"0,-35-36 0,69-456-110,-5 34 347,10-55-450,0-1 0,1 1 0,0-1-1,1 1 1,-1-1 0,3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09.965"/>
    </inkml:context>
    <inkml:brush xml:id="br0">
      <inkml:brushProperty name="width" value="0.1" units="cm"/>
      <inkml:brushProperty name="height" value="0.1" units="cm"/>
      <inkml:brushProperty name="color" value="#E71224"/>
    </inkml:brush>
  </inkml:definitions>
  <inkml:trace contextRef="#ctx0" brushRef="#br0">0 233 24575,'0'0'0,"6"-3"0,20-4 0,1 1 0,47-6 0,-30 6 0,111-19 0,186-53 0,-232 42 0,35-11 0,-104 39-1365,-10 4-5461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319"/>
    </inkml:context>
    <inkml:brush xml:id="br0">
      <inkml:brushProperty name="width" value="0.1" units="cm"/>
      <inkml:brushProperty name="height" value="0.1" units="cm"/>
      <inkml:brushProperty name="color" value="#E71224"/>
    </inkml:brush>
  </inkml:definitions>
  <inkml:trace contextRef="#ctx0" brushRef="#br0">1 15 24575,'0'0'0,"4"0"0,9 0 0,15 0 0,20 2 0,21 3 0,16 2 0,9 2 0,-3-2 0,-8-4 0,-11-6 0,-9-3 0,-7-3 0,-9-2 0,-11 1 0,-11 2-8191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012"/>
    </inkml:context>
    <inkml:brush xml:id="br0">
      <inkml:brushProperty name="width" value="0.05" units="cm"/>
      <inkml:brushProperty name="height" value="0.05" units="cm"/>
      <inkml:brushProperty name="color" value="#E71224"/>
    </inkml:brush>
  </inkml:definitions>
  <inkml:trace contextRef="#ctx0" brushRef="#br0">407 1 24575,'-8'3'0,"4"0"0,1 0 0,0 0 0,0 0 0,1 0 0,-1 0 0,0 0 0,1 1 0,0-1 0,0 1 0,-3 5 0,1-1 0,-18 36 42,-27 75 1,-5 55-466,-17 98-991,12 4 0,-23 294 0,58-218 526,23-252 372,17 148 0,-10-203 551,20 78-1,-22-110 128,0-1-1,1 1 0,0-1 0,1 0 0,0 0 0,1 0 0,0-1 1,1 0-1,0-1 0,13 13 0,-17-20 33,0 1 0,0-1 0,1 0-1,0 0 1,-1 0 0,1-1 0,0 1 0,0-1 0,8 2 0,-10-4-87,1 1 0,0 0 1,0-1-1,0 0 0,0 0 1,-1 0-1,1 0 0,0-1 1,0 1-1,0-1 0,-1 0 1,1 0-1,0-1 1,3-1-1,2-2-156,-1-1 0,1 0 0,-1-1 0,0 0 0,-1 0 0,1-1 1,7-11-1,15-20-6642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0.695"/>
    </inkml:context>
    <inkml:brush xml:id="br0">
      <inkml:brushProperty name="width" value="0.1" units="cm"/>
      <inkml:brushProperty name="height" value="0.1" units="cm"/>
      <inkml:brushProperty name="color" value="#E71224"/>
    </inkml:brush>
  </inkml:definitions>
  <inkml:trace contextRef="#ctx0" brushRef="#br0">1 1 24575,'6'0'0,"45"3"0,94 17 0,-101-13 0,111 19 0,476 73 0,-630-99-4,96 12-677,158 43 1,-198-36-6146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036"/>
    </inkml:context>
    <inkml:brush xml:id="br0">
      <inkml:brushProperty name="width" value="0.1" units="cm"/>
      <inkml:brushProperty name="height" value="0.1" units="cm"/>
      <inkml:brushProperty name="color" value="#E71224"/>
    </inkml:brush>
  </inkml:definitions>
  <inkml:trace contextRef="#ctx0" brushRef="#br0">1 1 24575,'5'6'0,"108"161"0,-78-110 0,120 198 0,-75-120 0,-27-52 83,12 21-1531,-49-75-5378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392"/>
    </inkml:context>
    <inkml:brush xml:id="br0">
      <inkml:brushProperty name="width" value="0.1" units="cm"/>
      <inkml:brushProperty name="height" value="0.1" units="cm"/>
      <inkml:brushProperty name="color" value="#E71224"/>
    </inkml:brush>
  </inkml:definitions>
  <inkml:trace contextRef="#ctx0" brushRef="#br0">722 1 24575,'-2'0'0,"1"0"0,0 1 0,-1-1 0,1 0 0,-1 1 0,1-1 0,0 1 0,-1 0 0,1-1 0,0 1 0,0 0 0,-1 0 0,1 0 0,0 0 0,0 0 0,0 0 0,-2 2 0,-15 24 0,12-16 0,-26 37 0,-2-1 0,-2-3 0,-2 0 0,-81 70 0,9-26 0,-25 21 0,109-86 0,1 2 0,-41 51 0,60-67-136,0 0-1,0 1 1,1 0-1,0 0 1,0 0-1,1 0 1,1 1-1,0 0 0,-3 16 1,3 3-6690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1.773"/>
    </inkml:context>
    <inkml:brush xml:id="br0">
      <inkml:brushProperty name="width" value="0.1" units="cm"/>
      <inkml:brushProperty name="height" value="0.1" units="cm"/>
      <inkml:brushProperty name="color" value="#E71224"/>
    </inkml:brush>
  </inkml:definitions>
  <inkml:trace contextRef="#ctx0" brushRef="#br0">332 0 24575,'0'0'0,"0"0"0,4 0 0,8 4 0,11 6 0,16 4 0,16 3 0,12 0 0,5-3 0,1-6 0,-5-6 0,-5-6 0,-10-3 0,-14-1-8191</inkml:trace>
  <inkml:trace contextRef="#ctx0" brushRef="#br0" timeOffset="1">1 355 24575,'0'0'0,"2"0"0,7 0 0,11 2 0,15 5 0,16 5 0,21 4 0,24 0 0,19-5 0,-3-4 0,-21-4-8191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2.185"/>
    </inkml:context>
    <inkml:brush xml:id="br0">
      <inkml:brushProperty name="width" value="0.1" units="cm"/>
      <inkml:brushProperty name="height" value="0.1" units="cm"/>
      <inkml:brushProperty name="color" value="#E71224"/>
    </inkml:brush>
  </inkml:definitions>
  <inkml:trace contextRef="#ctx0" brushRef="#br0">472 344 24575,'-19'3'0,"4"4"0,0 0 0,0 1 0,1 1 0,0 1 0,1 0 0,-14 13 0,22-19 0,-148 138 0,123-108 0,2 0 0,-42 66 0,62-87 0,0 1 0,1 0 0,1 1 0,0-1 0,1 1 0,-6 27 0,10-35 0,0 1 0,1-1 0,-1 1 0,1-1 0,1 1 0,0-1 0,0 1 0,0-1 0,1 0 0,0 1 0,0-1 0,1 0 0,0 0 0,0-1 0,8 13 0,-6-11 0,1-1 0,0 0 0,1-1 0,-1 1 0,1-1 0,0 0 0,1-1 0,9 6 0,-4-4 0,1-1 0,0 0 0,-1-1 0,23 6 0,-3-5 0,0-1 0,1-1 0,56-2 0,-56-3 0,0-1 0,-1-1 0,0-2 0,0-2 0,35-11 0,-51 12 0,0 0 0,-1-1 0,0-1 0,-1-1 0,1 0 0,-2-1 0,1 0 0,-1-1 0,-1-1 0,0 0 0,15-20 0,-12 11 0,-2-1 0,-1 0 0,-1-1 0,0-1 0,-2 0 0,-1 0 0,-1-1 0,-1 0 0,-1-1 0,-1 1 0,-1-1 0,-2 0 0,-1-42 0,-2 38 0,-1 0 0,-2 0 0,-1 0 0,-1 0 0,-1 1 0,-2 0 0,-1 1 0,-1 0 0,-2 0 0,-1 1 0,-23-35 0,24 45 0,0 0 0,0 1 0,-2 1 0,0 0 0,0 1 0,-26-17 0,31 24 0,0 1 0,-1 0 0,1 1 0,-1 0 0,0 1 0,-1 0 0,1 0 0,-1 2 0,0-1 0,0 2 0,0-1 0,-22 2 0,6 3-227,1 2-1,0 1 1,0 1-1,1 1 1,-45 20-1,-24 17-6598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350"/>
    </inkml:context>
    <inkml:brush xml:id="br0">
      <inkml:brushProperty name="width" value="0.1" units="cm"/>
      <inkml:brushProperty name="height" value="0.1" units="cm"/>
      <inkml:brushProperty name="color" value="#E71224"/>
    </inkml:brush>
  </inkml:definitions>
  <inkml:trace contextRef="#ctx0" brushRef="#br0">515 0 24575,'-1'1'0,"-1"-1"0,1 1 0,0-1 0,0 1 0,0-1 0,0 1 0,0 0 0,0-1 0,0 1 0,1 0 0,-1 0 0,0 0 0,0 0 0,0 1 0,-4 4 0,-17 18 0,1 1 0,1 1 0,1 1 0,-19 37 0,-49 124 0,-51 228-782,36 9 690,102-423 93,-6 23 10,-25 127-36,26-121 78,2 1 1,0 56-1,3-87-26,0 0 1,0-1-1,0 1 1,0 0-1,0-1 1,0 1-1,0 0 1,0-1-1,0 1 1,1 0-1,-1-1 0,0 1 1,0 0-1,1-1 1,-1 1-1,0-1 1,1 1-1,-1 0 1,0-1-1,1 1 1,-1-1-1,1 1 1,-1-1-1,1 1 1,1-1-26,-1 0 0,0 0 0,0-1 1,0 1-1,0-1 0,0 1 0,0 0 1,-1-1-1,1 1 0,0-1 0,0 0 1,0 1-1,0-1 0,0 0 0,-1 0 1,1 1-1,1-3 0,23-25-2,-2-2 0,35-56 0,-39 55 0,63-103-174,-6-4 0,-7-2 1,-6-4-1,57-189 0,-92 240 222,-3-1 0,12-108 1,-35 195 480,0 9-323,1 16-246,-1-7 69,26 129-101,100 417-541,-28-270 613,-77-234 0,3-1 0,1-2 0,43 60 0,-59-94 33,1 0 0,1-1 1,0 0-1,2-1 0,15 13 1,-25-24-18,-1 1 0,1-1 0,-1-1 0,1 1 0,0-1 1,0 1-1,0-1 0,1-1 0,-1 1 0,0-1 0,1 0 0,-1 0 1,1 0-1,-1-1 0,1 0 0,-1 0 0,1 0 0,-1-1 0,1 0 1,-1 0-1,1 0 0,9-5 0,-3 0-2,1-1 0,-1 0-1,-1-1 1,1 0 0,-2-1 0,1 0 0,-1-1-1,12-14 1,-1-3-17,-1 0 0,22-41-1,-15 17 4,-2-1 0,-3-1 0,-2-1 0,13-56 0,-10 8 0,15-138 0,-28 100 0,-10 114 0,-1 0 0,-1 0 0,-7-33 0,8 53-170,0 0-1,-1 0 0,0 0 1,0 0-1,-1 1 0,1-1 1,-7-8-1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3.737"/>
    </inkml:context>
    <inkml:brush xml:id="br0">
      <inkml:brushProperty name="width" value="0.1" units="cm"/>
      <inkml:brushProperty name="height" value="0.1" units="cm"/>
      <inkml:brushProperty name="color" value="#E71224"/>
    </inkml:brush>
  </inkml:definitions>
  <inkml:trace contextRef="#ctx0" brushRef="#br0">206 0 24575,'-1'1'0,"0"-1"0,0 1 0,0-1 0,0 1 0,0 0 0,0-1 0,0 1 0,0 0 0,1 0 0,-1 0 0,0 0 0,0 0 0,1 0 0,-1-1 0,0 3 0,-9 19 0,6-14 0,-19 45 0,-17 60 0,-9 61 0,41-145 0,7-26 0,-37 150 0,32-118 0,0 0 0,0 52 0,6-75-1365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099"/>
    </inkml:context>
    <inkml:brush xml:id="br0">
      <inkml:brushProperty name="width" value="0.1" units="cm"/>
      <inkml:brushProperty name="height" value="0.1" units="cm"/>
      <inkml:brushProperty name="color" value="#E71224"/>
    </inkml:brush>
  </inkml:definitions>
  <inkml:trace contextRef="#ctx0" brushRef="#br0">1 0 24575,'0'0'0,"0"2"0,5 4 0,7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455"/>
    </inkml:context>
    <inkml:brush xml:id="br0">
      <inkml:brushProperty name="width" value="0.1" units="cm"/>
      <inkml:brushProperty name="height" value="0.1" units="cm"/>
      <inkml:brushProperty name="color" value="#E71224"/>
    </inkml:brush>
  </inkml:definitions>
  <inkml:trace contextRef="#ctx0" brushRef="#br0">253 1 24575,'-1'0'0,"1"0"0,0 1 0,-1-1 0,1 0 0,-1 1 0,1-1 0,-1 1 0,1-1 0,0 1 0,0-1 0,-1 1 0,1-1 0,0 1 0,0-1 0,-1 1 0,1 0 0,-2 3 0,-13 32 0,-22 69 0,0 43 0,25-96 0,-124 591 0,134-631-116,0 1-508,-2 26-1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4.812"/>
    </inkml:context>
    <inkml:brush xml:id="br0">
      <inkml:brushProperty name="width" value="0.1" units="cm"/>
      <inkml:brushProperty name="height" value="0.1" units="cm"/>
      <inkml:brushProperty name="color" value="#E71224"/>
    </inkml:brush>
  </inkml:definitions>
  <inkml:trace contextRef="#ctx0" brushRef="#br0">1 76 24575,'0'0'0,"8"0"0,21-2 0,25-1 0,25 0 0,24 1 0,23 1 0,12-2 0,-1-2 0,-8-3 0,-14-1 0,-18-2 0,-11 0 0,-13 1 0,-19 2-8191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5:52.381"/>
    </inkml:context>
    <inkml:brush xml:id="br0">
      <inkml:brushProperty name="width" value="0.05" units="cm"/>
      <inkml:brushProperty name="height" value="0.05" units="cm"/>
      <inkml:brushProperty name="color" value="#E71224"/>
    </inkml:brush>
  </inkml:definitions>
  <inkml:trace contextRef="#ctx0" brushRef="#br0">0 171 24575,'0'0'0,"5"0"0,5 2 0,15 3 0,25 3 0,31 0 0,28-3 0,14-5 0,1-7 0,-3-9 0,-3-10 0,4-17 0,-1-12 0,-21 4-8191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150"/>
    </inkml:context>
    <inkml:brush xml:id="br0">
      <inkml:brushProperty name="width" value="0.1" units="cm"/>
      <inkml:brushProperty name="height" value="0.1" units="cm"/>
      <inkml:brushProperty name="color" value="#E71224"/>
    </inkml:brush>
  </inkml:definitions>
  <inkml:trace contextRef="#ctx0" brushRef="#br0">440 141 24575,'3'-1'0,"0"1"0,0 0 0,0-1 0,0 1 0,0 0 0,0 1 0,0-1 0,4 1 0,10 1 0,123 7 0,2-6 0,247-27 0,140-69-174,-383 65-1017,-99 19-5635</inkml:trace>
  <inkml:trace contextRef="#ctx0" brushRef="#br0" timeOffset="1">1 720 24575,'5'0'0,"-1"1"0,1-1 0,0 1 0,0 0 0,8 4 0,6 1 0,923 197-1071,-801-182 1065,215 3 0,-260-22-1178,-14 0-4740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507"/>
    </inkml:context>
    <inkml:brush xml:id="br0">
      <inkml:brushProperty name="width" value="0.1" units="cm"/>
      <inkml:brushProperty name="height" value="0.1" units="cm"/>
      <inkml:brushProperty name="color" value="#E71224"/>
    </inkml:brush>
  </inkml:definitions>
  <inkml:trace contextRef="#ctx0" brushRef="#br0">0 1 24575,'6'16'0,"269"612"0,-226-519 0,55 109 0,-99-210-455,-1 0 0,11 12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5.847"/>
    </inkml:context>
    <inkml:brush xml:id="br0">
      <inkml:brushProperty name="width" value="0.1" units="cm"/>
      <inkml:brushProperty name="height" value="0.1" units="cm"/>
      <inkml:brushProperty name="color" value="#E71224"/>
    </inkml:brush>
  </inkml:definitions>
  <inkml:trace contextRef="#ctx0" brushRef="#br0">1060 0 24575,'-11'14'0,"-111"117"0,41-46 0,-83 101-93,-117 121-270,227-255 307,-2-2 0,-2-2 0,-96 59 0,139-98-361,0-1 0,-18 7-1,18-10-5841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220"/>
    </inkml:context>
    <inkml:brush xml:id="br0">
      <inkml:brushProperty name="width" value="0.1" units="cm"/>
      <inkml:brushProperty name="height" value="0.1" units="cm"/>
      <inkml:brushProperty name="color" value="#E71224"/>
    </inkml:brush>
  </inkml:definitions>
  <inkml:trace contextRef="#ctx0" brushRef="#br0">0 0 24575,'0'0'0,"4"0"0,12 4 0,16 3 0,26 3 0,22-1 0,13-1 0,2-3 0,-10-2 0,-18-1-8191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6.580"/>
    </inkml:context>
    <inkml:brush xml:id="br0">
      <inkml:brushProperty name="width" value="0.1" units="cm"/>
      <inkml:brushProperty name="height" value="0.1" units="cm"/>
      <inkml:brushProperty name="color" value="#E71224"/>
    </inkml:brush>
  </inkml:definitions>
  <inkml:trace contextRef="#ctx0" brushRef="#br0">0 39 24575,'0'0'0,"2"0"0,11 0 0,19-2 0,23-3 0,29-2 0,34-2 0,10 0 0,-17 2-8191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061"/>
    </inkml:context>
    <inkml:brush xml:id="br0">
      <inkml:brushProperty name="width" value="0.1" units="cm"/>
      <inkml:brushProperty name="height" value="0.1" units="cm"/>
      <inkml:brushProperty name="color" value="#E71224"/>
    </inkml:brush>
  </inkml:definitions>
  <inkml:trace contextRef="#ctx0" brushRef="#br0">1 799 24575,'14'-3'0,"-7"0"0,0 0 0,-1-1 0,1 0 0,-1 0 0,0 0 0,6-6 0,34-35 0,-44 43 0,33-37 0,-2-2 0,42-65 0,43-98 0,-56 95 0,-53 94 0,93-153 0,-98 163 0,10-14 0,-14 18 0,1 0 0,-1 0 0,1 1 0,0-1 0,0 0 0,-1 0 0,1 1 0,0-1 0,0 1 0,0-1 0,0 0 0,0 1 0,0 0 0,0-1 0,1 0 0,-1 1 0,-1 1 0,1-1 0,-1 0 0,0 0 0,1 0 0,-1 0 0,0 1 0,1-1 0,-1 0 0,0 0 0,1 1 0,-1-1 0,0 0 0,1 1 0,-1-1 0,0 0 0,0 1 0,1-1 0,-1 0 0,0 1 0,0-1 0,0 1 0,0-1 0,1 1 0,2 13 0,-2-11 0,4 25 0,-2 0 0,-1 0 0,-1 29 0,-9 87 0,5-104 0,2-29 0,-28 491 0,27-355 0,24 210 0,-18-328 0,4 49 0,-8-78-8,0 1 0,0-1-1,0 0 1,0 0 0,0 0 0,0 1-1,0-1 1,0 0 0,0 0 0,0 0-1,0 0 1,0 1 0,0-1 0,0 0-1,0 0 1,0 0 0,-1 0 0,1 1-1,0-1 1,0 0 0,0 0 0,0 0-1,0 0 1,-1 0 0,1 0 0,0 0-1,0 1 1,0-1 0,0 0 0,-1 0-1,1 0 1,0 0 0,0 0 0,0 0-1,-1 0 1,1 0 0,0 0 0,0 0-1,0 0 1,-1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3:17.421"/>
    </inkml:context>
    <inkml:brush xml:id="br0">
      <inkml:brushProperty name="width" value="0.1" units="cm"/>
      <inkml:brushProperty name="height" value="0.1" units="cm"/>
      <inkml:brushProperty name="color" value="#E71224"/>
    </inkml:brush>
  </inkml:definitions>
  <inkml:trace contextRef="#ctx0" brushRef="#br0">0 108 24575,'0'0'0,"0"0"0,4 0 0,8 0 0,9 0 0,12 0 0,18-2 0,22-2 0,19-4 0,11-3 0,-1-2 0,-8-3 0,-7-3 0,-13 0 0,-19 3-8191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353"/>
    </inkml:context>
    <inkml:brush xml:id="br0">
      <inkml:brushProperty name="width" value="0.1" units="cm"/>
      <inkml:brushProperty name="height" value="0.1" units="cm"/>
      <inkml:brushProperty name="color" value="#E71224"/>
    </inkml:brush>
  </inkml:definitions>
  <inkml:trace contextRef="#ctx0" brushRef="#br0">1 1 24575,'6'0'0,"0"1"0,0 0 0,0 0 0,0 1 0,-1-1 0,9 4 0,15 5 0,430 82-90,7-33-1502,-55-9 226,-3 24 1162,-160-12-993,361 144-1,206 175 1057,132 214 46,-57 87-2411,-26-13 1263,44-59 669,-551-403 574,619 263 0,-741-382 0,391 94 0,-342-123 0,323 24 0,355-45-23,2-61-690,-319 5 617,-87 11 614,-1 17 5318,-524-9-5471,-9-1 403,0 2 0,-1 0-1,1 1 1,35 9 0,-55-10-901,0-1 0,0 1 0,0 0 0,-1 0 0,1 0 0,6 6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49.758"/>
    </inkml:context>
    <inkml:brush xml:id="br0">
      <inkml:brushProperty name="width" value="0.1" units="cm"/>
      <inkml:brushProperty name="height" value="0.1" units="cm"/>
      <inkml:brushProperty name="color" value="#E71224"/>
    </inkml:brush>
  </inkml:definitions>
  <inkml:trace contextRef="#ctx0" brushRef="#br0">6 0 24575,'1'11'0,"11"122"0,8 87 0,-35 655-845,-4-586 845,19-282 73,0-3-333,0 1 1,-1-1-1,0 0 1,-2 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0.118"/>
    </inkml:context>
    <inkml:brush xml:id="br0">
      <inkml:brushProperty name="width" value="0.1" units="cm"/>
      <inkml:brushProperty name="height" value="0.1" units="cm"/>
      <inkml:brushProperty name="color" value="#E71224"/>
    </inkml:brush>
  </inkml:definitions>
  <inkml:trace contextRef="#ctx0" brushRef="#br0">0 204 24575,'15'-3'0,"-2"-1"0,334-53-472,4 16-70,-314 37 534,199-22 8,351-34 0,-549 57 119,-7-1-557,0 2 0,42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46:05.802"/>
    </inkml:context>
    <inkml:brush xml:id="br0">
      <inkml:brushProperty name="width" value="0.05" units="cm"/>
      <inkml:brushProperty name="height" value="0.05" units="cm"/>
      <inkml:brushProperty name="color" value="#E71224"/>
    </inkml:brush>
  </inkml:definitions>
  <inkml:trace contextRef="#ctx0" brushRef="#br0">0 3348 24575,'0'0'0,"0"0"0,12 0 0,5 1 0,1 0 0,-1-2 0,1 0 0,-1 0 0,0-2 0,1 0 0,28-10 0,-26 6 0,-1-2 0,1 0 0,-2-1 0,1-1 0,-1-1 0,17-15 0,8-10-110,-2-2 0,-2-2 0,-2-2-1,-1-1 1,29-49 0,-4-7-221,69-151 0,-86 147 140,-4-3 0,-4 0-1,-5-3 1,17-121 0,-27 81-128,-6 0 0,-8-236 0,-15 240 53,-34-192 1,19 222 87,-5 1 1,-47-121 0,15 94 1296,50 124-853,0 1 1,-1 0-1,0 0 1,-1 1-1,-23-22 0,30 33 55,-1 0 0,1 0 0,-11-5-1,15 9-376,-1 0 0,1 0 0,-1 0 0,0 0 0,1 0 0,-1 1-1,0-1 1,0 1 0,0 0 0,0-1 0,1 1 0,-1 0 0,0 0 0,0 0-1,0 0 1,0 0 0,0 0 0,-3 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433"/>
    </inkml:context>
    <inkml:brush xml:id="br0">
      <inkml:brushProperty name="width" value="0.1" units="cm"/>
      <inkml:brushProperty name="height" value="0.1" units="cm"/>
      <inkml:brushProperty name="color" value="#E71224"/>
    </inkml:brush>
  </inkml:definitions>
  <inkml:trace contextRef="#ctx0" brushRef="#br0">440 1 24575,'-139'131'0,"104"-94"0,-50 70 0,57-66 0,2 1 0,2 1 0,2 1 0,-24 68 0,37-85 0,2 0 0,1 1 0,-5 46 0,10-54 0,1 0 0,0-1 0,2 1 0,0-1 0,1 0 0,6 20 0,-6-27 0,1-1 0,0 0 0,1 0 0,0 0 0,1 0 0,0-1 0,1 0 0,0 0 0,0-1 0,1 0 0,0 0 0,1 0 0,0-1 0,0-1 0,1 0 0,0 0 0,0-1 0,1 0 0,-1 0 0,1-1 0,0-1 0,1 0 0,-1 0 0,23 3 0,-11-5 0,0 0 0,1-1 0,-1-2 0,0 0 0,1-2 0,36-8 0,-29 3 0,0-1 0,-1-2 0,0-1 0,37-20 0,-48 21 0,-1-1 0,0 0 0,-1-2 0,0 1 0,-1-2 0,-1-1 0,0 0 0,-1 0 0,0-1 0,20-38 0,-26 41 0,-2 0 0,1 0 0,-2-1 0,0 1 0,-1-2 0,0 1 0,-1 0 0,-1-1 0,-1 1 0,0-1 0,-1 1 0,0-1 0,-2 0 0,1 1 0,-9-30 0,4 27 0,0 0 0,-2 0 0,0 1 0,-1 0 0,-1 1 0,0 0 0,-1 0 0,-20-21 0,20 25 0,-1 0 0,0 1 0,-1 1 0,0 0 0,0 1 0,-1 1 0,0 0 0,0 0 0,-1 1 0,-21-6 0,29 11-76,-1 0 1,1 1-1,-1-1 0,0 2 0,1-1 0,-1 1 0,0 0 0,1 1 1,-1-1-1,0 2 0,1-1 0,-1 1 0,1 0 0,0 0 1,-1 1-1,1 0 0,-8 6 0,-12 10-6750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1.798"/>
    </inkml:context>
    <inkml:brush xml:id="br0">
      <inkml:brushProperty name="width" value="0.1" units="cm"/>
      <inkml:brushProperty name="height" value="0.1" units="cm"/>
      <inkml:brushProperty name="color" value="#E71224"/>
    </inkml:brush>
  </inkml:definitions>
  <inkml:trace contextRef="#ctx0" brushRef="#br0">129 0 24575,'0'0'0,"-1"0"0,1 0 0,0 0 0,-1 0 0,1 0 0,0 1 0,-1-1 0,1 0 0,0 0 0,-1 0 0,1 0 0,0 0 0,-1 1 0,1-1 0,0 0 0,0 0 0,-1 1 0,1-1 0,0 0 0,0 0 0,-1 1 0,1-1 0,0 0 0,0 1 0,0-1 0,-1 0 0,1 1 0,0-1 0,0 1 0,-2 13 0,2-8 0,-9 86 0,-12 125-189,-65 842-2807,84-510 1961,12-379 1419,40 202 1,-40-328 353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138"/>
    </inkml:context>
    <inkml:brush xml:id="br0">
      <inkml:brushProperty name="width" value="0.1" units="cm"/>
      <inkml:brushProperty name="height" value="0.1" units="cm"/>
      <inkml:brushProperty name="color" value="#E71224"/>
    </inkml:brush>
  </inkml:definitions>
  <inkml:trace contextRef="#ctx0" brushRef="#br0">0 1 24575,'0'0'0,"1"0"0,8 5 0,0 0 0,0-1 0,0-1 0,19 5 0,-11-3 0,288 65 14,7-26-624,-181-30 571,1-7-1,150-10 0,12-14-1206,-232 14-4984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472"/>
    </inkml:context>
    <inkml:brush xml:id="br0">
      <inkml:brushProperty name="width" value="0.1" units="cm"/>
      <inkml:brushProperty name="height" value="0.1" units="cm"/>
      <inkml:brushProperty name="color" value="#E71224"/>
    </inkml:brush>
  </inkml:definitions>
  <inkml:trace contextRef="#ctx0" brushRef="#br0">701 6 24575,'-1'0'0,"0"0"0,-1 0 0,1 0 0,0 0 0,0 0 0,0 0 0,0 0 0,0 0 0,-1-1 0,1 1 0,-1-1 0,-2 1 0,-10-2 0,0 1 0,0 0 0,-1 2 0,1 0 0,0 0 0,0 1 0,-16 5 0,-2 2 0,-60 25 0,56-17 0,0 2 0,0 1 0,2 1 0,-39 33 0,48-33 0,1 1 0,1 0 0,1 2 0,1 1 0,-31 48 0,44-60 0,1-1 0,0 2 0,1-1 0,1 0 0,-5 18 0,9-27 0,0 1 0,1-1 0,-1 1 0,1-1 0,0 1 0,0-1 0,0 1 0,3 8 0,-3-11 0,1 1 0,0 0 0,1 0 0,-1 0 0,0-1 0,1 1 0,0-1 0,-1 1 0,1-1 0,0 1 0,0-1 0,0 0 0,1 0 0,3 2 0,-2-1 0,0 0 0,0-1 0,1 0 0,-1 0 0,1 0 0,0 0 0,-1-1 0,1 0 0,0 0 0,0 0 0,7 0 0,-4-1 0,0 0 0,0-1 0,0 0 0,0 0 0,-1-1 0,12-4 0,-2 0 0,0-2 0,-1 0 0,-1-1 0,1 0 0,22-19 0,-7 1 0,-1-3 0,32-39 0,22-23 0,-80 88 0,0 1 0,0-1 0,0 1 0,0 0 0,1 0 0,-1 0 0,10-3 0,-11 5 0,-1 1 0,1-1 0,-1 1 0,1-1 0,-1 1 0,1 0 0,-1 0 0,1 0 0,0 0 0,-1 1 0,1-1 0,-1 1 0,1-1 0,-1 1 0,1 0 0,-1 0 0,0 0 0,4 2 0,1 2 0,0 0 0,0 0 0,0 0 0,-1 1 0,9 10 0,28 40 0,16 38 0,65 137 0,-29-48 0,-83-161 0,1 0 0,1-1 0,19 21 0,-27-35 0,0 0 0,1-1 0,0 0 0,1 0 0,-1 0 0,1-1 0,0 0 0,0-1 0,1 0 0,-1 0 0,14 3 0,-8-4-151,-1-1-1,0 0 0,1-1 0,-1-1 1,0 0-1,1-1 0,-1 0 1,19-5-1,25-9-6674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2.820"/>
    </inkml:context>
    <inkml:brush xml:id="br0">
      <inkml:brushProperty name="width" value="0.1" units="cm"/>
      <inkml:brushProperty name="height" value="0.1" units="cm"/>
      <inkml:brushProperty name="color" value="#E71224"/>
    </inkml:brush>
  </inkml:definitions>
  <inkml:trace contextRef="#ctx0" brushRef="#br0">14 1 24575,'4'142'0,"-3"9"0,-4 65-546,-2 60-1713,-5 701-1107,44 5 799,-13-751 3458,1-85 2490,-17-121-3578,-2-14-3331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488"/>
    </inkml:context>
    <inkml:brush xml:id="br0">
      <inkml:brushProperty name="width" value="0.1" units="cm"/>
      <inkml:brushProperty name="height" value="0.1" units="cm"/>
      <inkml:brushProperty name="color" value="#E71224"/>
    </inkml:brush>
  </inkml:definitions>
  <inkml:trace contextRef="#ctx0" brushRef="#br0">25 1 24575,'0'5'0,"5"225"16,0-43-210,-22 655-727,0-282 910,17-529-30,0 131-385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6.969"/>
    </inkml:context>
    <inkml:brush xml:id="br0">
      <inkml:brushProperty name="width" value="0.1" units="cm"/>
      <inkml:brushProperty name="height" value="0.1" units="cm"/>
      <inkml:brushProperty name="color" value="#E71224"/>
    </inkml:brush>
  </inkml:definitions>
  <inkml:trace contextRef="#ctx0" brushRef="#br0">330 0 24575,'0'0'0,"-3"5"0,-93 201 0,-24 55 0,91-187 0,-33 123 0,56-176 0,2 1 0,0 1 0,-1 29 0,5-46 0,0 0 0,0 0 0,1 0 0,0 0 0,0 0 0,0 0 0,1 0 0,0 0 0,0 0 0,0-1 0,1 1 0,0-1 0,0 1 0,0-1 0,1 0 0,0 0 0,4 4 0,2-1 0,0 0 0,0-1 0,0 0 0,1-1 0,0 0 0,0 0 0,1-2 0,21 8 0,-4-5 0,0-1 0,48 4 0,-32-8-195,0-2 0,-1-1 0,1-3 0,-1-2 0,0-1 0,66-21 0,-59 11-6631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7.362"/>
    </inkml:context>
    <inkml:brush xml:id="br0">
      <inkml:brushProperty name="width" value="0.1" units="cm"/>
      <inkml:brushProperty name="height" value="0.1" units="cm"/>
      <inkml:brushProperty name="color" value="#E71224"/>
    </inkml:brush>
  </inkml:definitions>
  <inkml:trace contextRef="#ctx0" brushRef="#br0">241 1 24575,'-1'0'0,"1"1"0,-1 0 0,1 0 0,-1 0 0,1 0 0,-1 0 0,1 0 0,0 0 0,-1 0 0,1 0 0,0 0 0,0 1 0,-2 5 0,-14 96 0,4-7 10,-64 495-970,-19-3 747,86-541 228,0-2 45,2 0-1,-3 54 1,11-89-650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0:59:58.079"/>
    </inkml:context>
    <inkml:brush xml:id="br0">
      <inkml:brushProperty name="width" value="0.1" units="cm"/>
      <inkml:brushProperty name="height" value="0.1" units="cm"/>
      <inkml:brushProperty name="color" value="#E71224"/>
    </inkml:brush>
  </inkml:definitions>
  <inkml:trace contextRef="#ctx0" brushRef="#br0">1121 314 24575,'0'0'0,"0"-2"0,-1 0 0,1-1 0,-1 1 0,0 0 0,0 0 0,0 0 0,0 0 0,-1 0 0,1 0 0,-1 0 0,1 0 0,-1 0 0,-1-1 0,0 0 0,-10-11 0,-1 1 0,0 1 0,-1 0 0,0 1 0,-1 1 0,-20-11 0,9 8 0,-1 1 0,0 1 0,-38-10 0,30 13 0,0 2 0,-1 1 0,0 1 0,0 3 0,-41 2 0,29 3 0,0 3 0,0 1 0,-62 20 0,85-20 0,1 1 0,0 1 0,1 0 0,1 2 0,-39 26 0,52-31 0,0 1 0,1 0 0,0 1 0,0 0 0,0 1 0,1-1 0,1 2 0,0-1 0,0 1 0,1 0 0,0 0 0,1 1 0,-7 23 0,9-20-1,0-1 0,1 1-1,1-1 1,0 1-1,1 0 1,3 25 0,0-19 5,1 1 1,2-1 0,0 0 0,9 20 0,2-3-41,2-2 0,1 0 0,2-1 0,37 46 0,-14-29-183,2-2 1,2-1-1,72 53 1,180 111 314,-154-113-171,-130-88 73,55 41-2,-60-43 4,-1 0 1,0 1-1,16 22 0,-25-31 23,0 0 0,0 0 0,-1 1 0,1-1 0,-1 1 0,0-1 0,0 1 0,0-1-1,0 1 1,0 0 0,0-1 0,-1 1 0,1 0 0,-1 0 0,0-1 0,0 1 0,0 0 0,0 0 0,0 0 0,-1-1-1,1 1 1,-1 0 0,0 0 0,0-1 0,0 1 0,0 0 0,0-1 0,0 1 0,-1-1 0,1 0 0,-1 1 0,0-1-1,0 0 1,0 0 0,-2 2 0,-6 5 3,-1 0 0,0-1 0,-1 0-1,1-1 1,-2-1 0,1 1 0,-24 7 0,4-4-29,-1-1 0,-35 6 0,39-11 3,0-1 0,0-1 0,-46-3 0,57 0 0,-1-2 0,1 0 0,0-1 0,1 0 0,-1-2 0,-30-13 0,40 15 0,1 0 0,0-1 0,0 0 0,0 0 0,0 0 0,1-1 0,0 0 0,0 0 0,0 0 0,-8-14 0,9 11 0,1 0 0,-1 0 0,2 0 0,-1 0 0,1-1 0,1 1 0,0-1 0,0 0 0,0-12 0,1-7 3,2 0-1,0 0 1,2 0 0,12-50-1,42-112-203,145-283-525,-64 173 509,-99 194 217,-33 89 0,-1-1 0,-2 1 0,4-33 0,-7 44-43,0-1-1,0 1 0,-1 0 1,1 0-1,-2 0 1,1 0-1,-1 0 0,0 0 1,0 0-1,-1 0 1,0 0-1,0 1 1,-1 0-1,0-1 0,0 2 1,0-1-1,-1 0 1,1 1-1,-1-1 0,-1 2 1,1-1-1,-1 0 1,0 1-1,0 0 0,0 0 1,-10-3-1,-39-16-5839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1.954"/>
    </inkml:context>
    <inkml:brush xml:id="br0">
      <inkml:brushProperty name="width" value="0.1" units="cm"/>
      <inkml:brushProperty name="height" value="0.1" units="cm"/>
      <inkml:brushProperty name="color" value="#E71224"/>
    </inkml:brush>
  </inkml:definitions>
  <inkml:trace contextRef="#ctx0" brushRef="#br0">455 85 24575,'0'-5'0,"1"0"0,-4 6 0,-3 7 0,1 0 0,0 0 0,1 0 0,-5 12 0,-4 7 0,-320 728 0,324-730 0,-35 101 0,37-103 0,1 0 0,2 0 0,-4 37 0,8-44 0,1-11 0,2-11 0,58-222 0,-10-1 0,23-268 0,-56 257 0,-18 240 0,0-1 0,0 1 0,0 0 0,0-1 0,0 1 0,0 0 0,0-1 0,0 1 0,0 0 0,0-1 0,0 1 0,0 0 0,0-1 0,0 1 0,0 0 0,0 0 0,0-1 0,0 1 0,1 0 0,-1-1 0,0 1 0,0 0 0,0 0 0,0-1 0,1 1 0,-1 0 0,0 0 0,0-1 0,1 1 0,-1 0 0,0 0 0,0 0 0,1 0 0,-1-1 0,0 1 0,1 0 0,-1 0 0,0 0 0,1 0 0,-1 0 0,0 0 0,1 0 0,-1 0 0,0 0 0,1 0 0,-1 0 0,1 0 0,0 1 0,1 0 0,-1 0 0,1 0 0,-1 0 0,1 0 0,-1 0 0,0 1 0,2 1 0,15 19 0,-2 0 0,24 45 0,20 58 0,22 81 0,8 18 0,-70-181 0,2-1 0,2-1 0,30 40 0,-41-65 0,0-1 0,0 0 0,2 0 0,0-2 0,30 22 0,-37-29 0,1-1 0,0 0 0,1-1 0,-1 0 0,1 0 0,-1-1 0,1 0 0,0-1 0,0 0 0,0 0 0,1-1 0,-1 0 0,12-2 0,-17 1 0,-1-1 0,1 0 0,0 0 0,-1 0 0,1 0 0,-1-1 0,1 0 0,-1 0 0,0 0 0,0-1 0,7-4 0,-6 2 0,1 0 0,-1 0 0,0 0 0,-1-1 0,1 0 0,6-12 0,-1-3 0,0-1 0,-2-1 0,10-36 0,-16 50 0,15-55 60,9-75 0,-22 103-431,-1-1-1,-2 1 1,-5-62 0,1 77-6455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2.028"/>
    </inkml:context>
    <inkml:brush xml:id="br0">
      <inkml:brushProperty name="width" value="0.05" units="cm"/>
      <inkml:brushProperty name="height" value="0.05" units="cm"/>
      <inkml:brushProperty name="color" value="#E71224"/>
    </inkml:brush>
  </inkml:definitions>
  <inkml:trace contextRef="#ctx0" brushRef="#br0">2880 149 24575,'-8'0'0,"0"-1"0,0-1 0,1 0 0,-1 0 0,0 0 0,1-1 0,0 0 0,0-1 0,-8-4 0,-17-7 0,-24-7 0,-1 2 0,-2 3 0,1 3 0,-2 2 0,1 2 0,-97-2 0,-330 12 0,-120 54 0,545-46 0,-70 20 0,98-19 0,0 2 0,0 1 0,-49 27 0,31-8 0,2 2 0,1 2 0,-56 53 0,-117 135 0,216-218 0,-91 106 0,80-88 0,1 0 0,1 0 0,-16 36 0,8-4 0,-19 75 0,-3 63 0,28-99 0,-5 150 0,19 93 0,3-272 0,0 9 0,4 1 0,3-1 0,18 75 0,-6-66 0,5-1 0,3-2 0,3 0 0,4-3 0,3 0 0,88 130 0,141 130 0,-229-297 0,2-1 0,2-2 0,1-2 0,2-2 0,1-2 0,1-2 0,2-2 0,0-2 0,2-3 0,1-1 0,0-3 0,97 20 0,-98-30 0,1-2 0,-1-2 0,1-2 0,0-3 0,-1-2 0,1-2 0,-1-3 0,0-1 0,-1-3 0,0-2 0,-1-3 0,-1-1 0,58-31 0,268-179 0,-358 217 0,171-125 0,-151 106 0,-1-2 0,57-69 0,-57 54 0,-2-3 0,-2 0 0,-3-2 0,29-70 0,-21 26 0,40-162 0,-53 145-61,-4-1-1,-6-1 1,-4 0-1,-8-121 1,-13 21-93,-51-266 0,14 238 121,33 177 16,-42-104 0,48 147 54,-1 1-1,-1 0 0,-1 0 1,-1 1-1,-1 1 1,0 1-1,-2 0 1,0 1-1,-1 0 1,-1 2-1,0 0 1,-2 1-1,-39-22 1,8 10 20,-2 3 0,-65-21 0,111 42-57,-1 1 0,0-1 0,0 1 0,0 1 0,0-1 0,0 2 0,0-1 0,0 1 0,0 0 0,0 1 0,0 0 0,0 1 0,-9 2 0,2 2-682,-20 9-1,-12 10-6143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308"/>
    </inkml:context>
    <inkml:brush xml:id="br0">
      <inkml:brushProperty name="width" value="0.1" units="cm"/>
      <inkml:brushProperty name="height" value="0.1" units="cm"/>
      <inkml:brushProperty name="color" value="#E71224"/>
    </inkml:brush>
  </inkml:definitions>
  <inkml:trace contextRef="#ctx0" brushRef="#br0">114 0 24575,'0'0'0,"-2"4"0,-3 14 0,-2 23 0,-3 33 0,0 35 0,-2 30 0,-2 22-913,-3 9 913,1-6 0,4-14 0,6-23 0,3-30 0,4-30-7278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2.692"/>
    </inkml:context>
    <inkml:brush xml:id="br0">
      <inkml:brushProperty name="width" value="0.1" units="cm"/>
      <inkml:brushProperty name="height" value="0.1" units="cm"/>
      <inkml:brushProperty name="color" value="#E71224"/>
    </inkml:brush>
  </inkml:definitions>
  <inkml:trace contextRef="#ctx0" brushRef="#br0">0 0 24575,'0'0'0,"6"0"0,71 1 0,0 3 0,-1 3 0,0 4 0,76 20 0,-109-19 0,-1 2 0,-1 2 0,48 26 0,-60-26 0,-1 2 0,-1 0 0,0 2 0,46 46 0,-56-48 0,-2 0 0,0 1 0,0 1 0,-2 0 0,-1 1 0,-1 0 0,0 1 0,-2 1 0,8 25 0,-9-19 0,-2-1 0,-1 1 0,-1 0 0,-2 0 0,0 1 0,-2-1 0,-4 31 0,-1-24 0,-2 1 0,-1-1 0,-1 0 0,-3-1 0,0-1 0,-2 1 0,-2-2 0,-1 0 0,-2-1 0,-1-1 0,-1-1 0,-39 43 0,32-44 0,-1-1 0,-39 27 0,51-42 0,-1-1 0,0-1 0,-1-1 0,0-1 0,-37 13 0,47-20 9,-1 1 1,1-1-1,-1-1 0,0 0 0,1 0 1,-1-1-1,0 0 0,0-1 0,1 0 0,-1-1 1,0 1-1,-10-5 0,9 2-174,0-1 0,-1 0 0,2-1 0,-1 0 0,1-1 0,-1 0 0,2-1 0,-18-17 0,-4-9-6661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070"/>
    </inkml:context>
    <inkml:brush xml:id="br0">
      <inkml:brushProperty name="width" value="0.1" units="cm"/>
      <inkml:brushProperty name="height" value="0.1" units="cm"/>
      <inkml:brushProperty name="color" value="#E71224"/>
    </inkml:brush>
  </inkml:definitions>
  <inkml:trace contextRef="#ctx0" brushRef="#br0">1 0 24575,'0'10'0,"1"0"0,1 0 0,3 14 0,1 9 0,35 395 0,-35 4 0,-8-376-1365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446"/>
    </inkml:context>
    <inkml:brush xml:id="br0">
      <inkml:brushProperty name="width" value="0.1" units="cm"/>
      <inkml:brushProperty name="height" value="0.1" units="cm"/>
      <inkml:brushProperty name="color" value="#E71224"/>
    </inkml:brush>
  </inkml:definitions>
  <inkml:trace contextRef="#ctx0" brushRef="#br0">0 105 24575,'0'0'0,"25"-5"0,227 1 0,-48 3 0,-102-7-455,-1-5 0,198-49 0,-261 51-6371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3.912"/>
    </inkml:context>
    <inkml:brush xml:id="br0">
      <inkml:brushProperty name="width" value="0.1" units="cm"/>
      <inkml:brushProperty name="height" value="0.1" units="cm"/>
      <inkml:brushProperty name="color" value="#E71224"/>
    </inkml:brush>
  </inkml:definitions>
  <inkml:trace contextRef="#ctx0" brushRef="#br0">119 0 24575,'2'0'0,"0"0"0,0 0 0,0 1 0,0-1 0,0 0 0,0 0 0,-1 1 0,1 0 0,0-1 0,3 2 0,8 3 0,83 13 0,133 10 0,-223-28 0,323 12 43,0-24-267,-150 4-960,-136 7-5642</inkml:trace>
  <inkml:trace contextRef="#ctx0" brushRef="#br0" timeOffset="1">1 544 24575,'3'0'0,"0"0"0,0 1 0,1 0 0,-1 0 0,0 0 0,0 0 0,0 0 0,0 1 0,4 2 0,6 3 0,212 91 0,388 115 0,-495-182-682,212 27-1,-284-53-6143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241"/>
    </inkml:context>
    <inkml:brush xml:id="br0">
      <inkml:brushProperty name="width" value="0.1" units="cm"/>
      <inkml:brushProperty name="height" value="0.1" units="cm"/>
      <inkml:brushProperty name="color" value="#E71224"/>
    </inkml:brush>
  </inkml:definitions>
  <inkml:trace contextRef="#ctx0" brushRef="#br0">1 0 24575,'0'0'0,"0"0"0,2 4 0,5 11 0,9 20 0,8 21 0,8 18 0,6 14 0,7 6 0,7 1 0,3-5 0,4-11 0,-4-11 0,-4-17 0,-5-18 0,-6-15 0,-10-11-8191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612"/>
    </inkml:context>
    <inkml:brush xml:id="br0">
      <inkml:brushProperty name="width" value="0.1" units="cm"/>
      <inkml:brushProperty name="height" value="0.1" units="cm"/>
      <inkml:brushProperty name="color" value="#E71224"/>
    </inkml:brush>
  </inkml:definitions>
  <inkml:trace contextRef="#ctx0" brushRef="#br0">773 1 24575,'-4'0'0,"0"1"0,-1 0 0,1 0 0,0 1 0,0-1 0,0 1 0,0 0 0,0 0 0,0 0 0,1 0 0,-1 1 0,-4 3 0,2-1 0,-38 29 0,1 2 0,-51 55 0,-69 95 0,151-172 0,-53 62 0,-210 244 0,263-307 0,9-8-37,6-6 127,8-6-1397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4.998"/>
    </inkml:context>
    <inkml:brush xml:id="br0">
      <inkml:brushProperty name="width" value="0.1" units="cm"/>
      <inkml:brushProperty name="height" value="0.1" units="cm"/>
      <inkml:brushProperty name="color" value="#E71224"/>
    </inkml:brush>
  </inkml:definitions>
  <inkml:trace contextRef="#ctx0" brushRef="#br0">1 1 24575,'1'0'0,"1"0"0,0 0 0,-1 0 0,1 0 0,0 0 0,-1 1 0,1-1 0,-1 1 0,1-1 0,0 1 0,-1-1 0,3 3 0,2-1 0,27 12 20,0-2 0,1-1 0,0-1 0,0-3 0,63 7 0,-75-12-155,-1-2 0,1 0 0,-1-2 0,1 0 0,-1-1 0,1-1 0,-1-1 0,-1-1 0,1-1 0,31-15 0,-23 6-6691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353"/>
    </inkml:context>
    <inkml:brush xml:id="br0">
      <inkml:brushProperty name="width" value="0.1" units="cm"/>
      <inkml:brushProperty name="height" value="0.1" units="cm"/>
      <inkml:brushProperty name="color" value="#E71224"/>
    </inkml:brush>
  </inkml:definitions>
  <inkml:trace contextRef="#ctx0" brushRef="#br0">0 1 24575,'0'0'0,"4"2"0,8 4 0,13 6 0,15 3 0,9 0 0,7 0 0,6-3 0,-1-3 0,-5-5 0,-5-5 0,-8-3 0,-11-1-8191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5.743"/>
    </inkml:context>
    <inkml:brush xml:id="br0">
      <inkml:brushProperty name="width" value="0.1" units="cm"/>
      <inkml:brushProperty name="height" value="0.1" units="cm"/>
      <inkml:brushProperty name="color" value="#E71224"/>
    </inkml:brush>
  </inkml:definitions>
  <inkml:trace contextRef="#ctx0" brushRef="#br0">251 1 24575,'-5'2'0,"-9"7"0,1 0 0,0 1 0,1 0 0,0 1 0,0 1 0,-18 23 0,11-9 0,1 1 0,-20 41 0,27-46 0,1 0 0,0 1 0,2 0 0,1 1 0,0-1 0,-3 31 0,9-44 0,1 0 0,0 0 0,0 0 0,1 1 0,0-1 0,1 0 0,4 15 0,-3-18 0,0 1 0,0-1 0,1 0 0,0 0 0,0 0 0,0-1 0,1 1 0,0-1 0,1 0 0,9 9 0,-5-7 0,1-1 0,-1 1 0,1-2 0,1 1 0,-1-2 0,1 1 0,0-2 0,0 0 0,0 0 0,1-1 0,-1 0 0,14 0 0,-15-2 0,0 0 0,0-2 0,-1 1 0,1-1 0,0-1 0,-1 1 0,1-2 0,-1 0 0,1 0 0,-1-1 0,0 0 0,-1-1 0,1 0 0,15-10 0,-13 5 0,0 0 0,-1-1 0,0-1 0,0 0 0,-1 0 0,-1-1 0,0 0 0,-1 0 0,0-1 0,-1 0 0,-1-1 0,0 1 0,-1-1 0,0-1 0,-2 1 0,1 0 0,0-23 0,-3 24 0,0 0 0,-1 0 0,-1 0 0,0 0 0,-1 0 0,-1 0 0,0 1 0,-1-1 0,0 1 0,-1 0 0,0 0 0,-2 0 0,1 1 0,-1 0 0,-1 0 0,0 1 0,-1 0 0,0 0 0,-19-17 0,18 20 9,0 0 1,-1 1-1,0 0 0,0 1 0,-1 0 1,0 1-1,1 0 0,-2 1 0,1 0 0,0 1 1,-1 1-1,-24-3 0,19 5-174,0 0 0,0 1 0,0 1 0,0 0 0,0 2 0,0 0 0,1 1 0,-25 10 0,-2 5-6661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4.199"/>
    </inkml:context>
    <inkml:brush xml:id="br0">
      <inkml:brushProperty name="width" value="0.05" units="cm"/>
      <inkml:brushProperty name="height" value="0.05" units="cm"/>
      <inkml:brushProperty name="color" value="#E71224"/>
    </inkml:brush>
  </inkml:definitions>
  <inkml:trace contextRef="#ctx0" brushRef="#br0">1 6774 24575,'29'-29'0,"70"-57"0,-58 48 0,70-49 0,-6 20 0,108-78 0,50-95 21,-97 80-143,-111 112 34,278-272-330,-168 129 418,35-40 0,-120 145-77,348-398-1048,206-290 482,-408 499 643,17-21 0,9 12 0,20 9 0,-96 100 0,561-506 0,-235 276 0,-270 240 0,16 27 0,184-106 0,-322 174 0,166-103 0,9 15 0,-202 120-10,106-33-1,91-11-35,-118 36 19,406-102 464,-418 122 63,1 6 1,0 7-1,247 9 1,-136 18-448,265 49 1,-440-44-54,126 45 0,35 4 0,-43-15 0,-176-44 0,-2 2 0,1 0 0,-2 2 0,40 25 0,-33-14 0,-1 0 0,53 52 0,-41-30 0,-1-2 0,72 59 0,-53-57 0,-15-12 0,71 66 0,-96-77 0,-7-7 0,20 17 0,-30-29 0,0 0 0,0-1 0,0 1 0,1-1 0,-1-1 0,1 1 0,0-1 0,12 4 0,31 8 0,-31-10-1365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148"/>
    </inkml:context>
    <inkml:brush xml:id="br0">
      <inkml:brushProperty name="width" value="0.1" units="cm"/>
      <inkml:brushProperty name="height" value="0.1" units="cm"/>
      <inkml:brushProperty name="color" value="#E71224"/>
    </inkml:brush>
  </inkml:definitions>
  <inkml:trace contextRef="#ctx0" brushRef="#br0">0 0 24575,'0'0'0,"10"3"0,73 26 0,1-3 0,2-4 0,157 20 0,-219-40-341,0-1 0,0-1-1,29-4 1,-24 0-6485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6.474"/>
    </inkml:context>
    <inkml:brush xml:id="br0">
      <inkml:brushProperty name="width" value="0.1" units="cm"/>
      <inkml:brushProperty name="height" value="0.1" units="cm"/>
      <inkml:brushProperty name="color" value="#E71224"/>
    </inkml:brush>
  </inkml:definitions>
  <inkml:trace contextRef="#ctx0" brushRef="#br0">116 1 24575,'-2'10'0,"-13"107"0,7-41 0,-61 393 0,54-376 0,11-69-1365,1-6-5461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29.753"/>
    </inkml:context>
    <inkml:brush xml:id="br0">
      <inkml:brushProperty name="width" value="0.1" units="cm"/>
      <inkml:brushProperty name="height" value="0.1" units="cm"/>
      <inkml:brushProperty name="color" value="#E71224"/>
    </inkml:brush>
  </inkml:definitions>
  <inkml:trace contextRef="#ctx0" brushRef="#br0">467 181 24575,'-1'0'0,"-1"0"0,1-1 0,-1 1 0,1 0 0,-1-1 0,1 0 0,0 1 0,-1-1 0,1 0 0,0 0 0,0 1 0,-2-3 0,-1 1 0,0 0 0,0 0 0,0 0 0,0 1 0,0-1 0,0 1 0,0 0 0,0 0 0,-1 1 0,1-1 0,0 1 0,-1 0 0,1 0 0,-9 1 0,7 1 0,-1 0 0,1 0 0,-1 0 0,1 1 0,0 0 0,0 0 0,0 0 0,-6 5 0,-4 6 0,1 0 0,0 0 0,1 1 0,-22 29 0,6 1 0,1 1 0,2 1 0,2 1 0,2 1 0,2 1 0,3 1 0,-14 62 0,28-99 0,1 0 0,0 1 0,1-1 0,1 26 0,2-38 0,3-8 0,3-16 0,-4 15 0,36-102 0,67-126 0,79-91 0,-168 298 0,-7 10 0,2 0 0,25-31 0,-36 48 0,0 0 0,0-1 0,0 1 0,1 0 0,-1 0 0,0 0 0,1 0 0,-1 0 0,0 0 0,1 0 0,-1 1 0,1-1 0,-1 0 0,1 1 0,0-1 0,-1 1 0,1 0 0,-1-1 0,1 1 0,0 0 0,-1 0 0,1 0 0,0 0 0,0 0 0,-1 1 0,1-1 0,-1 0 0,1 1 0,0-1 0,-1 1 0,1-1 0,-1 1 0,1 0 0,-1 0 0,0 0 0,1 0 0,-1 0 0,0 0 0,2 1 0,4 6 0,1 0 0,-2 1 0,1-1 0,10 20 0,-16-25 0,106 195 0,32 53 0,-108-202 0,2-1 0,2-2 0,74 75 0,-102-114 0,0-1 0,1 0 0,-1-1 0,1 1 0,0-2 0,1 1 0,17 6 0,-20-9 0,0-1 0,1 1 0,0-1 0,-1-1 0,1 1 0,-1-1 0,1 0 0,-1-1 0,1 0 0,0 0 0,-1 0 0,7-3 0,-1 1 0,-1-2 0,0 1 0,0-1 0,0-1 0,-1 0 0,0 0 0,0-1 0,-1-1 0,10-8 0,-8 4 0,1-1 0,-2 0 0,1-1 0,-2 0 0,13-25 0,-7 8 0,19-64 0,0-33 0,-27 101 0,0-1-682,15-35-1,-8 31-6143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122"/>
    </inkml:context>
    <inkml:brush xml:id="br0">
      <inkml:brushProperty name="width" value="0.1" units="cm"/>
      <inkml:brushProperty name="height" value="0.1" units="cm"/>
      <inkml:brushProperty name="color" value="#E71224"/>
    </inkml:brush>
  </inkml:definitions>
  <inkml:trace contextRef="#ctx0" brushRef="#br0">110 0 24575,'0'0'0,"0"2"0,-2 6 0,-3 13 0,-4 14 0,-4 13 0,-3 13 0,-1 10 0,1 5 0,4-1 0,3-6 0,3-10 0,3-12 0,2-13 0,1-11 0,0-11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488"/>
    </inkml:context>
    <inkml:brush xml:id="br0">
      <inkml:brushProperty name="width" value="0.1" units="cm"/>
      <inkml:brushProperty name="height" value="0.1" units="cm"/>
      <inkml:brushProperty name="color" value="#E71224"/>
    </inkml:brush>
  </inkml:definitions>
  <inkml:trace contextRef="#ctx0" brushRef="#br0">0 0 24575,'0'0'0,"0"0"0,0 0 0,4 4 0,14 3 0,11 1 0,1-2-8191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0.858"/>
    </inkml:context>
    <inkml:brush xml:id="br0">
      <inkml:brushProperty name="width" value="0.1" units="cm"/>
      <inkml:brushProperty name="height" value="0.1" units="cm"/>
      <inkml:brushProperty name="color" value="#E71224"/>
    </inkml:brush>
  </inkml:definitions>
  <inkml:trace contextRef="#ctx0" brushRef="#br0">97 194 24575,'-3'11'0,"-1"-2"0,-8 48 0,-8 81 0,14-85 0,-11 70 0,1-16 0,-3 143 0,20-240-1365</inkml:trace>
  <inkml:trace contextRef="#ctx0" brushRef="#br0" timeOffset="1">133 218 24575,'0'0'0,"6"0"0,12 0 0,19 2 0,28 1 0,28-3 0,19-2 0,7-6 0,1-7 0,-2-7 0,-3-4 0,-7-2 0,-13 1 0,-13 0 0,-13 1 0,-13 2 0,-17 6-8191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301"/>
    </inkml:context>
    <inkml:brush xml:id="br0">
      <inkml:brushProperty name="width" value="0.1" units="cm"/>
      <inkml:brushProperty name="height" value="0.1" units="cm"/>
      <inkml:brushProperty name="color" value="#E71224"/>
    </inkml:brush>
  </inkml:definitions>
  <inkml:trace contextRef="#ctx0" brushRef="#br0">1 35 24575,'0'0'0,"0"0"0,1 0 0,14 2 0,24 2 0,27-1 0,23-1 0,10-3 0,9-3 0,10-4 0,-1 1 0,-13-2 0,-17 2 0,-22 1 0,-22 3-8191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1.668"/>
    </inkml:context>
    <inkml:brush xml:id="br0">
      <inkml:brushProperty name="width" value="0.1" units="cm"/>
      <inkml:brushProperty name="height" value="0.1" units="cm"/>
      <inkml:brushProperty name="color" value="#E71224"/>
    </inkml:brush>
  </inkml:definitions>
  <inkml:trace contextRef="#ctx0" brushRef="#br0">0 178 24575,'0'0'0,"2"0"0,11 0 0,23 4 0,26 4 0,24 3 0,24 5 0,19 2 0,8-1 0,-3-1 0,-6-1 0,-5-2 0,1-4 0,-7-6 0,-23-4-8191</inkml:trace>
  <inkml:trace contextRef="#ctx0" brushRef="#br0" timeOffset="1">2357 1 24575,'0'0'0,"0"0"0,4 4 0,8 11 0,9 16 0,13 16 0,12 14 0,7 9 0,5 2 0,-1-2 0,-5-8 0,-8-12 0,-11-12 0,-8-14 0,-7-8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045"/>
    </inkml:context>
    <inkml:brush xml:id="br0">
      <inkml:brushProperty name="width" value="0.1" units="cm"/>
      <inkml:brushProperty name="height" value="0.1" units="cm"/>
      <inkml:brushProperty name="color" value="#E71224"/>
    </inkml:brush>
  </inkml:definitions>
  <inkml:trace contextRef="#ctx0" brushRef="#br0">634 1 24575,'0'0'0,"-1"1"0,0 0 0,1-1 0,-1 1 0,0 0 0,1-1 0,-1 1 0,0-1 0,0 1 0,1-1 0,-1 1 0,-1 0 0,-3 1 0,-79 54 0,3 4 0,-143 136 0,158-130 0,-70 66 0,120-120 120,8-7-321,8-5 178,0 0-1,0 0 1,0 0 0,0 0-1,0 0 1,0 0 0,0 0-1,0 0 1,0 0 0,-1 0-1,1 0 1,0 0-1,0 0 1,0 0 0,0 0-1,0 0 1,0 0 0,0 0-1,0 0 1,0 0 0,0 0-1,-1 0 1,1 0 0,0 0-1,0 0 1,0 0 0,0 0-1,0 0 1,0 0 0,0 0-1,0 0 1,0 0 0,0 0-1,0 0 1,-1 0 0,1 0-1,0 0 1,0-1 0,0 1-1,0 0 1,0 0-1,0 0 1,0 0 0,0 0-1,0 0 1,0 0 0,0 0-1,0 0 1,0 0 0,0 0-1,0-1 1,0 1 0,0 0-1,0 0 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482"/>
    </inkml:context>
    <inkml:brush xml:id="br0">
      <inkml:brushProperty name="width" value="0.1" units="cm"/>
      <inkml:brushProperty name="height" value="0.1" units="cm"/>
      <inkml:brushProperty name="color" value="#E71224"/>
    </inkml:brush>
  </inkml:definitions>
  <inkml:trace contextRef="#ctx0" brushRef="#br0">0 48 24575,'0'0'0,"4"0"0,8 0 0,11 0 0,14-2 0,15 0 0,8-3 0,5-1 0,1-3 0,-5 1 0,-6 1 0,-7 3 0,-10 1 0,-10 1-8191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09.037"/>
    </inkml:context>
    <inkml:brush xml:id="br0">
      <inkml:brushProperty name="width" value="0.05" units="cm"/>
      <inkml:brushProperty name="height" value="0.05" units="cm"/>
      <inkml:brushProperty name="color" value="#E71224"/>
    </inkml:brush>
  </inkml:definitions>
  <inkml:trace contextRef="#ctx0" brushRef="#br0">2134 127 24575,'-2'0'0,"1"-1"0,-1 1 0,1 0 0,0-1 0,-1 1 0,1-1 0,-1 0 0,1 1 0,0-1 0,0 0 0,-2-1 0,-3-2 0,-9-5 0,-8-6 0,-1 1 0,0 1 0,-40-16 0,32 20-30,-1 1 0,0 2 0,0 0 0,0 3 0,-65 1 0,23 6-138,-113 21 1,39 6 115,-144 50 1,229-60-150,-96 47 1,121-48 14,1 2 0,1 2 0,-51 41 0,50-31 129,2 1-1,2 1 1,-40 55 0,36-37 38,3 2 0,-30 64 0,19-18 38,5 1 0,-50 196 0,69-204-13,4 1 0,-7 123 0,21-142-29,4-1 0,4 1 1,17 103-1,-13-136-96,24 74 0,-23-95 93,0 0 1,1-1-1,2 0 0,25 36 1,-16-31 25,1-1 0,2-1 0,1-1 0,1-1 0,47 32 0,-23-23 0,1-2 0,83 35 0,-77-43-81,2-1 1,0-4 0,1-2-1,0-2 1,1-4 0,112 4 0,-95-13-14,0-4 0,-1-4 0,0-3 1,0-3-1,76-25 0,-68 13 94,122-58 0,-150 56 0,-1-2 0,98-73 0,-86 47 0,-3-2 0,-2-4 0,-3-2 0,-3-3 0,-3-2 0,53-88 0,-72 99 1,-4 0 0,-2-2 0,42-125 0,-59 142-1,-1-1 1,-2-1-1,-3 0 0,-1 0 1,-2 0-1,-6-84 1,-7 55-1,-3 0 0,-4 0 0,-2 2 0,-4 0 0,-2 1 0,-64-121 0,69 155 0,-2 2 0,-1 0 0,-2 2 0,-2 1 0,0 1 0,-2 1 0,-1 1 0,-2 2 0,0 1 0,-2 2 0,-1 1 0,0 1 0,-66-27 0,75 39 95,-1 0 0,-1 3 0,0 0 0,0 1 0,0 2-1,-1 1 1,1 2 0,-1 0 0,1 2 0,-1 1 0,1 1 0,-45 11 0,4 5-421,0 3-1,-123 58 1,107-38-4571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2.876"/>
    </inkml:context>
    <inkml:brush xml:id="br0">
      <inkml:brushProperty name="width" value="0.1" units="cm"/>
      <inkml:brushProperty name="height" value="0.1" units="cm"/>
      <inkml:brushProperty name="color" value="#E71224"/>
    </inkml:brush>
  </inkml:definitions>
  <inkml:trace contextRef="#ctx0" brushRef="#br0">0 131 24575,'0'0'0,"0"0"0,2 0 0,5 0 0,7 2 0,9 1 0,11 0 0,12-3 0,12-3 0,12-4 0,12-1 0,7-5 0,-2-3 0,-6-4 0,-6-4 0,-10-1 0,-16 2-8191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267"/>
    </inkml:context>
    <inkml:brush xml:id="br0">
      <inkml:brushProperty name="width" value="0.1" units="cm"/>
      <inkml:brushProperty name="height" value="0.1" units="cm"/>
      <inkml:brushProperty name="color" value="#E71224"/>
    </inkml:brush>
  </inkml:definitions>
  <inkml:trace contextRef="#ctx0" brushRef="#br0">0 726 24575,'10'-3'0,"13"-5"0,0-2 0,0 0 0,38-25 0,59-50 0,-103 72 0,79-63 0,92-94 0,66-105 0,-246 264 0,-5 8 0,-1-1 0,1 1 0,0 0 0,0 0 0,0 0 0,0 0 0,1 0 0,3-2 0,-7 5 0,1 1 0,-1-1 0,1 0 0,-1 0 0,0 1 0,1-1 0,-1 0 0,0 1 0,1-1 0,-1 0 0,0 1 0,1-1 0,-1 0 0,0 1 0,0-1 0,1 1 0,-1-1 0,0 0 0,0 1 0,0-1 0,0 1 0,0-1 0,0 1 0,1-1 0,-1 1 0,0-1 0,0 1 0,0-1 0,-1 1 0,2 1 0,1 16 0,0 1 0,0-1 0,-3 27 0,-9 56 0,6-69 0,-33 558 0,39-482-1365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33.656"/>
    </inkml:context>
    <inkml:brush xml:id="br0">
      <inkml:brushProperty name="width" value="0.1" units="cm"/>
      <inkml:brushProperty name="height" value="0.1" units="cm"/>
      <inkml:brushProperty name="color" value="#E71224"/>
    </inkml:brush>
  </inkml:definitions>
  <inkml:trace contextRef="#ctx0" brushRef="#br0">1 391 24575,'0'0'0,"1"-2"0,10-3 0,12-6 0,15-10 0,17-8 0,19-9 0,15-5 0,11 1 0,4 3 0,-1 5 0,-3 5 0,-1 6 0,2 1 0,2 0 0,-10 4 0,-22 5-8191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7.624"/>
    </inkml:context>
    <inkml:brush xml:id="br0">
      <inkml:brushProperty name="width" value="0.1" units="cm"/>
      <inkml:brushProperty name="height" value="0.1" units="cm"/>
      <inkml:brushProperty name="color" value="#E71224"/>
    </inkml:brush>
  </inkml:definitions>
  <inkml:trace contextRef="#ctx0" brushRef="#br0">0 0 24575,'0'1'0,"0"-1"0,0 1 0,0-1 0,1 1 0,-1 0 0,0-1 0,0 1 0,0-1 0,0 1 0,1-1 0,-1 1 0,0-1 0,1 1 0,-1-1 0,0 0 0,1 1 0,-1-1 0,0 1 0,1-1 0,-1 0 0,1 1 0,-1-1 0,1 0 0,-1 1 0,1-1 0,-1 0 0,1 0 0,-1 0 0,1 1 0,-1-1 0,1 0 0,0 0 0,24 2 0,-6-2 0,11 4 0,-1 2 0,1 1 0,-2 2 0,1 0 0,44 23 0,-24-7 0,-2 2 0,53 40 0,-74-47 0,-2 1 0,0 1 0,32 37 0,12 14 0,3 4 0,-59-62 0,0 1 0,-1 0 0,12 24 0,36 111 0,-3-7 0,-50-130 0,0 0 0,0 0 0,-2 1 0,0 0 0,0 0 0,-1 0 0,-1 1 0,0 29 0,-2-44 0,-5 164 0,2-136 0,-1 0 0,-1-1 0,-15 48 0,15-61 0,-1-1 0,0 1 0,-1-1 0,-1 0 0,0-1 0,-1 0 0,0 0 0,-1-1 0,-1 0 0,-22 20 0,-18 14 0,24-20 0,-42 30 0,59-49 0,0-1 0,0-1 0,0 1 0,0-2 0,-1 1 0,0-1 0,1-1 0,-23 4 0,-87-1 0,44-5 0,-186 5-1365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18.826"/>
    </inkml:context>
    <inkml:brush xml:id="br0">
      <inkml:brushProperty name="width" value="0.1" units="cm"/>
      <inkml:brushProperty name="height" value="0.1" units="cm"/>
      <inkml:brushProperty name="color" value="#E71224"/>
    </inkml:brush>
  </inkml:definitions>
  <inkml:trace contextRef="#ctx0" brushRef="#br0">37 510 24575,'-14'-13'0,"4"4"0,10 9 0,-1 0 0,1-1 0,0 1 0,-1 0 0,1 0 0,0-1 0,-1 1 0,1 0 0,-1 0 0,1 0 0,0 0 0,-1-1 0,1 1 0,0 0 0,-1 0 0,1 0 0,-1 0 0,1 0 0,-1 0 0,1 0 0,0 0 0,-1 0 0,1 0 0,-1 0 0,1 1 0,0-1 0,-1 0 0,1 0 0,-1 1 0,10 2 0,128 36 0,-49-16 0,711 186-1227,14-55-271,-339-99 240,717-8 1,478-142-808,977-238 25,-1944 206 1373,-17-50 1145,-377 74 992,-9-28 4043,-273 116-4919,23-11 690,-45 24-1217,0 1 0,1-1 1,-1 1-1,0 0 0,1 0 1,-1 0-1,1 1 1,-1-1-1,7 1 0,-6 2 275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2.116"/>
    </inkml:context>
    <inkml:brush xml:id="br0">
      <inkml:brushProperty name="width" value="0.1" units="cm"/>
      <inkml:brushProperty name="height" value="0.1" units="cm"/>
      <inkml:brushProperty name="color" value="#E71224"/>
    </inkml:brush>
  </inkml:definitions>
  <inkml:trace contextRef="#ctx0" brushRef="#br0">0 1 24575,'0'0'0,"0"0"0,0 0 0,0 0 0,0 0 0,10 0 0,16 0 0,0 1 0,27 6 0,-39-5 0,0 2 0,-1-1 0,1 2 0,-1 0 0,20 11 0,-5 0 0,0 1 0,-2 2 0,45 39 0,-59-47 0,0 1 0,-1 0 0,-1 1 0,0 1 0,0-1 0,-1 2 0,-1-1 0,-1 1 0,8 21 0,-12-25 0,0 1 0,-1 0 0,-1 0 0,0 0 0,0 0 0,-1 0 0,-1 0 0,0 0 0,-1 0 0,0-1 0,-1 1 0,0 0 0,-1-1 0,-5 12 0,-3 4 0,-1-1 0,-2 0 0,-1-1 0,-28 36 0,28-43 20,0 0 0,-1-1 0,-1-1 0,0 0 0,-23 13 0,6-7-515,0-2 0,-45 18 0,56-28-6331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3.395"/>
    </inkml:context>
    <inkml:brush xml:id="br0">
      <inkml:brushProperty name="width" value="0.1" units="cm"/>
      <inkml:brushProperty name="height" value="0.1" units="cm"/>
      <inkml:brushProperty name="color" value="#E71224"/>
    </inkml:brush>
  </inkml:definitions>
  <inkml:trace contextRef="#ctx0" brushRef="#br0">34 4690 24575,'0'0'0,"-7"0"0,5 0 0,0 0 0,-1 0 0,1 0 0,0 0 0,0 0 0,0 0 0,0-1 0,-3 0 0,4 1 0,1 0 0,0-1 0,0 1 0,-1 0 0,1 0 0,0 0 0,0-1 0,-1 1 0,1 0 0,0 0 0,0-1 0,0 1 0,-1 0 0,1-1 0,0 1 0,0 0 0,0-1 0,0 1 0,0 0 0,0 0 0,0-1 0,0 1 0,0-1 0,4-13 0,9-7 0,1 0 0,22-27 0,42-38 0,-56 62 0,296-281-726,24 19-112,848-578-863,-51 202 1284,-517 369-939,16 37 625,-271 126 731,6 17 0,546-93 0,-313 112 0,-107 18 0,-2-18 0,580-177-1691,-982 246 1658,388-119-121,-348 95 150,188-97-1,247-199 4853,-556 336-4683,12-8 716,-1-1 0,37-35 0,-53 43-2246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4.740"/>
    </inkml:context>
    <inkml:brush xml:id="br0">
      <inkml:brushProperty name="width" value="0.1" units="cm"/>
      <inkml:brushProperty name="height" value="0.1" units="cm"/>
      <inkml:brushProperty name="color" value="#E71224"/>
    </inkml:brush>
  </inkml:definitions>
  <inkml:trace contextRef="#ctx0" brushRef="#br0">396 1 24575,'0'0'0,"0"0"0,-2 6 0,-31 147 0,17-67 0,-105 432-577,82-384 500,-103 235 0,102-279 77,38-82 168,5-10 195,9-14-163,16-33-200,-2-2 0,23-64 0,27-113 0,-21 27-155,2-6-137,14 8 134,-59 170 158,26-42 0,-34 63 0,2 1 0,-1-1 0,1 1 0,0 0 0,0 0 0,1 1 0,-1 0 0,2 0 0,12-8 0,-18 13 6,0 0-1,1 0 0,-1 0 1,0 0-1,1 0 0,-1 1 1,0-1-1,1 1 0,-1 0 1,0 0-1,1-1 0,-1 2 0,1-1 1,-1 0-1,1 0 0,1 1 1,0 0 12,-1 1 0,0-1 1,0 1-1,0-1 0,0 1 1,0 0-1,0 0 0,0 1 0,0-1 1,2 3-1,4 7 44,0 0 1,0 0-1,-1 1 1,8 16-1,-14-25-61,27 56-4,40 119 0,3 72-592,-40-123 467,-12-44 132,57 155 0,-71-226-7,0 1 0,1-1 0,1-1 0,0 1 0,1-1 0,0-1 0,1 1 0,0-2 0,20 17 0,-22-21 12,0-1 1,1 1-1,-1-2 0,1 1 1,0-1-1,0-1 1,0 1-1,1-2 0,-1 1 1,1-1-1,-1-1 1,1 0-1,0 0 0,0-1 1,14-1-1,-13 0 53,-1-1 0,0 0 0,0-1 1,0 0-1,0 0 0,0-1 0,-1-1 0,12-6 0,-8 2-44,1 0 1,-1-1-1,-1-1 1,19-19-1,-5-2-30,-2 0-1,-1-2 1,25-48-1,-14 18 13,-3-2 0,-2-1 0,-4-1 0,-3-1 0,-2-1 0,17-127 0,-35 179 0,0 7 0,-1 1 0,0-1 0,0 1 0,-1-1 0,-1 1 0,-1-12 0,1 19-1365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102"/>
    </inkml:context>
    <inkml:brush xml:id="br0">
      <inkml:brushProperty name="width" value="0.1" units="cm"/>
      <inkml:brushProperty name="height" value="0.1" units="cm"/>
      <inkml:brushProperty name="color" value="#E71224"/>
    </inkml:brush>
  </inkml:definitions>
  <inkml:trace contextRef="#ctx0" brushRef="#br0">145 1 24575,'-3'12'0,"-1"-3"0,-32 201 0,27-143 0,-2 8 0,-62 471 0,70-519 0,0-5 0,2 1 0,0 22 0,1-41-1365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486"/>
    </inkml:context>
    <inkml:brush xml:id="br0">
      <inkml:brushProperty name="width" value="0.1" units="cm"/>
      <inkml:brushProperty name="height" value="0.1" units="cm"/>
      <inkml:brushProperty name="color" value="#E71224"/>
    </inkml:brush>
  </inkml:definitions>
  <inkml:trace contextRef="#ctx0" brushRef="#br0">0 2 24575,'15'-1'0,"-1"0"0,0 1 0,16 3 0,-11-2 0,39 6 0,0 2 0,-1 2 0,0 3 0,105 40 0,-91-23 0,-1 3 0,-1 3 0,76 54 0,-122-75 0,-2 0 0,38 36 0,-53-46 0,-1 0 0,0 0 0,-1 0 0,1 1 0,-1-1 0,0 1 0,-1 0 0,0 0 0,0 1 0,0-1 0,-1 0 0,0 1 0,0 0 0,0 14 0,-2-11 0,-1 1 0,0 0 0,-1-1 0,0 1 0,-1-1 0,0 0 0,-1 0 0,-7 15 0,-2 0 0,-1-1 0,-22 29 0,10-20 0,-1-1 0,-2-1 0,-1-2 0,-1-1 0,-2-1 0,-1-2 0,-1-1 0,-1-2 0,-1-1 0,-1-2 0,-75 28 0,-18-4 0,105-36 0,0-2 0,-1-1 0,-28 1 0,48-5-136,0-1-1,0 0 1,1 0-1,-1-1 1,0 1-1,1-2 1,-1 1-1,0-1 0,-7-3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1.219"/>
    </inkml:context>
    <inkml:brush xml:id="br0">
      <inkml:brushProperty name="width" value="0.05" units="cm"/>
      <inkml:brushProperty name="height" value="0.05" units="cm"/>
      <inkml:brushProperty name="color" value="#E71224"/>
    </inkml:brush>
  </inkml:definitions>
  <inkml:trace contextRef="#ctx0" brushRef="#br0">121 7227 24575,'-3'0'0,"0"1"0,0 0 0,0 1 0,0-1 0,0 1 0,1-1 0,-1 1 0,0 0 0,1 0 0,-1 0 0,1 0 0,-3 3 0,-1 0 0,-2 3 0,-6 4 0,-14 16 0,25-25 0,0 1 0,0-1 0,0 1 0,1-1 0,0 1 0,0 0 0,0 0 0,0 0 0,1 0 0,-2 7 0,3-10 0,0-1 0,0 1 0,0 0 0,0-1 0,0 1 0,0-1 0,1 1 0,-1-1 0,0 1 0,0-1 0,1 1 0,-1-1 0,0 1 0,1-1 0,-1 1 0,1-1 0,-1 1 0,0-1 0,1 0 0,-1 1 0,1-1 0,-1 0 0,1 0 0,-1 1 0,1-1 0,0 0 0,-1 0 0,1 1 0,-1-1 0,1 0 0,-1 0 0,2 0 0,22 3 0,-21-2 0,21-1 0,0 0 0,0-1 0,1-1 0,31-8 0,100-32 0,123-59-692,-1-15-332,-162 67 876,533-249-2511,717-514 2659,-722 397 0,-123 81 0,60-52 0,-13-17 0,524-413 0,-520 419 0,12 21 0,-461 297 0,338-197 0,8 16 0,-186 104 0,-231 127-12,314-171-585,10 23-352,223-43 570,-218 84 447,-374 134-68,571-207 0,12 36 0,117 40 0,8 39 0,-32 4 0,-55-9 0,-4-25 0,-401 72 0,327-72 0,9 28 0,-127 50-502,465 12 1,-793 36 656,0 5-1,-1 4 1,191 46 0,-191-28 720,-2 4 0,179 86 0,150 122 3270,-324-179-4141,65 47-1,-151-94-3,-1 1 0,-1 1 0,0 1 0,-1 0-1,-2 2 1,17 23 0,-6 2 0,23 51 0,14 52 0,-7-16 0,-28-70 0,-3 2 0,-3 1 0,-3 1 0,-3 1 0,-2 0 0,-4 1 0,3 85 0,-14-119 0,-1 0 0,-1 0 0,-2 0 0,-11 40 0,-17 100 0,15-69 0,-68 261 0,67-299 0,2-11 0,-26 63 0,-84 156 0,85-194 0,-70 101 0,85-147 0,-2-2 0,-1-1 0,-44 36 0,30-28 0,28-25 0,1 1 0,1 1 0,-22 32 0,15-15 0,-18 42 0,-113 185 0,150-256 0,-2 1 0,1 1 0,0-1 0,0 1 0,0 0 0,1 0 0,0 0 0,1 0 0,0 0 0,0 0 0,0 10 0,1-16-9,-1 0 0,1 0 0,0 0 0,0 0 0,-1 0 1,1 0-1,0-1 0,-1 1 0,1 0 0,-1 0 0,1 0 0,-1-1 0,0 1 0,1 0 0,-1-1 0,0 1 0,1 0 0,-1-1 0,0 1 0,0-1 0,0 1 0,1-1 0,-1 1 0,0-1 0,0 0 0,-2 1 0,-2 1-1114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5.819"/>
    </inkml:context>
    <inkml:brush xml:id="br0">
      <inkml:brushProperty name="width" value="0.1" units="cm"/>
      <inkml:brushProperty name="height" value="0.1" units="cm"/>
      <inkml:brushProperty name="color" value="#E71224"/>
    </inkml:brush>
  </inkml:definitions>
  <inkml:trace contextRef="#ctx0" brushRef="#br0">109 1 24575,'-1'8'0,"-17"171"0,3-41 0,-56 517 0,70-640-106,-1 1 331,2-33-1709,0-4-5342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208"/>
    </inkml:context>
    <inkml:brush xml:id="br0">
      <inkml:brushProperty name="width" value="0.1" units="cm"/>
      <inkml:brushProperty name="height" value="0.1" units="cm"/>
      <inkml:brushProperty name="color" value="#E71224"/>
    </inkml:brush>
  </inkml:definitions>
  <inkml:trace contextRef="#ctx0" brushRef="#br0">0 16 24575,'2'-1'0,"0"0"0,0 0 0,1 0 0,-1 0 0,0 1 0,0-1 0,0 1 0,0-1 0,1 1 0,-1 0 0,0 0 0,0 0 0,0 0 0,1 0 0,2 1 0,3 0 0,194 20 0,-85-7 0,145 7 0,-182-18 0,102-11 0,-90-5 120,-82 11-306,-1-1 1,0 0-1,0 0 0,-1-1 1,1 0-1,-1 0 1,12-8-1,-4-2-6640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612"/>
    </inkml:context>
    <inkml:brush xml:id="br0">
      <inkml:brushProperty name="width" value="0.1" units="cm"/>
      <inkml:brushProperty name="height" value="0.1" units="cm"/>
      <inkml:brushProperty name="color" value="#E71224"/>
    </inkml:brush>
  </inkml:definitions>
  <inkml:trace contextRef="#ctx0" brushRef="#br0">473 127 24575,'11'-8'0,"7"3"0,-1 1 0,1 0 0,0 1 0,22 0 0,-6 0 0,292-26 0,86-10 0,-265 16-1365,-124 17-5461</inkml:trace>
  <inkml:trace contextRef="#ctx0" brushRef="#br0" timeOffset="1">0 421 24575,'0'0'0,"0"0"0,4 0 0,13 2 0,18 3 0,18 2 0,25 3 0,29 0 0,24 2 0,7-2 0,2-2 0,2-3 0,-4-4 0,-6-4 0,-10-4 0,-20-1 0,-27 2-8191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6.953"/>
    </inkml:context>
    <inkml:brush xml:id="br0">
      <inkml:brushProperty name="width" value="0.1" units="cm"/>
      <inkml:brushProperty name="height" value="0.1" units="cm"/>
      <inkml:brushProperty name="color" value="#E71224"/>
    </inkml:brush>
  </inkml:definitions>
  <inkml:trace contextRef="#ctx0" brushRef="#br0">0 1 24575,'5'12'0,"17"27"0,39 55 0,-20-33 0,30 57 0,9 12 0,-56-94 0,42 48 0,-54-72-195,1 1 0,1-1 0,0-1 0,0-1 0,1 0 0,21 10 0,2-1-6631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318"/>
    </inkml:context>
    <inkml:brush xml:id="br0">
      <inkml:brushProperty name="width" value="0.1" units="cm"/>
      <inkml:brushProperty name="height" value="0.1" units="cm"/>
      <inkml:brushProperty name="color" value="#E71224"/>
    </inkml:brush>
  </inkml:definitions>
  <inkml:trace contextRef="#ctx0" brushRef="#br0">558 1 24575,'-2'0'0,"0"1"0,0-1 0,0 1 0,0 0 0,0-1 0,0 1 0,1 0 0,-1 1 0,0-1 0,-2 2 0,-2 1 0,-13 11 0,0 0 0,-30 32 0,-30 43 0,64-72 0,-103 125 0,-82 95 0,191-228 0,6-7 0,0-1 0,1 1 0,0 0 0,-1 0 0,1 0 0,0 0 0,-1 4 0,2-7 0,1 0-1,0 0 1,0 1 0,0-1-1,0 0 1,0 0-1,0 0 1,0 0 0,1 1-1,-1-1 1,0 0-1,0 0 1,0 0-1,0 0 1,0 1 0,0-1-1,0 0 1,0 0-1,0 0 1,0 0 0,0 0-1,1 1 1,-1-1-1,0 0 1,0 0 0,0 0-1,0 0 1,0 0-1,1 0 1,-1 0-1,0 0 1,0 0 0,0 0-1,0 1 1,0-1-1,1 0 1,-1 0 0,0 0-1,0 0 1,0 0-1,0 0 1,1 0 0,-1 0-1,0 0 1,0 0-1,0 0 1,0-1-1,1 1 1,9-1-1038,7-3-6095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7.750"/>
    </inkml:context>
    <inkml:brush xml:id="br0">
      <inkml:brushProperty name="width" value="0.1" units="cm"/>
      <inkml:brushProperty name="height" value="0.1" units="cm"/>
      <inkml:brushProperty name="color" value="#E71224"/>
    </inkml:brush>
  </inkml:definitions>
  <inkml:trace contextRef="#ctx0" brushRef="#br0">1 40 24575,'0'0'0,"6"0"0,11 0 0,14 0 0,14 0 0,12 0 0,18 0 0,15-2 0,10-3 0,1-2 0,-7-2 0,-13 0 0,-14 4 0,-14 3 0,-17 1-8191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099"/>
    </inkml:context>
    <inkml:brush xml:id="br0">
      <inkml:brushProperty name="width" value="0.1" units="cm"/>
      <inkml:brushProperty name="height" value="0.1" units="cm"/>
      <inkml:brushProperty name="color" value="#E71224"/>
    </inkml:brush>
  </inkml:definitions>
  <inkml:trace contextRef="#ctx0" brushRef="#br0">1 235 24575,'0'0'0,"2"0"0,6 0 0,17 0 0,17 3 0,19-1 0,10-1 0,-1 0 0,95-45 0,19-16 0,-21 2-1091,-39 11 1091,-41 14-7100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498"/>
    </inkml:context>
    <inkml:brush xml:id="br0">
      <inkml:brushProperty name="width" value="0.1" units="cm"/>
      <inkml:brushProperty name="height" value="0.1" units="cm"/>
      <inkml:brushProperty name="color" value="#E71224"/>
    </inkml:brush>
  </inkml:definitions>
  <inkml:trace contextRef="#ctx0" brushRef="#br0">0 691 24575,'1'-1'0,"-1"0"0,1 0 0,-1 0 0,0 0 0,1 1 0,0-1 0,-1 0 0,1 0 0,0 1 0,-1-1 0,1 0 0,0 1 0,0-1 0,-1 1 0,1-1 0,0 1 0,0-1 0,0 1 0,1-1 0,1 0 0,52-30 0,62-36 0,-98 54 0,0-1 0,-1 0 0,30-33 0,-23 17 0,38-58 0,14-42 0,-24 38 0,-31 54 0,-10 17 0,0 0 0,27-33 0,-38 53 0,0 0 0,0 0 0,0-1 0,0 1 0,1 0 0,-1 0 0,0 0 0,0 1 0,0-1 0,1 0 0,-1 0 0,1 1 0,-1-1 0,0 1 0,1-1 0,-1 1 0,1-1 0,-1 1 0,1 0 0,2 0 0,-3 0 0,1 1 0,-1-1 0,1 1 0,-1-1 0,1 1 0,-1 0 0,0 0 0,0-1 0,1 1 0,-1 0 0,0 0 0,0 0 0,0 1 0,0-1 0,0 0 0,1 2 0,4 6 0,-2 0 0,0 0 0,0 1 0,5 17 0,1 10 0,-2 1 0,3 44 0,0 80 0,0 8 0,-9-158-69,14 111 267,-11-95-696,1-1 0,14 38 0,-13-48-6328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48.815"/>
    </inkml:context>
    <inkml:brush xml:id="br0">
      <inkml:brushProperty name="width" value="0.1" units="cm"/>
      <inkml:brushProperty name="height" value="0.1" units="cm"/>
      <inkml:brushProperty name="color" value="#E71224"/>
    </inkml:brush>
  </inkml:definitions>
  <inkml:trace contextRef="#ctx0" brushRef="#br0">1 199 24575,'6'0'0,"344"-26"0,-246 14 0,234-29 0,-1-25 0,-184 27-1365,-91 24-5461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019"/>
    </inkml:context>
    <inkml:brush xml:id="br0">
      <inkml:brushProperty name="width" value="0.1" units="cm"/>
      <inkml:brushProperty name="height" value="0.1" units="cm"/>
      <inkml:brushProperty name="color" value="#E71224"/>
    </inkml:brush>
  </inkml:definitions>
  <inkml:trace contextRef="#ctx0" brushRef="#br0">1 10 24575,'0'0'0,"5"0"0,209 15 0,-131-6 0,-63-7 0,186 11 0,-176-13 0,-1-1 0,1-2 0,-1-1 0,55-14 0,-51 6-1365,-10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3.949"/>
    </inkml:context>
    <inkml:brush xml:id="br0">
      <inkml:brushProperty name="width" value="0.05" units="cm"/>
      <inkml:brushProperty name="height" value="0.05" units="cm"/>
      <inkml:brushProperty name="color" value="#E71224"/>
    </inkml:brush>
  </inkml:definitions>
  <inkml:trace contextRef="#ctx0" brushRef="#br0">1406 419 24575,'-18'0'0,"-16"2"0,-1 2 0,-50 11 0,36-5 0,-45 7 0,-133 45 0,185-47 0,1 2 0,0 1 0,1 3 0,1 1 0,-53 39 0,43-21-68,1 1 1,3 3-1,1 1 0,2 3 0,3 1 1,1 1-1,3 3 0,2 1 0,3 1 1,2 1-1,-23 66 0,31-62 68,2 2 0,3 0 0,3 1 0,2 0 0,3 1 0,3-1 0,7 113 0,6-98 0,4 0 0,3-2 0,48 139 0,-21-106 0,111 201 0,-109-236-189,3-1-1,3-3 1,3-2-1,3-2 0,3-3 1,2-2-1,90 66 1,-103-92 153,2-2-1,1-3 1,96 43 0,-80-47-70,0-3 0,125 25 0,-92-32 13,-1-5 0,2-4 1,-1-4-1,182-20 1,-217 9 92,-1-2 0,-1-4 0,0-2 0,-1-4 0,-1-1 0,98-51 0,-65 19 0,-3-4 0,-3-4 0,136-119 0,-175 131 0,-1-2 0,-3-2 0,-3-2 0,49-79 0,116-257 0,-163 291-42,-3-3 0,50-192 0,-79 238 24,-3-1 0,-2-1 1,-3 0-1,-3 0 0,-2 0 0,-15-117 0,-3 86 18,-4 0 0,-5 1 0,-56-131 0,55 160 0,-2 1 0,-4 2 0,-1 1 0,-68-81 0,46 72 0,-4 3 0,-133-108 0,147 135 0,0 2 0,-2 3 0,-2 1 0,0 3 0,-2 2 0,-1 3 0,-66-18 0,60 24 0,-107-13 0,137 25 0,-1 2 0,0 1 0,0 1 0,1 2 0,-48 10 0,42-3 0,1 1 1,1 2-1,-46 24 1,-89 63-27,49-18-827,19-8-2955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0.409"/>
    </inkml:context>
    <inkml:brush xml:id="br0">
      <inkml:brushProperty name="width" value="0.1" units="cm"/>
      <inkml:brushProperty name="height" value="0.1" units="cm"/>
      <inkml:brushProperty name="color" value="#E71224"/>
    </inkml:brush>
  </inkml:definitions>
  <inkml:trace contextRef="#ctx0" brushRef="#br0">136 0 24575,'0'0'0,"-3"0"0,-1 4 0,-7 13 0,-6 20 0,-4 18 0,-2 11 0,3 5 0,4 0 0,6-6 0,3-8 0,4-11 0,2-14 0,2-12 0,0-10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220"/>
    </inkml:context>
    <inkml:brush xml:id="br0">
      <inkml:brushProperty name="width" value="0.1" units="cm"/>
      <inkml:brushProperty name="height" value="0.1" units="cm"/>
      <inkml:brushProperty name="color" value="#E71224"/>
    </inkml:brush>
  </inkml:definitions>
  <inkml:trace contextRef="#ctx0" brushRef="#br0">48 657 24575,'0'-13'0,"0"-144"0,-22 406 0,-4 76 0,27-314 0,0-8 0,9-21 0,-9 17 0,125-250 0,21-43 0,-81 153 0,89-178 0,-150 309 0,-3 6 0,-1 0 0,1 1 0,0-1 0,0 1 0,0 0 0,1 0 0,-1 0 0,1 0 0,0 0 0,4-3 0,-7 6 0,1-1 0,-1 1 0,0 0 0,1 0 0,-1 0 0,1 0 0,-1 0 0,1 0 0,-1 0 0,1 0 0,-1 0 0,1 0 0,-1 0 0,0 0 0,1 0 0,-1 1 0,1-1 0,-1 0 0,1 0 0,-1 0 0,0 1 0,1-1 0,-1 0 0,0 0 0,1 1 0,-1-1 0,0 0 0,1 1 0,-1-1 0,0 0 0,1 1 0,-1-1 0,0 1 0,0-1 0,0 1 0,1 0 0,7 19 0,-8-18 0,41 204 0,-24-110 0,14 54 0,-21-110 0,29 69 0,-30-89 0,1 0 0,0 0 0,2-1 0,26 32 0,-28-39 0,1-1 0,1 0 0,0-1 0,0 0 0,1-1 0,0 0 0,27 13 0,-32-19 0,0 1 0,0-1 0,0-1 0,1 0 0,0 0 0,-1 0 0,1-1 0,0 0 0,0-1 0,-1 0 0,1 0 0,0-1 0,0 0 0,-1-1 0,1 0 0,-1 0 0,1-1 0,-1 0 0,0 0 0,0-1 0,0 0 0,0-1 0,10-7 0,10-10 0,0 0 0,-1-2 0,-2-1 0,33-40 0,-22 17 0,57-96 0,-62 85-682,26-70-1,-49 107-6143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578"/>
    </inkml:context>
    <inkml:brush xml:id="br0">
      <inkml:brushProperty name="width" value="0.1" units="cm"/>
      <inkml:brushProperty name="height" value="0.1" units="cm"/>
      <inkml:brushProperty name="color" value="#E71224"/>
    </inkml:brush>
  </inkml:definitions>
  <inkml:trace contextRef="#ctx0" brushRef="#br0">138 1 24575,'0'0'0,"-1"1"0,1-1 0,-1 1 0,1-1 0,-1 1 0,1-1 0,-1 1 0,1-1 0,0 1 0,0 0 0,-1-1 0,1 1 0,0-1 0,0 1 0,-1 1 0,0 1 0,-11 33 0,-13 66 0,17-66 0,-40 193 0,17 3 0,30-222 0,1 4 0,-1-11 0,0-8 0,-1-11-1365,0-3-5461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1.958"/>
    </inkml:context>
    <inkml:brush xml:id="br0">
      <inkml:brushProperty name="width" value="0.1" units="cm"/>
      <inkml:brushProperty name="height" value="0.1" units="cm"/>
      <inkml:brushProperty name="color" value="#E71224"/>
    </inkml:brush>
  </inkml:definitions>
  <inkml:trace contextRef="#ctx0" brushRef="#br0">1 0 24575,'0'0'0,"0"0"0,0 0 0,0 0 0,0 0 0,6 2 0,8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288"/>
    </inkml:context>
    <inkml:brush xml:id="br0">
      <inkml:brushProperty name="width" value="0.1" units="cm"/>
      <inkml:brushProperty name="height" value="0.1" units="cm"/>
      <inkml:brushProperty name="color" value="#E71224"/>
    </inkml:brush>
  </inkml:definitions>
  <inkml:trace contextRef="#ctx0" brushRef="#br0">281 252 24575,'0'1'0,"-1"-1"0,0 1 0,1-1 0,-1 1 0,0-1 0,1 1 0,-1-1 0,1 1 0,-1 0 0,1-1 0,0 1 0,-1 0 0,0 1 0,-1 1 0,-24 39 0,2 1 0,-21 53 0,-30 97 0,58-146 0,16-44 0,-63 186 0,59-177-72,5-12 76,0 0 0,0 0-1,-1 0 1,1 0 0,0 0-1,0 0 1,0 0-1,0 0 1,0 0 0,-1 0-1,1 0 1,0 0 0,0 0-1,0 0 1,0 0-1,0-1 1,-1 1 0,1 0-1,0 0 1,0 0 0,0 0-1,0 0 1,0 0 0,0 0-1,0 0 1,0 0-1,-1-1 1,1 1 0,0 0-1,0 0 1,0 0 0,0 0-1,0 0 1,0 0-1,0-1 1,0 1 0,0 0-1,0 0 1,0 0 0,-5-24-855,4 21 263,-2-19-6238</inkml:trace>
  <inkml:trace contextRef="#ctx0" brushRef="#br0" timeOffset="1">446 98 24575,'0'0'0,"6"-2"0,18-2 0,30-1 0,27-2 0,18-1 0,12-2 0,10-3 0,6-1 0,-2 0 0,-16 2 0,-28 3-8191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2.674"/>
    </inkml:context>
    <inkml:brush xml:id="br0">
      <inkml:brushProperty name="width" value="0.1" units="cm"/>
      <inkml:brushProperty name="height" value="0.1" units="cm"/>
      <inkml:brushProperty name="color" value="#E71224"/>
    </inkml:brush>
  </inkml:definitions>
  <inkml:trace contextRef="#ctx0" brushRef="#br0">0 210 24575,'0'0'0,"5"0"0,311-32 0,506-100-660,-627 97-596,-127 24-5019</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032"/>
    </inkml:context>
    <inkml:brush xml:id="br0">
      <inkml:brushProperty name="width" value="0.1" units="cm"/>
      <inkml:brushProperty name="height" value="0.1" units="cm"/>
      <inkml:brushProperty name="color" value="#E71224"/>
    </inkml:brush>
  </inkml:definitions>
  <inkml:trace contextRef="#ctx0" brushRef="#br0">0 221 24575,'0'0'0,"0"0"0,4 2 0,16 2 0,28 1 0,32 2 0,25-3 0,25-7 0,20-9 0,9-6-799,-2-10 799,-4-3 0,0-5 0,1-6 0,-17 2 0,-30 7-7392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395"/>
    </inkml:context>
    <inkml:brush xml:id="br0">
      <inkml:brushProperty name="width" value="0.1" units="cm"/>
      <inkml:brushProperty name="height" value="0.1" units="cm"/>
      <inkml:brushProperty name="color" value="#E71224"/>
    </inkml:brush>
  </inkml:definitions>
  <inkml:trace contextRef="#ctx0" brushRef="#br0">0 0 24575,'0'0'0,"0"2"0,4 5 0,10 5 0,12 8 0,14 10 0,12 9 0,9 8 0,7 8 0,0 5 0,-9-4 0,-13-11-8191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3.906"/>
    </inkml:context>
    <inkml:brush xml:id="br0">
      <inkml:brushProperty name="width" value="0.1" units="cm"/>
      <inkml:brushProperty name="height" value="0.1" units="cm"/>
      <inkml:brushProperty name="color" value="#E71224"/>
    </inkml:brush>
  </inkml:definitions>
  <inkml:trace contextRef="#ctx0" brushRef="#br0">848 1 24575,'-1'0'0,"-1"0"0,1 0 0,0 1 0,-1-1 0,1 1 0,0-1 0,-1 1 0,1-1 0,0 1 0,0 0 0,0 0 0,0 0 0,0-1 0,0 1 0,0 0 0,0 0 0,-1 2 0,-3 1 0,-172 176 0,77-75 0,-46 40 0,-230 179 0,354-308-1365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308"/>
    </inkml:context>
    <inkml:brush xml:id="br0">
      <inkml:brushProperty name="width" value="0.1" units="cm"/>
      <inkml:brushProperty name="height" value="0.1" units="cm"/>
      <inkml:brushProperty name="color" value="#E71224"/>
    </inkml:brush>
  </inkml:definitions>
  <inkml:trace contextRef="#ctx0" brushRef="#br0">1 133 24575,'0'0'0,"4"0"0,7 1 0,14 2 0,19-3 0,16-2 0,10-4 0,3-4 0,-3-5 0,-7-4 0,-8-2 0,-8-3 0,-7 2 0,-12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8:16.661"/>
    </inkml:context>
    <inkml:brush xml:id="br0">
      <inkml:brushProperty name="width" value="0.05" units="cm"/>
      <inkml:brushProperty name="height" value="0.05" units="cm"/>
      <inkml:brushProperty name="color" value="#E71224"/>
    </inkml:brush>
  </inkml:definitions>
  <inkml:trace contextRef="#ctx0" brushRef="#br0">1 9694 24575,'0'0'0,"0"0"0,1 4 0,4 5 0,1-1 0,0 0 0,1 1 0,0-2 0,0 1 0,12 9 0,-16-15 0,284 244 0,22-16-382,-205-162 20,128 61 0,235 62-334,17-38 261,-418-133 426,542 158-923,7-24-1,594 26-1195,-191-122 2128,2-37 0,-42 0 0,-916-19 0,1003 29 0,1-15 0,-72-21 0,-1-24 0,-912 25 0,818-52 0,-633 27 0,356-85 0,-217 0 23,-6-14-221,-210 66-351,552-142 404,-306 89 145,-12-31 0,159-118-76,-267 115 214,30-17 571,-15-28-753,-133 55 44,107-68 0,-222 157 0,319-215 0,-127 45 0,20-16 0,91-75 0,196-209 295,-397 334 1155,-11-8-1325,116-120-223,2 1 98,-164 156 0,113-134 0,44-64 0,-204 234 0,106-143 0,-33 87 0,8-9 0,33-74 0,15-20 0,-205 276 2,541-693 294,-500 630 496,51-101 1,20-78-926,-14 26 171,201-449 1388,-273 591-1077,-3-2 0,-5 0 0,17-102-1,13-166-348,-47 302 0,-2 0 0,-2 0 0,-3 0 0,-1 1 0,-12-60 0,7 57 0,-64-293 0,63 309 0,-2 1 0,-1 0 0,-2 0 0,-1 2 0,-1-1 0,-1 2 0,-37-45 0,-214-243 0,115 149 0,120 137 0,-1 1 0,-2 2 0,-40-24 0,15 16 0,-1 3 0,-95-34 0,126 56 0,1 2 0,-2 1 0,1 1 0,-47-2 0,-128 8 0,136 2 0,18-2 0,-4 1 0,-80 9 0,118-7 0,0 1 0,0 0 0,0 1 0,0 1 0,1 1 0,0 1 0,0 0 0,-20 14 0,13-4 0,1 0 0,2 2 0,-35 37 0,-48 76 0,75-94 0,-257 365 0,233-321 331,-13 18-2027,47-75-5130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4.708"/>
    </inkml:context>
    <inkml:brush xml:id="br0">
      <inkml:brushProperty name="width" value="0.1" units="cm"/>
      <inkml:brushProperty name="height" value="0.1" units="cm"/>
      <inkml:brushProperty name="color" value="#E71224"/>
    </inkml:brush>
  </inkml:definitions>
  <inkml:trace contextRef="#ctx0" brushRef="#br0">1 85 24575,'0'0'0,"2"0"0,5 0 0,11 0 0,22 0 0,26 0 0,16-3 0,10-1 0,-2-4 0,-6-3 0,-6-5 0,-12-1 0,-12 3 0,-15 3-8191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21:00:55.643"/>
    </inkml:context>
    <inkml:brush xml:id="br0">
      <inkml:brushProperty name="width" value="0.1" units="cm"/>
      <inkml:brushProperty name="height" value="0.1" units="cm"/>
      <inkml:brushProperty name="color" value="#E71224"/>
    </inkml:brush>
  </inkml:definitions>
  <inkml:trace contextRef="#ctx0" brushRef="#br0">1160 113 24575,'-2'-3'0,"-1"1"0,0 0 0,0-1 0,0 1 0,0 1 0,-1-1 0,1 0 0,0 1 0,-1 0 0,0 0 0,1 0 0,-4-1 0,2 1 0,-43-9 0,0 1 0,-1 3 0,0 2 0,0 2 0,-84 8 0,95-2 0,0 3 0,1 1 0,0 2 0,1 1 0,0 2 0,0 1 0,-33 20 0,26-10 0,0 3 0,2 1 0,1 2 0,-66 65 0,88-78 0,2 0 0,0 2 0,2 0 0,0 1 0,-18 32 0,28-43 0,0 0 0,1 1 0,0-1 0,0 1 0,1-1 0,-2 20 0,4-22 0,0 0 0,0 1 0,1-1 0,0 0 0,0 0 0,1 0 0,0 0 0,0 0 0,1 0 0,4 9 0,-2-6 0,0-1 0,1 0 0,1-1 0,-1 1 0,1-1 0,1-1 0,-1 1 0,1-1 0,16 11 0,-11-11 0,0 1 0,0-2 0,0 0 0,1 0 0,0-2 0,21 5 0,-5-4 0,0-1 0,0-1 0,0-2 0,1-2 0,-1 0 0,41-8 0,-13-1 0,86-28 0,-112 27 0,0-1 0,-1-2 0,-1 0 0,34-23 0,-48 25 0,-1 0 0,0 0 0,0-2 0,-2 1 0,0-2 0,0 0 0,-1-1 0,18-32 0,-17 24 0,-2-1 0,0-1 0,-2 1 0,0-2 0,7-45 0,-13 58 0,-1-1 0,-1 1 0,0 0 0,-1-1 0,-1 1 0,0 0 0,-5-19 0,4 24 0,0 0 0,-1 1 0,-1 0 0,1-1 0,-1 1 0,-1 0 0,1 1 0,-1-1 0,-1 1 0,0 0 0,1 0 0,-14-10 0,6 7 12,0 1 0,-1 0 0,0 1 0,0 1 0,-1 0 0,0 1 0,0 0 0,-1 1 0,-22-4 0,8 4-309,0 1 0,0 2 0,-1 1 0,-32 2 0,8 5-6529</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39:54.950"/>
    </inkml:context>
    <inkml:brush xml:id="br0">
      <inkml:brushProperty name="width" value="0.1" units="cm"/>
      <inkml:brushProperty name="height" value="0.1" units="cm"/>
      <inkml:brushProperty name="color" value="#E71224"/>
    </inkml:brush>
  </inkml:definitions>
  <inkml:trace contextRef="#ctx0" brushRef="#br0">0 3053 24575,'0'0'0,"0"0"0,0 0 0,0 0 0,0 5 0,1 0 0,-1 0 0,1 0 0,0 0 0,0 0 0,0 0 0,1 0 0,0 0 0,0 0 0,0-1 0,1 1 0,3 5 0,-1-4 0,0 0 0,0-1 0,0 0 0,0 0 0,1 0 0,0 0 0,12 6 0,-2-3 0,0-1 0,1 0 0,-1-2 0,1 1 0,1-2 0,25 3 0,-6-3-5,0-2-1,0-2 1,0-2 0,0-1-1,41-8 1,185-57-804,362-174-1137,-18-55-207,-487 236 2062,504-247-280,11 20-446,15 37 1,18 53 445,-349 127 371,3 14 0,2 14 0,2 14 0,599 25 0,-289 78 0,-10 61 0,-11 28-460,30 8-454,6-20 415,-286-83 516,524 30 1,-643-89-61,0-11-1,0-11 1,277-50 0,-355 29-69,-1-7 0,-2-7 0,184-81 0,-159 44 31,-4-9 1,218-147-1,-60 3 206,526-472-1,-775 620 1045,155-188 0,-184 189-1840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379"/>
    </inkml:context>
    <inkml:brush xml:id="br0">
      <inkml:brushProperty name="width" value="0.1" units="cm"/>
      <inkml:brushProperty name="height" value="0.1" units="cm"/>
      <inkml:brushProperty name="color" value="#E71224"/>
    </inkml:brush>
  </inkml:definitions>
  <inkml:trace contextRef="#ctx0" brushRef="#br0">346 205 24575,'-2'4'0,"-3"9"0,2 0 0,0 0 0,-3 27 0,1-8 0,-149 653 0,153-684 0,-53 161 0,45-140 0,-1 0 0,-1 0 0,-1-1 0,-29 39 0,40-60 0,1 0 0,0 1 0,0-1 0,0 0 0,0 0 0,-1 1 0,1-1 0,0 0 0,0 0 0,0 0 0,-1 1 0,1-1 0,0 0 0,0 0 0,-1 0 0,1 0 0,0 0 0,-1 1 0,1-1 0,0 0 0,0 0 0,-1 0 0,1 0 0,0 0 0,-1 0 0,1 0 0,0 0 0,-1 0 0,1 0 0,0 0 0,0 0 0,-1 0 0,1 0 0,0-1 0,-1 1 0,1 0 0,0 0 0,0 0 0,-1 0 0,1 0 0,0-1 0,0 1 0,-1 0 0,1 0 0,0 0 0,0-1 0,0 1 0,-1 0 0,1 0 0,0-1 0,0 1 0,0 0 0,0-1 0,0 1 0,0 0 0,-1 0 0,1-1 0,0 1 0,0 0 0,0-1 0,0 1 0,-5-23 0,5 21 0,-7-71 0,4 0 0,6-78 0,-3 147 0,9-130 0,5 1 0,6 0 0,50-177 0,-35 203 0,-29 92 0,1 0 0,0 0 0,1 1 0,18-24 0,-25 36 0,1 0 0,0 0 0,0 0 0,-1 0 0,1 0 0,0 1 0,1-1 0,-1 1 0,0 0 0,0-1 0,1 1 0,-1 0 0,1 0 0,-1 1 0,4-2 0,-4 2 0,0 0 0,0 0 0,0 0 0,0 0 0,0 1 0,0-1 0,0 0 0,0 1 0,0 0 0,0-1 0,0 1 0,0 0 0,0 0 0,0 0 0,-1 0 0,1 0 0,0 1 0,-1-1 0,3 3 0,4 5 0,0 0 0,0 1 0,-1 0 0,11 21 0,19 49 0,-30-65 0,65 188 0,-17 6 0,45 135 0,-93-326 0,29 72 0,-30-76 0,1 0 0,1-1 0,0 0 0,13 14 0,-19-24 0,0-1 0,0 0 0,1 1 0,-1-1 0,1 0 0,-1 0 0,1 0 0,0 0 0,0-1 0,-1 1 0,1-1 0,1 0 0,-1 0 0,0 0 0,0 0 0,4 0 0,-4-1 0,0 0 0,0 0 0,-1 0 0,1-1 0,0 0 0,0 1 0,0-1 0,0 0 0,-1 0 0,1-1 0,0 1 0,-1-1 0,1 1 0,-1-1 0,1 0 0,-1 0 0,0 0 0,3-3 0,3-4 0,0-1 0,0 0 0,-1-1 0,0 0 0,-1 0 0,6-14 0,25-76 0,-33 90 0,89-335 0,-24-9 0,-34 169 0,-33 174 0,3-9 0,2-38 0,-9 92-1365,1-12-5461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6.922"/>
    </inkml:context>
    <inkml:brush xml:id="br0">
      <inkml:brushProperty name="width" value="0.1" units="cm"/>
      <inkml:brushProperty name="height" value="0.1" units="cm"/>
      <inkml:brushProperty name="color" value="#E71224"/>
    </inkml:brush>
  </inkml:definitions>
  <inkml:trace contextRef="#ctx0" brushRef="#br0">1 1 24575,'0'0'0,"0"5"0,1 15 0,6 36 0,1 1 0,-9 308 0,-4-85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276"/>
    </inkml:context>
    <inkml:brush xml:id="br0">
      <inkml:brushProperty name="width" value="0.1" units="cm"/>
      <inkml:brushProperty name="height" value="0.1" units="cm"/>
      <inkml:brushProperty name="color" value="#E71224"/>
    </inkml:brush>
  </inkml:definitions>
  <inkml:trace contextRef="#ctx0" brushRef="#br0">1 0 24575,'0'0'0,"0"0"0,0 0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7.693"/>
    </inkml:context>
    <inkml:brush xml:id="br0">
      <inkml:brushProperty name="width" value="0.1" units="cm"/>
      <inkml:brushProperty name="height" value="0.1" units="cm"/>
      <inkml:brushProperty name="color" value="#E71224"/>
    </inkml:brush>
  </inkml:definitions>
  <inkml:trace contextRef="#ctx0" brushRef="#br0">133 1 24575,'0'6'0,"-17"200"0,10-147 0,-83 473 0,89-528 0,-4 19 0,1-4 0,1 0 0,0 0 0,0 25 0,5-33-1365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110"/>
    </inkml:context>
    <inkml:brush xml:id="br0">
      <inkml:brushProperty name="width" value="0.1" units="cm"/>
      <inkml:brushProperty name="height" value="0.1" units="cm"/>
      <inkml:brushProperty name="color" value="#E71224"/>
    </inkml:brush>
  </inkml:definitions>
  <inkml:trace contextRef="#ctx0" brushRef="#br0">23 84 24575,'0'0'0,"0"-2"0,7-2 0,11-1 0,19 0 0,17 1 0,10 2 0,4 1 0,0-2 0,2-2 0,-3-2 0,-1-2 0,-3 1 0,-3 1 0,-4 0 0,-6 0 0,-11 0-8191</inkml:trace>
  <inkml:trace contextRef="#ctx0" brushRef="#br0" timeOffset="1">0 604 24575,'0'0'0,"2"0"0,9 2 0,18 3 0,23 2 0,16 2 0,9 0 0,6-4 0,2-5 0,1-4 0,-4-4 0,-8-2 0,-10-1 0,-10-2 0,-11 0 0,-8 1 0,-10 1-8191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8.480"/>
    </inkml:context>
    <inkml:brush xml:id="br0">
      <inkml:brushProperty name="width" value="0.1" units="cm"/>
      <inkml:brushProperty name="height" value="0.1" units="cm"/>
      <inkml:brushProperty name="color" value="#E71224"/>
    </inkml:brush>
  </inkml:definitions>
  <inkml:trace contextRef="#ctx0" brushRef="#br0">0 58 24575,'363'36'0,"-111"-30"0,-200-9 0,0-2 0,96-24 0,4-14-1365,-88 24-5461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260"/>
    </inkml:context>
    <inkml:brush xml:id="br0">
      <inkml:brushProperty name="width" value="0.1" units="cm"/>
      <inkml:brushProperty name="height" value="0.1" units="cm"/>
      <inkml:brushProperty name="color" value="#E71224"/>
    </inkml:brush>
  </inkml:definitions>
  <inkml:trace contextRef="#ctx0" brushRef="#br0">0 0 24575,'0'0'0,"7"7"0,12 19 0,0 0 0,-2 1 0,21 46 0,10 17 0,-17-41 0,2-2 0,44 51 0,-51-70 0,2-1 0,0-1 0,1-1 0,41 25 0,-66-47-57,7 3-161,-1 1 0,1 1 0,-1 0 0,0 0 0,14 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427"/>
    </inkml:context>
    <inkml:brush xml:id="br0">
      <inkml:brushProperty name="width" value="0.05" units="cm"/>
      <inkml:brushProperty name="height" value="0.05" units="cm"/>
      <inkml:brushProperty name="color" value="#E71224"/>
    </inkml:brush>
  </inkml:definitions>
  <inkml:trace contextRef="#ctx0" brushRef="#br0">1437 265 24575,'-1'-9'0,"0"4"0,-1 1 0,1 0 0,-1 0 0,-1 1 0,1-1 0,0 0 0,-1 1 0,0-1 0,1 1 0,-7-5 0,3 1 0,-16-15 0,-1 0 0,0 2 0,-2 0 0,-46-27 0,51 36 0,0 0 0,-1 2 0,0 0 0,0 1 0,-1 2 0,0 0 0,-28-4 0,38 9 4,1 1 0,0-1 0,-1 2 0,1 0-1,0 0 1,0 1 0,0 0 0,-16 6 0,13-3 1,0 2 1,0-1 0,1 2 0,0-1-1,-19 16 1,1 5-92,2 1 0,1 1-1,-42 57 1,-4 16-413,4 3 0,-85 178 0,88-138 558,-75 246-1,108-268-100,5 1 1,-12 131-1,26-91-281,6 183 0,20-133 223,0 27 1523,-10-223-1202,-2 0 0,0 0 0,-1 0-1,-6 25 1,8-44-222,0 1-1,0-1 1,0 0-1,0 0 0,0 1 1,0-1-1,0 0 1,0 1-1,0-1 0,0 0 1,-1 1-1,1-1 1,0 0-1,0 0 1,0 1-1,0-1 0,-1 0 1,1 0-1,0 1 1,0-1-1,-1 0 1,1 0-1,0 0 0,0 0 1,-1 1-1,1-1 1,0 0-1,-1 0 1,1 0-1,0 0 0,0 0 1,-1 0-1,1 0 1,0 0-1,-1 0 1,1 0-1,-1 0 13,0 0 0,0-1 0,0 1 1,1-1-1,-1 0 0,0 1 0,0-1 0,1 0 0,-1 1 0,1-1 1,-1 0-1,0 0 0,-12-25-1463,4 4-5374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8.334"/>
    </inkml:context>
    <inkml:brush xml:id="br0">
      <inkml:brushProperty name="width" value="0.05" units="cm"/>
      <inkml:brushProperty name="height" value="0.05" units="cm"/>
      <inkml:brushProperty name="color" value="#E71224"/>
    </inkml:brush>
  </inkml:definitions>
  <inkml:trace contextRef="#ctx0" brushRef="#br0">1956 56 24575,'-6'-1'0,"0"1"0,0-1 0,0-1 0,0 1 0,-9-4 0,-7-1 0,-36-7-66,-1 2 0,0 3-1,-1 3 1,0 3 0,-80 6-1,56 4-32,1 4-1,0 4 1,-98 32-1,119-27 100,0 3 0,2 2 0,2 3 0,-92 60 0,82-41 0,3 3 0,2 3 0,-71 77 0,99-93 0,2 2 0,1 2 0,2 0 0,2 3 0,2 0 0,-32 78 0,46-92 0,1 0 0,2 1 0,1 0 0,2 1 0,1 0 0,1 0 0,2 0 0,2 0 0,1 1 0,1-1 0,10 49 0,0-36-56,1-1 0,3 0 0,1-1 0,3 0-1,1-2 1,2 0 0,2-2 0,2-1 0,1-1-1,2-1 1,44 42 0,-31-39-19,1-2 0,2-1 0,2-3 0,1-2 0,1-2 0,2-2 0,1-3 0,100 34 1,-90-41 74,0-3 0,1-3 0,0-2 0,1-3 0,0-4 0,0-2 0,0-2 0,0-4 0,0-2 0,94-25 0,-99 17 0,-1-4 0,-1-2 0,-1-2 0,-2-3 0,0-2 0,-2-3 0,-1-2 0,-1-2 0,-2-3 0,-2-1 0,51-55 0,-54 43 5,-1-1 0,-3-2 0,-2-2 1,53-106-1,-67 112-24,-3-1 0,-2-1 0,-2 0 0,-3-2 0,-1 0 0,5-67 0,-15 78-56,-2 1-1,-2-1 0,-1 0 0,-3 1 0,-1-1 1,-21-71-1,22 95 68,-2-1 0,0 2 0,-2-1 0,0 1-1,0 0 1,-2 1 0,0 0 0,-1 1 0,-1 0 0,0 1 0,-1 1 0,-1 0 0,-32-24 0,14 17-213,0 2 0,-1 1 0,-73-25 1,14 14-4194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09.653"/>
    </inkml:context>
    <inkml:brush xml:id="br0">
      <inkml:brushProperty name="width" value="0.1" units="cm"/>
      <inkml:brushProperty name="height" value="0.1" units="cm"/>
      <inkml:brushProperty name="color" value="#E71224"/>
    </inkml:brush>
  </inkml:definitions>
  <inkml:trace contextRef="#ctx0" brushRef="#br0">643 1 24575,'0'0'0,"-10"15"0,-27 28 0,-2-2 0,-56 48 0,29-29 0,-218 224 0,257-257 0,-49 41 0,75-67-105,0-1 0,1 1 0,-1 0 0,0-1 0,1 1 0,-1 0 0,0 0 0,1-1 0,-1 1 0,1 0 0,-1 0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067"/>
    </inkml:context>
    <inkml:brush xml:id="br0">
      <inkml:brushProperty name="width" value="0.1" units="cm"/>
      <inkml:brushProperty name="height" value="0.1" units="cm"/>
      <inkml:brushProperty name="color" value="#E71224"/>
    </inkml:brush>
  </inkml:definitions>
  <inkml:trace contextRef="#ctx0" brushRef="#br0">0 1 24575,'0'0'0,"0"0"0,0 0 0,4 2 0,6 4 0,6 4 0,7 2 0,6 0 0,4 1 0,2 0 0,1-2 0,1-3 0,2-5 0,0-5 0,0-6 0,-3-2 0,-5 1 0,-9 2-8191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527"/>
    </inkml:context>
    <inkml:brush xml:id="br0">
      <inkml:brushProperty name="width" value="0.1" units="cm"/>
      <inkml:brushProperty name="height" value="0.1" units="cm"/>
      <inkml:brushProperty name="color" value="#E71224"/>
    </inkml:brush>
  </inkml:definitions>
  <inkml:trace contextRef="#ctx0" brushRef="#br0">0 22 24575,'0'0'0,"0"0"0,0 0 0,4 0 0,12 2 0,14 3 0,13 2 0,7 2 0,1 0 0,-2-4 0,-3-5 0,-2-4 0,-2-4 0,-5-6 0,-3-3 0,-9 2-8191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0.909"/>
    </inkml:context>
    <inkml:brush xml:id="br0">
      <inkml:brushProperty name="width" value="0.1" units="cm"/>
      <inkml:brushProperty name="height" value="0.1" units="cm"/>
      <inkml:brushProperty name="color" value="#E71224"/>
    </inkml:brush>
  </inkml:definitions>
  <inkml:trace contextRef="#ctx0" brushRef="#br0">355 29 24575,'-19'4'0,"-5"8"0,1 0 0,0 2 0,1 0 0,1 1 0,1 2 0,0 0 0,1 1 0,0 0 0,2 2 0,0 0 0,2 1 0,0 1 0,1 0 0,-16 37 0,23-43 0,0 0 0,2 1 0,0-1 0,1 1 0,-4 27 0,8-39 0,-1 0 0,1 0 0,0 0 0,1 0 0,-1 0 0,1 0 0,0 0 0,0 0 0,0 0 0,1 0 0,0 0 0,0 0 0,0-1 0,0 1 0,1-1 0,0 0 0,0 1 0,0-1 0,0 0 0,1-1 0,-1 1 0,1-1 0,5 4 0,1-1 0,1 0 0,0-1 0,0 0 0,0 0 0,1-1 0,-1-1 0,1 0 0,0-1 0,0 0 0,0 0 0,15-1 0,-13-1 0,0-1 0,0 0 0,0-1 0,0 0 0,-1-1 0,1-1 0,-1 0 0,0-1 0,20-10 0,-24 10 0,0 0 0,0-1 0,-1-1 0,1 1 0,-2-1 0,1-1 0,-1 1 0,0-1 0,-1-1 0,0 1 0,0-1 0,-1 0 0,0 0 0,0-1 0,3-9 0,-5 7 0,1 0 0,-2 0 0,0 0 0,0 0 0,-1-1 0,-1 1 0,0 0 0,0 0 0,-2-1 0,1 1 0,-2 0 0,-5-18 0,1 7 0,-2 0 0,-1 1 0,0 0 0,-19-27 0,20 36 0,0 0 0,0 1 0,-2 1 0,1-1 0,-1 2 0,-1-1 0,-25-16 0,32 23 9,-1 1 1,0 0-1,-1 1 0,1 0 0,0-1 1,-1 2-1,1-1 0,-1 1 0,0 0 0,0 0 1,1 1-1,-10 1 0,7 0-174,-1 0 0,1 1 0,0 0 0,0 1 0,0 0 0,0 0 0,1 1 0,-9 5 0,-19 13-6661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1.543"/>
    </inkml:context>
    <inkml:brush xml:id="br0">
      <inkml:brushProperty name="width" value="0.1" units="cm"/>
      <inkml:brushProperty name="height" value="0.1" units="cm"/>
      <inkml:brushProperty name="color" value="#E71224"/>
    </inkml:brush>
  </inkml:definitions>
  <inkml:trace contextRef="#ctx0" brushRef="#br0">22 0 24575,'-16'0'0,"11"0"0,14 1 0,177 30 0,-87-13 0,934 118-3971,13-74 1072,64-48 251,4-27 2798,-94 1-892,-366 20 2559,-417-3 3534,-216-7-3226,-30 1-1674,-13-2-1561,-7 4-5605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012"/>
    </inkml:context>
    <inkml:brush xml:id="br0">
      <inkml:brushProperty name="width" value="0.1" units="cm"/>
      <inkml:brushProperty name="height" value="0.1" units="cm"/>
      <inkml:brushProperty name="color" value="#E71224"/>
    </inkml:brush>
  </inkml:definitions>
  <inkml:trace contextRef="#ctx0" brushRef="#br0">123 0 24575,'0'7'0,"-66"473"0,21-182 0,43-283-110,-2 18-518,-2 52 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383"/>
    </inkml:context>
    <inkml:brush xml:id="br0">
      <inkml:brushProperty name="width" value="0.1" units="cm"/>
      <inkml:brushProperty name="height" value="0.1" units="cm"/>
      <inkml:brushProperty name="color" value="#E71224"/>
    </inkml:brush>
  </inkml:definitions>
  <inkml:trace contextRef="#ctx0" brushRef="#br0">0 201 24575,'215'-14'0,"-124"5"0,521-53 0,-2-41 0,-551 91-1365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2.740"/>
    </inkml:context>
    <inkml:brush xml:id="br0">
      <inkml:brushProperty name="width" value="0.1" units="cm"/>
      <inkml:brushProperty name="height" value="0.1" units="cm"/>
      <inkml:brushProperty name="color" value="#E71224"/>
    </inkml:brush>
  </inkml:definitions>
  <inkml:trace contextRef="#ctx0" brushRef="#br0">0 0 24575,'1'6'0,"11"82"0,7 60 0,-13-2 0,-16 216 0,10-351-227,-1-1-1,-1 1 1,0-1-1,0 0 1,-7 18-1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099"/>
    </inkml:context>
    <inkml:brush xml:id="br0">
      <inkml:brushProperty name="width" value="0.1" units="cm"/>
      <inkml:brushProperty name="height" value="0.1" units="cm"/>
      <inkml:brushProperty name="color" value="#E71224"/>
    </inkml:brush>
  </inkml:definitions>
  <inkml:trace contextRef="#ctx0" brushRef="#br0">0 207 24575,'21'0'0,"36"-8"0,-16 3 0,205-21 0,152-19 0,-345 36 0,67-19 0,-98 22 0,-1-2 0,0 0 0,-1-2 0,0 0 0,35-24 0,-43 25-1365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457"/>
    </inkml:context>
    <inkml:brush xml:id="br0">
      <inkml:brushProperty name="width" value="0.1" units="cm"/>
      <inkml:brushProperty name="height" value="0.1" units="cm"/>
      <inkml:brushProperty name="color" value="#E71224"/>
    </inkml:brush>
  </inkml:definitions>
  <inkml:trace contextRef="#ctx0" brushRef="#br0">1 196 24575,'47'0'0,"186"-5"0,-220 4 0,252-25 0,-211 18 0,-1-3 0,98-32 0,-116 28-455,-1-2 0,63-41 0,-79 46-6371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101"/>
    </inkml:context>
    <inkml:brush xml:id="br0">
      <inkml:brushProperty name="width" value="0.05" units="cm"/>
      <inkml:brushProperty name="height" value="0.05" units="cm"/>
      <inkml:brushProperty name="color" value="#E71224"/>
    </inkml:brush>
  </inkml:definitions>
  <inkml:trace contextRef="#ctx0" brushRef="#br0">6594 4591 24575,'0'-3'0,"1"1"0,-1-1 0,1 0 0,0 0 0,0 1 0,0-1 0,0 1 0,2-4 0,4-8 0,-1-8 0,0 1 0,-1-1 0,-2 0 0,0 0 0,-2 0 0,0 0 0,-3-33 0,-3 9 0,-3 0 0,-20-70 0,18 82 0,-1 0 0,-2 1 0,-1 1 0,-2 0 0,-1 2 0,-1-1 0,-1 2 0,-2 1 0,-33-36 0,7 20-77,-1 1 0,-2 3 0,-79-49 0,-176-82-610,-208-69-131,373 185 598,-261-62 0,267 89 220,0 7 0,-2 6 0,-244 3 0,25 39 0,1 17 0,-51 5 0,-1-26 0,271-25 0,-1-5 0,2-7 0,-1-5 0,-225-64 0,280 58 0,1-4 0,1-3 0,2-4 0,2-3 0,1-4 0,2-2 0,2-3 0,2-4 0,3-2 0,2-3 0,3-3 0,2-2 0,-62-90 0,54 56-316,4-4 1,-60-132 0,67 106-158,-61-213-1,85 222 230,-28-238-1,41-124-99,19 406 527,1-54 780,-4 96-575,-1 0-1,-7-30 0,3 33-5907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13.798"/>
    </inkml:context>
    <inkml:brush xml:id="br0">
      <inkml:brushProperty name="width" value="0.1" units="cm"/>
      <inkml:brushProperty name="height" value="0.1" units="cm"/>
      <inkml:brushProperty name="color" value="#E71224"/>
    </inkml:brush>
  </inkml:definitions>
  <inkml:trace contextRef="#ctx0" brushRef="#br0">1 177 24575,'15'0'0,"27"6"0,0-1 0,43-1 0,0-5 0,0-2 0,0-5 0,-1-3 0,0-4 0,-1-4 0,157-57 0,-168 45-1365,-17 3-5461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30.616"/>
    </inkml:context>
    <inkml:brush xml:id="br0">
      <inkml:brushProperty name="width" value="0.1" units="cm"/>
      <inkml:brushProperty name="height" value="0.1" units="cm"/>
      <inkml:brushProperty name="color" value="#E71224"/>
    </inkml:brush>
  </inkml:definitions>
  <inkml:trace contextRef="#ctx0" brushRef="#br0">1 867 24575,'0'0'0,"1"-15"0,0 8 0,1 1 0,1 0 0,-1 0 0,1 0 0,0 0 0,0 0 0,1 1 0,0-1 0,9-9 0,5-4 0,24-19 0,-37 33 0,36-28 0,1 2 0,84-46 0,103-32 0,40 3-667,313-78 0,-357 128-85,339-43 1,-361 80 630,397 12 1,-304 32-642,-2 12 0,314 83-1,553 228-902,-147 61 1108,-21 56-378,-311-141 644,881 340 291,-492-268 0,28-93 0,-795-251-131,2-12 1,467-1-1,-356-49-54,550-85-1,-299-12 437,-11-40 2236,-599 131-2285,213-55 1280,-195 53-4519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756"/>
    </inkml:context>
    <inkml:brush xml:id="br0">
      <inkml:brushProperty name="width" value="0.1" units="cm"/>
      <inkml:brushProperty name="height" value="0.1" units="cm"/>
      <inkml:brushProperty name="color" value="#E71224"/>
    </inkml:brush>
  </inkml:definitions>
  <inkml:trace contextRef="#ctx0" brushRef="#br0">47 17 24575,'-32'0'0,"19"0"0,11 0 0,6 0 0,85 0 0,259-9-202,266 1-2403,-291 20 500,34 11 1032,35 12-1134,37 9 1568,2476 209-2780,111-112 2555,-2959-139 834,387 13 843,-4 20 3494,-415-32-4131,15 1 1775,0 2 0,55 15 0,-88-17-1674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500"/>
    </inkml:context>
    <inkml:brush xml:id="br0">
      <inkml:brushProperty name="width" value="0.1" units="cm"/>
      <inkml:brushProperty name="height" value="0.1" units="cm"/>
      <inkml:brushProperty name="color" value="#E71224"/>
    </inkml:brush>
  </inkml:definitions>
  <inkml:trace contextRef="#ctx0" brushRef="#br0">208 1 24575,'-2'10'0,"-8"29"0,2 0 0,-6 67 0,9-54 0,-96 565 0,94-582 0,0-7 0,1 1 0,2 0 0,-1 46 0,-14-160 0,9 1 0,1-121 0,18-85 0,0 42 0,-9 244 0,2-20 0,-2 23 0,0 1 0,0-1 0,0 1 0,1 0 0,-1-1 0,0 1 0,0 0 0,0 0 0,1-1 0,-1 1 0,0 0 0,0-1 0,0 1 0,1 0 0,-1 0 0,0-1 0,1 1 0,-1 0 0,0 0 0,1 0 0,-1-1 0,1 1 0,-1 0 0,1 0 0,-1 0 0,1 0 0,0 0 0,-1 1 0,1-1 0,-1 0 0,1 0 0,0 0 0,-1 1 0,1-1 0,-1 0 0,1 1 0,-1-1 0,1 0 0,-1 1 0,1-1 0,0 1 0,8 9 0,0 1 0,0 0 0,-1 0 0,0 0 0,10 22 0,-5-11 0,-12-19 0,281 447 0,-142-260 0,-94-133 0,66 63 0,-104-112 0,2 2 0,0-1 0,1 0 0,14 9 0,-23-16 0,0-1 0,1 1 0,-1-1 0,1 0 0,-1 0 0,1 0 0,-1 0 0,1 0 0,0-1 0,-1 1 0,1-1 0,0 0 0,-1 1 0,1-1 0,0 0 0,0-1 0,-1 1 0,1 0 0,0-1 0,-1 0 0,1 1 0,4-3 0,-2 0 0,0-1 0,-1 1 0,1-1 0,-1 0 0,1 0 0,-1 0 0,0-1 0,4-6 0,2-5 0,11-23 0,-7 9 0,-1-2 0,-2 0 0,-1 0 0,8-45 0,10-134 0,-13 28 0,-13 122 0,-6-61 0,4 118-26,1 8 89,1 9-1465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1.859"/>
    </inkml:context>
    <inkml:brush xml:id="br0">
      <inkml:brushProperty name="width" value="0.1" units="cm"/>
      <inkml:brushProperty name="height" value="0.1" units="cm"/>
      <inkml:brushProperty name="color" value="#E71224"/>
    </inkml:brush>
  </inkml:definitions>
  <inkml:trace contextRef="#ctx0" brushRef="#br0">18 1 24575,'0'17'0,"0"43"0,-11 580 0,11-633-112,0-5 28,0-1 1,0 1-1,0 0 1,0 0-1,0-1 1,0 1-1,-1 0 1,1-1-1,0 1 1,-1 0-1,0-1 1,1 1-1,-1 0 0,-1 1 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249"/>
    </inkml:context>
    <inkml:brush xml:id="br0">
      <inkml:brushProperty name="width" value="0.1" units="cm"/>
      <inkml:brushProperty name="height" value="0.1" units="cm"/>
      <inkml:brushProperty name="color" value="#E71224"/>
    </inkml:brush>
  </inkml:definitions>
  <inkml:trace contextRef="#ctx0" brushRef="#br0">0 0 24575,'0'0'0,"0"0"0,0 0 0,5 0 0,8 2 0,13 1 0,6 0 0,-3-1-8191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591"/>
    </inkml:context>
    <inkml:brush xml:id="br0">
      <inkml:brushProperty name="width" value="0.1" units="cm"/>
      <inkml:brushProperty name="height" value="0.1" units="cm"/>
      <inkml:brushProperty name="color" value="#E71224"/>
    </inkml:brush>
  </inkml:definitions>
  <inkml:trace contextRef="#ctx0" brushRef="#br0">19 0 24575,'0'0'0,"0"4"0,-12 929 0,12-926-110,0 1-141,0 1 0,-1-1 0,0 1 0,-4 12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2.919"/>
    </inkml:context>
    <inkml:brush xml:id="br0">
      <inkml:brushProperty name="width" value="0.1" units="cm"/>
      <inkml:brushProperty name="height" value="0.1" units="cm"/>
      <inkml:brushProperty name="color" value="#E71224"/>
    </inkml:brush>
  </inkml:definitions>
  <inkml:trace contextRef="#ctx0" brushRef="#br0">1 120 24575,'0'0'0,"0"0"0,0 0 0,2-2 0,9-2 0,18-1 0,25-2 0,19 1 0,10 0 0,2 1 0,-1-2 0,-3-1 0,-5-2 0,-5 0 0,-9-4 0,-13 0 0,-13 1 0,-12 4-8191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292"/>
    </inkml:context>
    <inkml:brush xml:id="br0">
      <inkml:brushProperty name="width" value="0.1" units="cm"/>
      <inkml:brushProperty name="height" value="0.1" units="cm"/>
      <inkml:brushProperty name="color" value="#E71224"/>
    </inkml:brush>
  </inkml:definitions>
  <inkml:trace contextRef="#ctx0" brushRef="#br0">0 119 24575,'0'0'0,"6"0"0,16 0 0,23 0 0,19-2 0,15-3 0,8-2 0,6-2 0,1-2 0,-4-1 0,-7-2 0,-11-3 0,-12 1 0,-10 4 0,-10 4 0,-11 3-8191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3.650"/>
    </inkml:context>
    <inkml:brush xml:id="br0">
      <inkml:brushProperty name="width" value="0.1" units="cm"/>
      <inkml:brushProperty name="height" value="0.1" units="cm"/>
      <inkml:brushProperty name="color" value="#E71224"/>
    </inkml:brush>
  </inkml:definitions>
  <inkml:trace contextRef="#ctx0" brushRef="#br0">1 31 24575,'239'7'0,"155"-6"0,-234-19 70,55-2-1505,-170 19-5391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9.805"/>
    </inkml:context>
    <inkml:brush xml:id="br0">
      <inkml:brushProperty name="width" value="0.05" units="cm"/>
      <inkml:brushProperty name="height" value="0.05" units="cm"/>
      <inkml:brushProperty name="color" value="#E71224"/>
    </inkml:brush>
  </inkml:definitions>
  <inkml:trace contextRef="#ctx0" brushRef="#br0">1102 0 24575,'-16'0'0,"-32"1"0,0 2 0,0 3 0,0 1 0,1 2 0,0 3 0,1 1 0,0 3 0,1 1 0,1 3 0,0 1 0,2 2 0,-64 47 0,60-36 0,0 3 0,3 1 0,1 3 0,-69 85 0,92-99 0,1 1 0,0 0 0,-24 61 0,33-66 0,1 1 0,1-1 0,2 1 0,0 1 0,2-1 0,-1 26 0,3-35 0,2 1 0,0-1 0,0 1 0,2-1 0,6 25 0,-6-32 0,0 1 0,0-1 0,1 1 0,0-1 0,1-1 0,0 1 0,0-1 0,1 1 0,0-2 0,0 1 0,8 6 0,-3-4 0,1-1 0,0 0 0,0-1 0,0-1 0,1 0 0,23 8 0,3-3 0,43 7 0,-14-7 0,-1-4 0,1-2 0,1-3 0,-1-3 0,71-11 0,-8-1-1365,-117 13-5461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130"/>
    </inkml:context>
    <inkml:brush xml:id="br0">
      <inkml:brushProperty name="width" value="0.1" units="cm"/>
      <inkml:brushProperty name="height" value="0.1" units="cm"/>
      <inkml:brushProperty name="color" value="#E71224"/>
    </inkml:brush>
  </inkml:definitions>
  <inkml:trace contextRef="#ctx0" brushRef="#br0">0 1 24575,'0'0'0,"4"3"0,6 9 0,5 9 0,5 9 0,7 11 0,3 6 0,4 7 0,1 6 0,2 2 0,-1-2 0,-3-7 0,-6-7 0,-8-8 0,-6-10-8191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549"/>
    </inkml:context>
    <inkml:brush xml:id="br0">
      <inkml:brushProperty name="width" value="0.1" units="cm"/>
      <inkml:brushProperty name="height" value="0.1" units="cm"/>
      <inkml:brushProperty name="color" value="#E71224"/>
    </inkml:brush>
  </inkml:definitions>
  <inkml:trace contextRef="#ctx0" brushRef="#br0">749 0 24575,'-13'6'0,"-11"15"0,0 1 0,-40 47 0,33-33 0,-207 214 0,-21-22 0,239-213-113,6-5-200,1 0 0,0 1 0,-22 25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4.923"/>
    </inkml:context>
    <inkml:brush xml:id="br0">
      <inkml:brushProperty name="width" value="0.1" units="cm"/>
      <inkml:brushProperty name="height" value="0.1" units="cm"/>
      <inkml:brushProperty name="color" value="#E71224"/>
    </inkml:brush>
  </inkml:definitions>
  <inkml:trace contextRef="#ctx0" brushRef="#br0">0 0 24575,'0'0'0,"0"0"0,6 2 0,13 3 0,14 0 0,14 1 0,11 0 0,6-1 0,-2-1 0,-6-2 0,-5-1 0,-11-1 0,-9 0 0,-11 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302"/>
    </inkml:context>
    <inkml:brush xml:id="br0">
      <inkml:brushProperty name="width" value="0.1" units="cm"/>
      <inkml:brushProperty name="height" value="0.1" units="cm"/>
      <inkml:brushProperty name="color" value="#E71224"/>
    </inkml:brush>
  </inkml:definitions>
  <inkml:trace contextRef="#ctx0" brushRef="#br0">0 0 24575,'0'0'0,"4"0"0,11 4 0,16 6 0,14 2 0,10 2 0,5 0 0,3-4 0,-3-6 0,-6-5 0,-8-3 0,-12-1-8191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5.719"/>
    </inkml:context>
    <inkml:brush xml:id="br0">
      <inkml:brushProperty name="width" value="0.1" units="cm"/>
      <inkml:brushProperty name="height" value="0.1" units="cm"/>
      <inkml:brushProperty name="color" value="#E71224"/>
    </inkml:brush>
  </inkml:definitions>
  <inkml:trace contextRef="#ctx0" brushRef="#br0">1 561 24575,'0'0'0,"3"-8"0,31-55 0,49-95 0,-27 37 0,19-39 0,-71 151 0,0 1 0,1 0 0,0 0 0,6-7 0,-11 15 0,1 0 0,-1-1 0,0 1 0,0 0 0,0 0 0,0 0 0,0 0 0,0 0 0,1-1 0,-1 1 0,0 0 0,0 0 0,0 0 0,0 0 0,1 0 0,-1 0 0,0 0 0,0 0 0,0-1 0,1 1 0,-1 0 0,0 0 0,0 0 0,0 0 0,1 0 0,-1 0 0,0 0 0,0 0 0,0 0 0,1 0 0,-1 0 0,0 1 0,0-1 0,0 0 0,1 0 0,-1 0 0,0 0 0,0 0 0,0 0 0,1 0 0,-1 0 0,0 1 0,0-1 0,0 0 0,0 0 0,0 0 0,0 0 0,1 1 0,-1-1 0,0 0 0,0 0 0,0 0 0,0 0 0,0 1 0,0-1 0,0 0 0,5 16 0,-5-15 0,10 69 0,2 132 0,-11-163 0,1 345-1365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6.077"/>
    </inkml:context>
    <inkml:brush xml:id="br0">
      <inkml:brushProperty name="width" value="0.1" units="cm"/>
      <inkml:brushProperty name="height" value="0.1" units="cm"/>
      <inkml:brushProperty name="color" value="#E71224"/>
    </inkml:brush>
  </inkml:definitions>
  <inkml:trace contextRef="#ctx0" brushRef="#br0">0 146 24575,'3'-1'0,"0"1"0,0 0 0,-1 0 0,1 0 0,0 0 0,3 0 0,7 1 0,108-4 0,-1-4 0,0-7 0,215-51 0,-275 49-86,-23 5-234,0 1 0,0 2 1,47-3-1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7.413"/>
    </inkml:context>
    <inkml:brush xml:id="br0">
      <inkml:brushProperty name="width" value="0.1" units="cm"/>
      <inkml:brushProperty name="height" value="0.1" units="cm"/>
      <inkml:brushProperty name="color" value="#E71224"/>
    </inkml:brush>
  </inkml:definitions>
  <inkml:trace contextRef="#ctx0" brushRef="#br0">1 1 24575,'14'17'0,"-7"-7"0,-1 1 0,0 0 0,0 1 0,-1-1 0,0 1 0,-1 0 0,2 14 0,-1 2 0,-1 0 0,0 31 0,0-20-1365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49.256"/>
    </inkml:context>
    <inkml:brush xml:id="br0">
      <inkml:brushProperty name="width" value="0.1" units="cm"/>
      <inkml:brushProperty name="height" value="0.1" units="cm"/>
      <inkml:brushProperty name="color" value="#E71224"/>
    </inkml:brush>
  </inkml:definitions>
  <inkml:trace contextRef="#ctx0" brushRef="#br0">0 428 24575,'0'0'0,"3"-8"0,32-51 0,4-7 0,51-162 0,-73 180 0,-15 41 0,1-4 0,-3 11 0,0 0 0,0 0 0,0 0 0,0 0 0,0 0 0,0 0 0,0 1 0,0-1 0,0 0 0,0 0 0,0 0 0,0 0 0,0 0 0,0 0 0,0 0 0,1 0 0,-1 0 0,0 0 0,0 1 0,0-1 0,0 0 0,0 0 0,0 0 0,0 0 0,0 0 0,0 0 0,0 0 0,0 0 0,0 0 0,0 0 0,1 0 0,-1 0 0,0 0 0,0 0 0,0 0 0,0 0 0,0 0 0,0 0 0,0 0 0,0 0 0,1 0 0,-1 0 0,0 0 0,0 0 0,0 0 0,0 0 0,0 0 0,0 0 0,0 0 0,0 0 0,0 0 0,1 0 0,-1 0 0,0 0 0,0 0 0,0 0 0,0 0 0,0 0 0,0 0 0,0 0 0,0 0 0,0 0 0,0-1 0,14 50 0,-3 1 0,-2 0 0,4 58 0,-1 224 0,-8-131 0,0 139-840,-4-314 315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031"/>
    </inkml:context>
    <inkml:brush xml:id="br0">
      <inkml:brushProperty name="width" value="0.1" units="cm"/>
      <inkml:brushProperty name="height" value="0.1" units="cm"/>
      <inkml:brushProperty name="color" value="#E71224"/>
    </inkml:brush>
  </inkml:definitions>
  <inkml:trace contextRef="#ctx0" brushRef="#br0">1 153 24575,'0'-48'0,"0"47"0,0 1 0,1-1 0,-1 0 0,0 0 0,1 1 0,-1-1 0,1 0 0,-1 1 0,1-1 0,-1 0 0,1 1 0,0-1 0,-1 1 0,1-1 0,0 1 0,0-1 0,-1 1 0,3-1 0,16-8 0,-16 8 0,30-11 0,1 1 0,47-8 0,74-5 0,79 7 0,1 17 0,-79 1 0,-353 16 0,34 0 0,109-14-1365,36 0-5461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0.786"/>
    </inkml:context>
    <inkml:brush xml:id="br0">
      <inkml:brushProperty name="width" value="0.1" units="cm"/>
      <inkml:brushProperty name="height" value="0.1" units="cm"/>
      <inkml:brushProperty name="color" value="#E71224"/>
    </inkml:brush>
  </inkml:definitions>
  <inkml:trace contextRef="#ctx0" brushRef="#br0">109 1 24575,'-16'288'0,"8"-199"0,-73 709-1365,78-777-5461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0.720"/>
    </inkml:context>
    <inkml:brush xml:id="br0">
      <inkml:brushProperty name="width" value="0.05" units="cm"/>
      <inkml:brushProperty name="height" value="0.05" units="cm"/>
      <inkml:brushProperty name="color" value="#E71224"/>
    </inkml:brush>
  </inkml:definitions>
  <inkml:trace contextRef="#ctx0" brushRef="#br0">1 0 24575,'0'1'0,"-1"0"0,1 0 0,0 0 0,0 0 0,0 0 0,1 0 0,-1 0 0,0 0 0,0 0 0,0 0 0,1 0 0,0 1 0,-1 0 0,63 256 0,-54-201 0,-2 0 0,0 93 0,-11-89 0,-16 80 0,-1 2 0,19-117 88,-1 0-572,1 0-1,3 51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160"/>
    </inkml:context>
    <inkml:brush xml:id="br0">
      <inkml:brushProperty name="width" value="0.1" units="cm"/>
      <inkml:brushProperty name="height" value="0.1" units="cm"/>
      <inkml:brushProperty name="color" value="#E71224"/>
    </inkml:brush>
  </inkml:definitions>
  <inkml:trace contextRef="#ctx0" brushRef="#br0">1 263 24575,'0'0'0,"1"0"0,66-4 0,-31 1 0,132-8 26,285-26-1018,-1-30 743,-15-40-373,-377 91-86,6-2-4938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547"/>
    </inkml:context>
    <inkml:brush xml:id="br0">
      <inkml:brushProperty name="width" value="0.1" units="cm"/>
      <inkml:brushProperty name="height" value="0.1" units="cm"/>
      <inkml:brushProperty name="color" value="#E71224"/>
    </inkml:brush>
  </inkml:definitions>
  <inkml:trace contextRef="#ctx0" brushRef="#br0">1 1 24575,'0'0'0,"0"4"0,4 11 0,6 22 0,2 26 0,2 25 0,0 21 0,0 16 0,-4 10 0,-4-6 0,-3-11 0,-5-18 0,-1-23 0,0-21 0,0-21-8191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1.890"/>
    </inkml:context>
    <inkml:brush xml:id="br0">
      <inkml:brushProperty name="width" value="0.1" units="cm"/>
      <inkml:brushProperty name="height" value="0.1" units="cm"/>
      <inkml:brushProperty name="color" value="#E71224"/>
    </inkml:brush>
  </inkml:definitions>
  <inkml:trace contextRef="#ctx0" brushRef="#br0">0 509 24575,'0'-1'0,"1"1"0,-1-1 0,0 1 0,0-1 0,0 0 0,1 1 0,-1-1 0,0 1 0,1-1 0,-1 1 0,0-1 0,1 1 0,-1-1 0,1 1 0,-1-1 0,1 1 0,-1 0 0,1-1 0,1-1 0,10-7 0,-1 1 0,2 0 0,23-12 0,-29 17 0,61-30-51,125-40 0,82-5-564,-179 52 513,665-184-61,-646 185-1039,-82 22-4805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00:40:52.262"/>
    </inkml:context>
    <inkml:brush xml:id="br0">
      <inkml:brushProperty name="width" value="0.1" units="cm"/>
      <inkml:brushProperty name="height" value="0.1" units="cm"/>
      <inkml:brushProperty name="color" value="#E71224"/>
    </inkml:brush>
  </inkml:definitions>
  <inkml:trace contextRef="#ctx0" brushRef="#br0">497 167 24575,'3'-2'0,"-1"0"0,1 1 0,0-1 0,0 1 0,0-1 0,0 1 0,0 0 0,0 0 0,5-1 0,7-2 0,112-31 0,2 6 0,132-14 0,269 4 0,-504 38-1365,-10 1-5461</inkml:trace>
  <inkml:trace contextRef="#ctx0" brushRef="#br0" timeOffset="1">1 947 24575,'0'0'0,"4"-2"0,15-3 0,25-2 0,29-4 0,34-6 0,29-5 0,16-2 0,4-1-884,2-1 884,-4 5 0,-11 6 0,-14 3 0,-22 1 0,-29 4-7307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6.353"/>
    </inkml:context>
    <inkml:brush xml:id="br0">
      <inkml:brushProperty name="width" value="0.1" units="cm"/>
      <inkml:brushProperty name="height" value="0.1" units="cm"/>
      <inkml:brushProperty name="color" value="#E71224"/>
    </inkml:brush>
  </inkml:definitions>
  <inkml:trace contextRef="#ctx0" brushRef="#br0">0 1 24575,'0'0'0,"6"6"0,58 76 0,85 102 0,126 109 0,-210-224 0,305 291-689,15-15 84,-369-332 618,467 398-1613,-152-133 934,-88-61 653,-144-127 174,-2-7 1538,154 100 1,-137-108-1700,-112-74 0,0 1 0,0-1 0,0 0 0,0 1 0,0-1 0,0 0 0,1 0 0,-1 0 0,0-1 0,1 1 0,-1-1 0,1 1 0,2-1 0,-5 0-13,1 0-1,-1 0 1,0 0-1,0 0 1,0 0-1,0 0 0,0 0 1,0 0-1,0 0 1,0-1-1,0 1 1,0 0-1,0 0 1,0 0-1,0 0 0,0 0 1,0 0-1,0 0 1,0 0-1,-1 0 1,1 0-1,0 0 1,0 0-1,0-1 0,0 1 1,0 0-1,0 0 1,0 0-1,0 0 1,0 0-1,0 0 1,0 0-1,0 0 1,0 0-1,0 0 0,0 0 1,0 0-1,0 0 1,-1 0-1,1 0 1,0 0-1,0 0 1,0 0-1,0 0 0,0 0 1,0 0-1,0 0 1,0 0-1,0 0 1,0 0-1,0 0 1,-1 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7:57.361"/>
    </inkml:context>
    <inkml:brush xml:id="br0">
      <inkml:brushProperty name="width" value="0.1" units="cm"/>
      <inkml:brushProperty name="height" value="0.1" units="cm"/>
      <inkml:brushProperty name="color" value="#E71224"/>
    </inkml:brush>
  </inkml:definitions>
  <inkml:trace contextRef="#ctx0" brushRef="#br0">2523 0 24575,'0'2'0,"-1"0"0,1 0 0,0-1 0,-1 1 0,1 0 0,-1 0 0,0-1 0,1 1 0,-1 0 0,-1 1 0,-2 3 0,-53 97 0,-240 360-801,244-384 179,-242 333 348,-15-10-139,49-77-1298,-125 164 768,40 25-13,264-368 935,23-38 1960,-75 103 0,115-189-1566,0 0-1,0-2 1,-2 0 0,-37 26-1,28-25-372,27-19 0,1-1 0,-1 1 0,0-1 0,0 0 0,0 0 0,0 0 0,0 0 0,0 0 0,-5 0 0,4 1 0,0 1 0,0 0 0,0 0 0,-6 5 0,5-1-1365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8.721"/>
    </inkml:context>
    <inkml:brush xml:id="br0">
      <inkml:brushProperty name="width" value="0.1" units="cm"/>
      <inkml:brushProperty name="height" value="0.1" units="cm"/>
      <inkml:brushProperty name="color" value="#E71224"/>
    </inkml:brush>
  </inkml:definitions>
  <inkml:trace contextRef="#ctx0" brushRef="#br0">2763 0 24575,'-27'19'0,"9"-2"0,2 2 0,0-1 0,-14 23 0,-18 25-330,-356 482-689,-17-12-1510,-306 303 878,454-542 1848,-130 149 882,360-395-349,-52 60 1522,69-84-1616,-52 44-1,60-57-635,-2 0 0,1 0 0,-34 15 0,52-29-57,0 1 0,0-1 1,0 1-1,0-1 0,0 0 0,-1 1 0,1-1 0,0 0 0,0 0 0,0 0 0,0 0 1,0 0-1,0 0 0,-1 0 0,1 0 0,0-1 0,0 1 0,0 0 0,0-1 1,0 1-1,0-1 0,0 1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19.505"/>
    </inkml:context>
    <inkml:brush xml:id="br0">
      <inkml:brushProperty name="width" value="0.1" units="cm"/>
      <inkml:brushProperty name="height" value="0.1" units="cm"/>
      <inkml:brushProperty name="color" value="#E71224"/>
    </inkml:brush>
  </inkml:definitions>
  <inkml:trace contextRef="#ctx0" brushRef="#br0">0 0 24575,'0'0'0,"1"3"0,0-1 0,0 0 0,0 0 0,0 0 0,0 1 0,0-1 0,0 0 0,1-1 0,-1 1 0,4 3 0,2 3 0,75 109 0,12 17 0,130 144-873,-137-173 681,289 336-1518,-183-216 1089,70 78 622,215 258-214,162 270-786,-449-569 5606,-189-258-4607,4 6 0,-6-10 0,-1 0 0,1 0 0,0 1 0,0-1 0,-1 0 0,1 0 0,0 1 0,-1-1 0,1 0 0,0 0 0,-1 0 0,1 0 0,0 0 0,-1 0 0,1 0 0,0 1 0,-1-1 0,1 0 0,0 0 0,-1 0 0,1 0 0,0-1 0,-1 1 0,1 0 0,0 0 0,-1 0 0,1 0 0,-1 0 0,-9-1-1365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9T01:28:30.026"/>
    </inkml:context>
    <inkml:brush xml:id="br0">
      <inkml:brushProperty name="width" value="0.1" units="cm"/>
      <inkml:brushProperty name="height" value="0.1" units="cm"/>
      <inkml:brushProperty name="color" value="#E71224"/>
    </inkml:brush>
  </inkml:definitions>
  <inkml:trace contextRef="#ctx0" brushRef="#br0">2933 111 24575,'0'0'0,"-7"1"0,-22 5 0,-30 10 0,12-3 0,-215 38 0,-1-19 0,58-9 0,-85 29 0,160-27 0,51-10 0,0 4 0,2 3 0,1 3 0,-75 36 0,-273 164 0,336-168 0,4 3 0,-82 74 0,103-78 0,1 3 0,3 3 0,3 2 0,-54 81 0,101-132 0,1 0 0,0 1 0,1 0 0,1 1 0,0-1 0,1 1 0,0 1 0,1-1 0,1 0 0,1 1 0,0 0 0,0 17 0,4 35 0,3-1 0,3 0 0,3-1 0,3 0 0,25 72 0,-4-36 0,6-1 0,75 137 0,23-2 0,-39-66 0,30 38 0,-90-152 0,72 80 0,134 95 0,-129-125 0,154 122 0,-194-171 0,145 79 0,-144-96 0,159 88 0,-12 20 0,-170-106 0,196 138 0,-93-85 0,27 17 0,-9 14 0,179 157 0,-294-237 0,69 70 0,-93-78 0,-2 1 0,52 76 0,-14-1 0,47 68 0,-115-174 0,70 100 0,-64-89 0,0 1 0,-2 1 0,14 39 0,0 29 0,15 136 0,-33-176 0,-1 81 0,-14 49 0,1-26 0,-1 298 0,8-398 0,2-1 0,3 1 0,2 0 0,2 0 0,3-1 0,22 71 0,-6-50 0,2 0 0,54 95 0,-62-133 0,2-1 0,1-1 0,2-1 0,1-1 0,1-1 0,44 37 0,-29-34 0,2-3 0,1-1 0,1-2 0,1-2 0,67 25 0,-50-27 0,1-3 0,1-3 0,118 15 0,-155-30 0,-1-1 0,1-1 0,0-1 0,-1-2 0,1-1 0,48-13 0,-37 5 0,-1-2 0,0-2 0,-1-1 0,37-24 0,-35 16 0,-2-2 0,-1-2 0,-1-1 0,-1-2 0,-2-1 0,-1-2 0,-2-1 0,43-69 0,-53 72 0,-2-1 0,-2-1 0,-1-1 0,16-61 0,23-152 0,-46 202 0,68-403 0,-26-3 0,-44 297 0,-22-237 0,-50-154 0,43 377 0,-24-124 0,-27 6 0,-41-6 0,-20 8 0,7 14 0,5-16 0,-9-21 0,-19 10 0,93 201 0,-162-315 0,192 347 0,-53-112 0,-14 7 0,-235-255 0,284 369 0,3-2 0,-63-114 0,-45-74 0,127 215 0,-1 0 0,-2 2 0,-1 1 0,-1 1 0,-37-27 0,44 38 0,-81-62 0,86 63 0,0 0 0,1 0 0,-22-32 0,-35-68 0,-1 0 0,58 93 0,-1 2 0,-38-39 0,7 19 0,-3 2 0,0 2 0,-3 3 0,-84-42 0,84 46 0,-89-66 0,5 2 0,124 85-151,-1 1-1,0 0 0,0 1 0,0 1 1,-1 0-1,0 1 0,0 1 1,-28-4-1,5 6-6674</inkml:trace>
</inkml:ink>
</file>

<file path=ppt/ink/ink839.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29:46.563"/>
    </inkml:context>
    <inkml:brush xml:id="br0">
      <inkml:brushProperty name="width" value="0.05292" units="cm"/>
      <inkml:brushProperty name="height" value="0.05292" units="cm"/>
      <inkml:brushProperty name="color" value="#FF0000"/>
    </inkml:brush>
  </inkml:definitions>
  <inkml:trace contextRef="#ctx0" brushRef="#br0">5372 12445 0,'0'0'0,"-9"0"0,9 0 0,-38 10 0,-27 8 16,0 1-16,-9 18 15,-1 0-15,10 9 16,-28 10-16,-9 0 16,-10 27-1,19 19-15,19 0 16,8 0-16,-8 66 15,9 17-15,18-8 16,19 8-16,28-18 16,28 28-16,9 0 15,1-37-15,27 18 16,19-18 0,27-47-16,-8-18 15,-1 0-15,38-10 16,-10-27-16,-9-9 15,18-20-15,20-27 16,-20-27-16,-8-11 16,27-17-16,-28-1 15,-18 0-15,9-46 16,9-18 0,-18 18-16,-19-10 15,-19-27-15,-18 9 16,-19 28-16,0-28 15,-9-28-15,-9 28 16,-10-9-16,-9-37 16,-9 36-1,-10-8-15,1-19 16,-10 18-16,-9 29 16,-29-19-16,-17-19 15,-10 37-15,18 28 16,1 10-16,-29 8 15,1 11-15,9 17 16,9 29-16,-9 18 16,-19 18-1,10 10-15,18 0 16,19 9-16,-9 19 16,-10 36-16,-18 29 15,-1-19-15,57-55 16</inkml:trace>
  <inkml:trace contextRef="#ctx0" brushRef="#br0" timeOffset="1358.4">6545 14960 0,'0'0'0,"0"0"15,0 0-15,18 19 16,10 18-16,9 0 15,19 28-15,28 28 16,37 18-16,0 1 16,-9-19-16,18 18 15,28 28-15,-9-27 16,-9-20 0,27 11-16,1 8 15,27 0-15,0-9 16,19-18-16,19-19 15,18 0-15,10 18 16,27 10-16,1-9 16,-10-29-16,37 1 15,-36-10 1,36-8-16,10 8 16,-47-9-16,28 10 15,9-1-15,-18-18 16,9 9-16,-18-9 15,18 0-15,0-10 16,-37 1-16,18-10 16,1 0-16,-10-18 15,19 9 1,-38-9-16,29-19 16,-10 0-16,-9-9 15,-9-19-15,8 1 16,1 8-16,-18 1 15,8-1-15,-9-18 16,-18 0 0,0-27-16,-19-1 15,-19 9-15,19 1 16,0-38-16,0-9 16,-37 28-16,-9 9 15,18-37-15,-47 10 16,-18 8-16,19 19 15,-19-18-15,-19 0 16,-18 18 0,0 19-16,0 18 15,-10 0-15,-9 19 16,-18 0-16,-10 9 16,-9 10-16,0-1 15,-19 0-15,0 10 16,1 0-16,-1 0 15,0-1 1,1 10-16,-10 0 16,0 0-16,0 0 15,0 0-15,0 0 16,0 0-16,0 0 16,0 0-16,0 0 15,0 10-15</inkml:trace>
  <inkml:trace contextRef="#ctx0" brushRef="#br0" timeOffset="2535.98">20848 11944 0,'0'0'0,"-9"0"0,-10 0 15,-9 19 1,-28 8-16,-9 11 16,-19 17-16,10 1 15,9 9-15,0 37 16,-10 19-16,10-10 15,0-9-15,0 28 16,0 0-16,27-19 16,1 29-1,19 36-15,8-18 16,10 9-16,19 9 16,9-27-16,9 18 15,19 9-15,0-46 16,0 0-16,-1 9 15,11-9-15,17-28 16,10-18-16,0-19 16,10 0-1,18 0-15,9-19 16,-9-9-16,0-18 16,9-10-16,10-18 15,-19-1-15,0-8 16,9-10-16,-18-9 15,-10 9 1,1-18-16,8-10 16,10-18-16,-9-19 15,-28 9-15,-10 1 16,1-10-16,8-28 16,-18 1-16,-18 18 15,-10-19-15,0-18 16,-9 18-16,-18 10 15,-1-10 1,-9-18-16,-9 27 16,-10 20-16,-18-20 15,-10-8-15,-9-1 16,1 37-16,-1 10 16,-28-9-16,-28-10 15,10 0-15,9 19 16,-9 0-1,-19 9-15,0 9 16,9 19-16,-9-10 16,-28 10-16,9 0 15,10 0-15,-28 18 16,18 1-16,19 18 16,-9 18-16,-10 1 15,20 9 1,17 9-16,-9 9 15,-27 29-15,-1 27 16,47 0-16,56-65 16</inkml:trace>
  <inkml:trace contextRef="#ctx0" brushRef="#br0" timeOffset="3899.42">14027 16148 0,'0'0'0,"0"0"0,0 0 16,-10 0-1,1 0-15,-19 0 16,-9 0-16,-10 0 16,1 0-16,-10 0 15,0 19-15,-9 9 16,0 18-16,-10 10 16,1 0-16,18-10 15,10-18 1,27 0-16,0-10 15,19 1-15,19 9 16,18 9-16,10 0 16,18 19-16,9-1 15,10 1-15,0-10 16,-10 1 0,-27-19-16,-19 0 15,0-10-15,-19-9 16,0 10-16,-18 0 15,-28-1-15,-19 19 16,-19-9-16,10 0 16,-18 0-16,-10-10 15,-1-8 1,11-1-16,27-18 16,9-1-16,10 1 15,9 0-15,0-1 16,10-8-16,8 9 15,10 9-15</inkml:trace>
  <inkml:trace contextRef="#ctx0" brushRef="#br0" timeOffset="4649.51">14511 16269 0,'0'0'0,"0"0"0,0 0 16,0 0 0,0 19-16,0 18 15,0 0-15,0 19 16,0-1-16,9 29 16,0 18-16,0-9 15,1-28-15,-1-19 16,0-9-16,1-9 15,-1-9 1,-9-10-16,0 0 16,0-9-16,9-9 15,10-19-15,-10-18 16,1-10-16,-1 10 16,0 8-16,0 1 15,1 19-15,-1-1 16,0 19-1,10 0-15,0 19 16,18 18-16,9 19 16,1-1-16,-19-8 15,0-10-15,0-9 16,0 0-16,-1-1 16,1-17-16,0-1 15,0 0 1,0-18-16,0 0 15,0-19-15,9-9 16,-9-28-16,0 9 16,-19 0-16,1 10 15,-10 0-15,-10-10 16,1 9-16,0 1 16,-1 9-1,10 18-15,0 1 16,0 18-16,10 0 15,-1 0-15</inkml:trace>
  <inkml:trace contextRef="#ctx0" brushRef="#br0" timeOffset="4916.17">15879 16483 0,'0'0'0,"9"9"0,-9 9 15,0 1 1,0 27-16,9 38 16,0-1-16,1-8 15,-1-1-15,0-9 16,-9-9-16,0-10 15,0-18-15,0-10 16,0-18-16,0 0 16</inkml:trace>
  <inkml:trace contextRef="#ctx0" brushRef="#br0" timeOffset="5116.31">15832 16056 0,'0'0'0,"0"0"0,0 0 15,0 0-15,0 0 16,0 9-16,9 0 16,1 1-16,-1-1 15,0-9-15,-9 0 16</inkml:trace>
  <inkml:trace contextRef="#ctx0" brushRef="#br0" timeOffset="5502.15">16623 15545 0,'0'0'0,"0"0"0,0 0 16,0 0-16,0 0 15,0 9 1,0 19-16,9 37 15,-9 56-15,10 9 16,-10 18-16,0 10 16,0-19-16,9-27 15,0-10-15,-9-9 16,10-19-16,-1-18 16,-9-19-16,-9-19 15,-10 1 1,-9-10-16,19 0 15</inkml:trace>
  <inkml:trace contextRef="#ctx0" brushRef="#br0" timeOffset="5765.64">16279 16640 0,'0'0'0,"0"0"15,0 0-15,18 0 16,1 10-16,18 8 16,28 1-16,19-1 15,9-8 1,-9-10-16,-28-10 16,-10 1-16,1-9 15,-1-20-15,1-8 16,-10 18-16,-28 19 15</inkml:trace>
  <inkml:trace contextRef="#ctx0" brushRef="#br0" timeOffset="6082.46">17433 16121 0,'0'0'0,"9"9"0,0-9 16,1 0-16,-10 0 15,0 0-15,0 0 16,-10 9-16,-8 10 16,-38 27-1,-19 19-15,-18 19 16,28-19-16,19 0 16,8-10-16,11 1 15,8 9-15,19 0 16,9-19-16,19 1 15,19-19-15,18-1 16,-19-17 0,10-29-16,0-18 15,9-47-15,-9 1 16,-37 55-16</inkml:trace>
  <inkml:trace contextRef="#ctx0" brushRef="#br0" timeOffset="6615.92">17628 14793 0,'0'0'0,"0"0"0,0 0 16,0 10-16,0 36 15,0 19-15,0 46 16,0 47-1,19 0-15,-1-9 16,1 36-16,0-27 16,-10-28-16,0-9 15,10-19-15,-1-19 16,-8-27-16,-1-19 16,0-9-16,-9-19 15,10 0-15,-10-9 16,0-9-1,18-19-15,1-18 16,-1-1-16,1-8 16,9-10-16,9 0 15,0 9-15,-9 10 16,0 9-16,0-1 16,0 20-16,0-1 15,0 19 1,9 19-16,0 18 15,-9 0-15,10 28 16,-11 19-16,1 18 16,-9-19-16,-10-18 15,1-9-15,-1-10 16,0-27 0,-9-10-16,0 0 15,10 1-15</inkml:trace>
  <inkml:trace contextRef="#ctx0" brushRef="#br0" timeOffset="8048.52">25175 7712 0,'0'0'0,"-9"-10"0,0 1 16,-1-9-16,1-10 16,-28 0-16,-19-9 15,-28 0 1,1 0-16,-1 9 15,-37 0-15,-37 9 16,18 1-16,10 18 16,-38 9-16,19 19 15,10 18-15,-38 47 16,9 37 0,38-9-16,-19 46 15,0 9-15,28-18 16,38 37-16,27 9 15,19 0-15,18 10 16,19 8-16,19-27 16,27-18-16,47-1 15,19-28-15,-1-36 16,48-1 0,17-18-16,-8-19 15,37-18-15,9-28 16,18-10-16,1-36 15,0-29-15,-29 1 16,-17-19-16,8-18 16,-46-10-1,0-19-15,-10 1 16,-27 0-16,-19-19 16,-37 9-16,-10-9 15,-18-37-15,-9-9 16,-10-1-16,-18-18 15,-19 28-15,-28-18 16,-18-1-16,-19 38 16,0 8-1,-19 1-15,-28 9 16,10 37-16,0 28 16,-66 19-16,20 18 15,-29 28-15,0 9 16,28 19-16,-27 28 15,27 18-15,0 28 16,-9 0 0,111-64-16</inkml:trace>
  <inkml:trace contextRef="#ctx0" brushRef="#br0" timeOffset="8748.84">25082 6347 0,'0'0'0,"0"0"0,0 0 15,0 0-15,0 10 16,0 8-16,0 1 15,0 18-15,0 28 16,0 18-16,-9 1 16,0-10-16,-1-9 15,1 0-15,0-18 16,-1-10 0,-8-9-16,9-1 15,9-17-15,0-10 16,0 0-16</inkml:trace>
  <inkml:trace contextRef="#ctx0" brushRef="#br0" timeOffset="9048.81">24887 6449 0,'0'0'16,"0"0"-16,18-9 0,20 0 16,18 0-1,18-1-15,28 1 16,10 0-16,-19 0 16,-28-1-16,0 10 15,0-9-15,1 0 16,-20-1-16,-18 1 15,-9 9-15,-10 0 16,-18 0 0,9 9-16</inkml:trace>
  <inkml:trace contextRef="#ctx0" brushRef="#br0" timeOffset="9303.62">24859 6839 0,'0'0'0,"0"0"16,0 0-16,28 0 16,9 0-16,19 0 15,0 0-15,18 0 16,1-9-1,-10 9-15,0 0 16,-28-9-16,0 9 16,1 9-16,-20-9 15</inkml:trace>
  <inkml:trace contextRef="#ctx0" brushRef="#br0" timeOffset="9632.12">26143 6719 0,'0'0'0,"0"0"0,0 0 15,0 0-15,0 18 16,-9 1-16,0 9 15,9 9-15,0 0 16,0 0-16,0 0 16,0 0-16,0-9 15,0 0 1,0 0-16,0-19 16,0-9-16,0 0 15,0-9-15,-10-1 16,10 10-16</inkml:trace>
  <inkml:trace contextRef="#ctx0" brushRef="#br0" timeOffset="9846.94">26134 6208 0,'0'0'0,"0"0"0,0 0 16,0 0-16,0 0 16,0 0-1,0 0-15,9 19 16,-9 9-16,9-19 16,-9 9-16,0 1 15</inkml:trace>
  <inkml:trace contextRef="#ctx0" brushRef="#br0" timeOffset="10217.44">26711 6589 0,'0'0'0,"0"0"16,0 0-16,0 0 16,0 0-16,0 18 15,18 1-15,10 27 16,10 10-16,-1-10 16,0 1-16,-9-1 15,0-18-15,-10 9 16,1-9-1,0-9-15,-10-1 16,0-9-16,1 1 16,-1-1-16,0 0 15,-9 0-15,0-9 16,0 0-16,0 0 16,0 0-16</inkml:trace>
  <inkml:trace contextRef="#ctx0" brushRef="#br0" timeOffset="10498.62">26469 7090 0,'0'0'0,"0"0"0,9-9 16,0-1-1,10 1-15,18-19 16,28 0-16,10-9 15,-10-9-15,0-1 16,0 10-16,-18 0 16,-19 0-16,0 0 15,-10 9-15,-8 10 16,-1-1-16,0 10 16,-9-1-1,0 1-15,0 9 16</inkml:trace>
  <inkml:trace contextRef="#ctx0" brushRef="#br0" timeOffset="12415.17">22374 8009 0,'0'0'0,"0"0"0,0 0 15,-9-10-15,0 1 16,-1 0-16,-8 0 16,-10-10-16,-9-18 15,-29-19-15,-27-18 16,-9-10-16,18 10 16,-18 9-16,-38-18 15,-9-19-15,10-10 16,-38 10-1,9 9-15,-18 1 16,-37-29-16,-19 0 16,9 19-16,-27 28 15,-19 0-15,9 9 16,-9-10-16,9 20 16,-28 8-1,19 10-15,-19 9 16,-9 10-16,9 8 15,-37 20-15,19 8 16,8 1-16,-27 18 16,28 9-16,10 10 15,-1-9-15,28-10 16,-19 0-16,10 9 16,9 1-1,0 27-15,19 9 16,0 10-16,9-9 15,19-10-15,37-9 16,-10 18-16,29 1 16,-1 0-16,28-20 15,38-17-15,9-10 16,0 0 0,0-9-16,18 0 15,10 0-15,19-10 16,9-8-16,-1-1 15,10 0-15,10 0 16,-1 1-16,1-1 16,-1 0-16,10-9 15,-1 0 1,1 0-16,0 0 16,-1 0-16,1 0 15,0 0-15,0 0 16,-1 0-16,1-9 15,0 0-15,-10-1 16,10 1-16,-1 9 16,1 0-1,0 0-15,9 0 16,-10 0-16,1 9 16,9 19-16,0 19 15,19 8-15,-10-8 16,10-1-16,-1 1 15,-8-1-15,-1 0 16,0-18 0,1 0-16,-1 0 15,0-19-15,0 0 16,-9 1-16,0-1 16,0-9-16,0 0 15,0-9-15,0-1 16,0 1-16,0-9 15,-9-10 1,0-19-16,0-8 16,9-20-16,0 10 15,0 10-15,0 18 16,0-1-16,0 20 16,0-1-16,0 10 15,0 0-15,0 0 16,0 9-1,0 0-15,0 0 16,-10 0-16,1 0 16,-19 0-16,-9 18 15,-10 19-15,-9 0 16,1 0-16,-1 1 16,0 8-16,0-18 15,10 0 1,-1 0-16,10-19 15,18 0-15,1 0 16,-1 1-16,19-1 16,0-9-16,0 0 15,0 0-15,0 0 16,19 9 0,-1-9-16,1 9 15,-1 1-15,20-10 16,-1 9-16,9 0 15,1 10-15,18-1 16,-28-8-16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2.588"/>
    </inkml:context>
    <inkml:brush xml:id="br0">
      <inkml:brushProperty name="width" value="0.05" units="cm"/>
      <inkml:brushProperty name="height" value="0.05" units="cm"/>
      <inkml:brushProperty name="color" value="#E71224"/>
    </inkml:brush>
  </inkml:definitions>
  <inkml:trace contextRef="#ctx0" brushRef="#br0">147 0 24575,'-4'89'0,"-3"-1"0,-35 154 0,-4-65 0,9-39 0,35-128 0,0-4 0,0 0 0,1 0 0,0 1 0,0-1 0,0 0 0,1 1 0,0-1 0,0 1 0,2 7 0,8-36 0,61-122 0,-8 19 0,-26 42 0,46-92 0,-80 169 0,1 0 0,-1 0 0,1 0 0,1 1 0,-1 0 0,1 0 0,6-6 0,-9 9 0,1 1 0,0-1 0,-1 1 0,1-1 0,0 1 0,0 0 0,0 0 0,0 0 0,0 0 0,0 0 0,0 1 0,0-1 0,0 1 0,0 0 0,0 0 0,0 0 0,0 1 0,4 0 0,-5-1 0,0 1 0,0 0 0,0 0 0,0 0 0,0 0 0,0 0 0,0 0 0,0 1 0,0-1 0,-1 0 0,1 1 0,-1 0 0,1-1 0,-1 1 0,1 0 0,1 3 0,2 4 0,-1 0 0,6 13 0,-7-14 0,21 46 0,22 58 0,-36-70 0,38-109 0,80-88 0,-81 101 0,-38 42 0,-2 4 0,0 0 0,0 0 0,16-12 0,-21 18 0,0 0 0,1 1 0,-1-1 0,1 1 0,0 0 0,-1 0 0,1 0 0,0 0 0,0 0 0,-1 1 0,1-1 0,0 1 0,0 0 0,0-1 0,0 1 0,0 1 0,0-1 0,5 1 0,-7 0 0,0-1 0,0 1 0,-1-1 0,1 1 0,0-1 0,0 1 0,0-1 0,0 1 0,-1 0 0,1-1 0,0 1 0,-1 0 0,1 0 0,0 0 0,-1-1 0,1 1 0,-1 0 0,0 0 0,1 1 0,6 21 0,-7-18 0,7 31 0,3 65 0,-8 40 0,-2-93 0,-1 158 0,1-203-227,0 0-1,0 0 1,0 1-1,1-1 1,0 4-1</inkml:trace>
</inkml:ink>
</file>

<file path=ppt/ink/ink840.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44:41.662"/>
    </inkml:context>
    <inkml:brush xml:id="br0">
      <inkml:brushProperty name="width" value="0.05292" units="cm"/>
      <inkml:brushProperty name="height" value="0.05292" units="cm"/>
      <inkml:brushProperty name="color" value="#FF0000"/>
    </inkml:brush>
  </inkml:definitions>
  <inkml:trace contextRef="#ctx0" brushRef="#br0">5372 12752 0,'0'0'0,"-19"0"0,-64 18 16,-48 10-16,29 9 15,-19 28-15,-19 9 16,10 1-16,46-20 16,1 1-16,-10 18 15,-1 28-15,11 0 16,27-9 0,19 0-16,-1 46 15,20 0-15,27-9 16,19 28-16,28 9 15,0-28-15,18 1 16,1 17-16,27-17 16,10-38-16,-1 0 15,1-9 1,28-1-16,-1-27 16,-36-27-16,27-11 15,19-27-15,-28-9 16,-10-19-16,10-18 15,19-10-15,-19 0 16,-37 1-16,-1-19 16,20-19-1,-10-9-15,-9 9 16,-10 0-16,-18 0 16,-10-27-16,-8 8 15,-10 19-15,-10-37 16,-8-9-16,-20 19 15,1 8-15,-19-9 16,-19-8 0,-18 8-16,0 28 15,0 0-15,-9-9 16,-1 9-16,-37 1 16,1 27-16,8 18 15,1 10-15,-38 9 16,10 10-16,18 18 15,-18 9 1,-19 19-16,19 18 16,28 19-16,9 9 15,0 1-15,-1 8 16,11 38-16,-1 27 16,28-27-16,38-65 15</inkml:trace>
  <inkml:trace contextRef="#ctx0" brushRef="#br0" timeOffset="1201.58">20308 12352 0,'0'0'0,"-9"-9"0,-10 0 16,-18-10-16,-37 1 16,-10 8-16,19 10 15,-10 0 1,-46 19-16,-18 18 16,18 19-16,0 27 15,0 1-15,-19 9 16,19 18-16,19 19 15,0 0-15,-10 18 16,0 20-16,28-29 16,29-9-16,17 37 15,10-28 1,10-18-16,18 18 16,0 0-16,9-37 15,19-18-15,19 8 16,18 11-16,9-20 15,-9-18-15,10-19 16,46 1 0,9-10-16,-9-18 15,19-19-15,27-28 16,-27-19-16,9-18 16,27 0-16,-36 0 15,-28 0-15,18-27 16,0-10-16,-9-1 15,-46 20 1,-20-1-16,1-36 16,-9 8-16,-19 10 15,0-9-15,-19-28 16,-18 18-16,-1 28 16,-18-9-16,-9-19 15,-37 1-15,-38 18 16,10 27-1,-38 10-15,-46 19 16,-28 28-16,-19 8 16,-64 20-16,-141 8 15</inkml:trace>
  <inkml:trace contextRef="#ctx0" brushRef="#br0" timeOffset="2465.08">5772 14988 0,'0'0'0,"0"0"15,0 0-15,0 0 16,0 0-16,0 0 15,9 19-15,10-1 16,28 20-16,36 8 16,10 19-1,10 18-15,-1 10 16,19-9-16,19-1 16,-10 1-16,10 9 15,27 9-15,-18-9 16,19-19-16,18-18 15,-19-10-15,29 10 16,8-10 0,1-9-16,9 10 15,-9-1-15,18 0 16,-27-18-16,18-9 16,-19-10-16,-9-9 15,10 0-15,-20-9 16,20 0-16,-19-10 15,-1 0 1,39-8-16,-29 8 16,9 10-16,10-10 15,0 1-15,9-1 16,-10 0-16,20 1 16,-20-1-16,20 10 15,-20 0-15,1-10 16,9 1-1,0-1-15,10 1 16,-10-10-16,9-9 16,-9-10-16,0 1 15,0-10-15,9-9 16,-8 9-16,-11 10 16,10 9-16,-18-10 15,18 1 1,-19-19-16,-9-18 15,10-1-15,-38 19 16,19 0-16,-10 19 16,-27-10-16,27-9 15,-8-9-15,-38-1 16,-10 20-16,20-1 16,-11 19-1,-36 0-15,-19 18 16,-9 1-16,0-1 15,-9 1-15,-1-1 16,-18 10-16,-19-1 16,1 10-16,-10 0 15</inkml:trace>
  <inkml:trace contextRef="#ctx0" brushRef="#br0" timeOffset="3348.65">12175 16585 0,'0'0'0,"0"0"0,0 0 16,0 0-16,0 0 15,0 0-15,0 0 16,0 0-16,-10 0 15,1 18 1,9 19-16,0 28 16,0 10-16,9-10 15,1 0-15,8 0 16,1 9-16,-10-9 16,1-10-16,-1-8 15,0-19-15,-9 0 16,0-19-1,0 0-15,0 0 16,0-9-16,-9-9 16,0-19-16,-1-18 15,1-10-15,9-37 16,0-9-16,0 0 16,9 37-16,1 9 15,-1 10 1,9 9-16,1 9 15,9-9-15,0 18 16,9 1-16,0-1 16,1 10-16,17 9 15,-17 0-15,-20 9 16</inkml:trace>
  <inkml:trace contextRef="#ctx0" brushRef="#br0" timeOffset="4414.64">13450 16501 0,'0'0'0,"0"0"0,-10 0 15,-18 0-15,1 0 16,-1 9-16,0-9 16,-10 0-16,1 10 15,9-1-15,0 10 16,0 8 0,-9 20-16,0 9 15,18 8-15,1 1 16,-1-18-16,19-1 15,0-18-15,0 0 16,10 0-16,-1-10 16,0 1-16,10-1 15,-1 1 1,10-10-16,9 1 16,1-20-16,8 1 15,-9 0-15,1-19 16,-10-18-16,0-19 15,-1 9-15,-8 0 16,-10 10 0,1 9-16,-1 9 15,-9 9-15,0 1 16,0 8-16,0 10 16,0 0-16,0 0 15,0 0-15,0 19 16,19 9-16,-1 27 15,-8-8-15,-1-1 16,0-18 0,0 0-16,1 0 15,-1-10-15,0-8 16,1-1-16,-1 0 16,0 1-16,1-10 15,-1 0-15,9-10 16,1 1-1,9-28-15,0-10 16,0 1-16,0 9 16,-10 0-16,-8 0 15,-1 9-15,0 9 16,1 1-16,-1 8 16,0 1-16,1 0 15,-1 9-15,9 0 16,1 0-1,0 18-15,-1 20 16,10 17-16,0-8 16,-9-10-16,-10-9 15,0-1-15,10 1 16,-10-18-16,10-1 16,-1 0-16,1-18 15,9 0 1,0-19-16,0-9 15,0-1-15,-10 11 16,1 8-16,0 0 16,-10 1-16,10 9 15,-10 9-15,9 0 16,1 18-16,9 1 16,0 9-1,0-1-15,9 1 16,-9 0-16,-9-9 15</inkml:trace>
  <inkml:trace contextRef="#ctx0" brushRef="#br0" timeOffset="5064.63">15255 16399 0,'0'0'0,"-9"0"16,-1 0-16,-17 9 16,-1-9-16,0 0 15,0 0-15,9 10 16,-9 8-16,0 1 15,0 9-15,-9 9 16,-9 18-16,8 20 16,20 8-1,-1-9-15,19-18 16,0 0-16,9-10 16,10 1-16,0-20 15,-1 1-15,-8-9 16,8-10-16,1 0 15,9-18-15,9 0 16,19-19 0,0-28-16,9-36 15,-9-20-15,-19 10 16,0-37-16,-9 0 16,-19 18-16,1-9 15,-10-9-15,-10 27 16,1 29-16,0 18 15,-10 28 1,10 0-16,-1 18 16,1 10-16,0 9 15,0 0-15,-19 37 16,0 47-16,9 18 16,1 28-16,18 27 15,18-17-15,1-20 16,-1 1-1,10-28-15,19-1 16,-10-17-16,-18-47 16</inkml:trace>
  <inkml:trace contextRef="#ctx0" brushRef="#br0" timeOffset="5531.74">16037 16399 0,'0'0'0,"0"0"0,-10 9 16,10 1-16,-9-1 15,0 0-15,0 10 16,-1-1-16,1 19 16,-10 28-1,10 19-15,9 9 16,0-28-16,0-19 15,9 1-15,1-20 16,8 1-16,1-9 16,-1-10-16,1 0 15,9-9-15,0-9 16,0-9 0,0-20-16,-10-8 15,-8-10-15,-20 1 16,-18-1-16,1 0 15,-11 19-15,10 0 16,0 18-16,-18 1 16,-1 18-16,1 0 15,-10 18-15,9 10 16,10 28 0,19 0-16,-1-10 15,19-9-15,9 0 16,10-9-16</inkml:trace>
  <inkml:trace contextRef="#ctx0" brushRef="#br0" timeOffset="6181.56">16409 16251 0,'0'0'0,"0"0"15,0 0-15,0 0 16,0 18-16,0 19 16,9 0-1,1 1-15,-1-1 16,0 0-16,1-9 16,-1-1-16,0 1 15,0-18-15,1-1 16,8 0-16,1-18 15,9-10-15,9-27 16,0-19 0,-9 9-16,0 19 15,-19 0-15,1 18 16,-1 1-16,0 9 16,1 9-16,-1 0 15,10 18-15,-1 19 16,1 19-16,-1-10 15,1 1 1,-10-10-16,1-9 16,-1 0-16,0-10 15,1-9-15,-10 1 16,0-10-16,0-10 16,18-8-16,19-29 15,10-18-15,-19 1 16,0 17-1,-10 10-15,-8 18 16,-1 1-16,0-1 16,1 19-16,-1 0 15,10 10-15,-1 17 16,10 11-16,0 8 16,0 0-16,0 1 15,0-1 1,-10-9-16,1-9 15,-10-19-15,1 1 16</inkml:trace>
  <inkml:trace contextRef="#ctx0" brushRef="#br0" timeOffset="6380.22">17805 16334 0,'0'0'0,"0"0"0,0 0 16,0 9-16,0 10 16,0 0-16,9 8 15,1 1-15,-1 0 16,0-19 0,-9 1-16,0-1 15,0-9-15</inkml:trace>
  <inkml:trace contextRef="#ctx0" brushRef="#br0" timeOffset="6589.13">17544 15749 0,'0'0'0,"0"0"0,0 0 16,0 0-16,0 0 15,0 0-15,0 0 16,19-9-16,9 0 16,18 0-16,1-10 15,-28 10 1</inkml:trace>
  <inkml:trace contextRef="#ctx0" brushRef="#br0" timeOffset="7097.61">18531 15619 0,'0'0'0,"0"0"0,0 0 16,0 0-16,0 0 16,0 0-16,0 0 15,0 0-15,9 10 16,10-1-16,-1 10 15,10-1-15,0 1 16,0 9 0,0-10-16,-9 10 15,-10 9-15,0-9 16,1 9-16,-1 9 16,-18-8-16,-1 8 15,1 0-15,-10 10 16,1 0-16,-1-1 15,0-8 1,10-1-16,0-9 16,9-9-16,0 0 15,0-9-15,9-1 16,0-9-16,10 1 16,0-1-16,-1 0 15,10 1 1,-9-10-16,9-10 15,9-8-15,19-10 16,0-9-16,-10 0 16,-9 0-16,-18-1 15,-19 29-15</inkml:trace>
  <inkml:trace contextRef="#ctx0" brushRef="#br0" timeOffset="7347.83">18382 16399 0,'0'0'0,"0"0"0,0 0 16,0 0-16,0 0 16,0-9-1,28-10-15,28-9 16,18-9-16,10 0 15,-10 0-15,10 0 16,18-10-16,1 20 16,-29 8-16,-27 1 15,-29 18-15</inkml:trace>
  <inkml:trace contextRef="#ctx0" brushRef="#br0" timeOffset="7763.9">19312 16074 0,'0'0'0,"0"0"16,0 0-16,0 0 16,0 0-16,0 0 15,0 0-15,0 0 16,10 10 0,8-1-16,1 0 15,9 0-15,9-9 16,-9-9-16,0 0 15,0 0-15,-19-10 16,1-9-16,-20 0 16,1-18-1,-19-10-15,0 10 16,9 9-16,1 18 16,-1 1-16,-9 18 15,0 0-15,-9 27 16,-9 10-16,-1 19 15,10 0-15,9 0 16,9 18 0,10 0-16,9 10 15,19-29-15,-1-8 16,10-19-16,9-1 16,1-8-16,27 9 15,-19-19-15</inkml:trace>
  <inkml:trace contextRef="#ctx0" brushRef="#br0" timeOffset="8397.71">20271 16074 0,'0'-9'0,"9"0"16,1-1-16,-1 10 16,-9 0-16,0 0 15,0-9-15,0 0 16,0 0-16,0-1 15,0 1 1,0-10-16,-9 10 16,-1 0-16,-18 9 15,-27 18-15,-11 1 16,11 9-16,8 0 16,10 0-16,18-1 15,1 10 1,-1 1-16,0-1 15,19 9-15,0-18 16,19 0-16,0 0 16,18 0-16,0-19 15,0-9-15,1-9 16,-1-19-16,9-19 16,-9 1-16,10-19 15,9-9 1,9-28-16,0-10 15,-18 19-15,-1-9 16,1-18-16,-1-10 16,-18 28-16,0 18 15,-19 19-15,-9 9 16,0 19 0,-9 0-16,0 19 15,-1-1-15,1 19 16,-19 9-16,-9 19 15,-9 28-15,-10 46 16,9 19-16,29-1 16,8 38-16,20 0 15,17-38-15,20 10 16,9 0 0,9-37-16,-9-37 15,65 9-15,204 83 16</inkml:trace>
  <inkml:trace contextRef="#ctx0" brushRef="#br0" timeOffset="9880.89">24356 6821 0,'-9'-10'0,"-10"-8"15,-8-19-15,-11 0 16,-8 9-16,-10-9 15,-28 9-15,-18 0 16,27 9-16,10 10 16,-37 9-16,-47 0 15,9 28-15,19 18 16,-37 38 0,0 9-16,37-10 15,-9 38-15,-19 27 16,28-18-16,28 19 15,18 18-15,29-9 16,18 46-16,19 0 16,9-9-16,9 18 15,47-18 1,37 19-16,18-38 16,1-27-16,46 27 15,1-27-15,-20-47 16,38-19-16,0-18 15,0-9-15,27-28 16,1-19 0,28-18-16,-19-19 15,9-9-15,-18-10 16,-19-18-16,28-27 16,-46-1-16,8-9 15,-27 0-15,-37-19 16,-10 0-16,-9 10 15,-9-19-15,0-9 16,-19 9 0,-28 0-16,-27-37 15,-10 0-15,-19-10 16,-28-8-16,-18 27 16,0-9-16,-9-10 15,-29 29-15,-36 9 16,-1 9-16,-37 0 15,10 28 1,9 37-16,-47 18 16,28 20-16,-28 17 15,1 20-15,27 27 16,-28 37-16,47 19 16,-66 18-16,-176 38 15</inkml:trace>
  <inkml:trace contextRef="#ctx0" brushRef="#br0" timeOffset="13829.66">19061 6208 0,'0'0'0,"-9"-9"0,0 0 0,-10-1 16,0 1-16,1 0 15,8 9-15,1 0 16,-9 0-16,-10 0 15,0 18 1,-19 29-16,1 8 16,-1-8-16,1 9 15,8-10-15,10 10 16,10 18-16,18 0 16,9-9-16,10-9 15,9-19-15,0-9 16,0-10-1,9-8-15,28-10 16,19-38-16,-1-27 16,1 1-16,-28 8 15,-9 0-15,-10-18 16,-9-10-16,0 10 16,-1 9-16,-17 28 15,-1 0 1,-9 9-16,0 9 15,0 10-15,0 0 16,0 9-16,0 0 16,0 0-16,0 0 15,0 18-15,9 38 16,1 9-16,-10-9 16,9 0-16,10-1 15,9 10 1,9 9-16,19 1 15,-1-20-15,1-8 16,-9-1-16,9-18 16,9-9-16,37-10 15,1-18-15,-20-29 16,10-8-16,10-19 16,27-9-1,-18 9-15,-19-19 16,-19-27-16,-9 9 15,-9 9-15,9-9 16,0-19-16,-27 19 16,-10 28-16,-19 0 15,0-10-15,-18 10 16,0 0 0,-19 18-16,0 10 15,0 18-15,0 9 16,0 19-16,-28 28 15,-18 18-15,-10 10 16,0 28-16,10 36 16,9 10-16,18 0 15,10 37 1,9-9-16,9-19 16,19 0-16,0-9 15,10-28-15,8-37 16,19 0-16,10 0 15,27-18-15,-8-19 16,-1-19-16,-9-18 16,-19 9-1</inkml:trace>
  <inkml:trace contextRef="#ctx0" brushRef="#br0" timeOffset="14246.52">21574 6236 0,'0'0'0,"0"0"0,-9 0 15,-1 0-15,1 0 16,-10 0-16,-9 19 16,1-1-16,-11 10 15,20 0-15,-1 0 16,10 0-16,9-1 15,0 1 1,18 9-16,1-9 16,0 9-16,-1-9 15,-8 0-15,-1 9 16,0 10-16,-18-1 16,-10 0-16,-9-9 15,-9 1-15,18-11 16,1 1-16,-1 0 15,-9-9 1,10-10-16,-1 0 16,0-9-16,10-9 15,0-19-15,9-18 16,9-29-16,0 10 16,1 38-16</inkml:trace>
  <inkml:trace contextRef="#ctx0" brushRef="#br0" timeOffset="14679.98">22002 6459 0,'0'0'0,"0"0"15,0 0-15,0 0 16,0 18-16,0 1 15,0 18-15,0 19 16,19-1-16,8 1 16,1-10-16,0-18 15,-9 0-15,0-9 16,-1-10-16,19 0 16,19-18-1,0-19-15,9-18 16,-18-10-16,-10 19 15,-9 0-15,-19 0 16,0-10-16,-18 1 16,-19-19-16,-18 9 15,9 19-15,-1 19 16,1 8 0,-9 20-16,-20 17 15,-8 11-15,18-1 16,10 9-16,8 10 15,20 18-15,27 0 16,0-37-16</inkml:trace>
  <inkml:trace contextRef="#ctx0" brushRef="#br0" timeOffset="15429.69">23556 6106 0,'0'0'0,"0"0"15,-9 0-15,-1 0 16,1 19-16,0 8 16,0 11-16,9 8 15,0 0-15,0-18 16,0 0-16,0 0 16,0-9-16,0-10 15,0 0 1,0 0-16,0 1 15,0-1-15,0-9 16,0 0-16,18-9 16,1-10-16,18-18 15,-9-28-15,9 9 16,10 1-16,9 8 16,18-8-1,-9 8-15,0 1 16,-18-1-16,9 1 15,-1-1-15,1 10 16,-28 19-16</inkml:trace>
  <inkml:trace contextRef="#ctx0" brushRef="#br0" timeOffset="17012.62">24794 5883 0,'0'0'0,"0"0"0,-10 0 16,1 0-16,0 0 15,0 0-15,-19 0 16,0 0 0,-10 0-16,-27 19 15,-18 9-15,-10 0 16,27-1-16,11 11 15,8 17-15,10 10 16,0 0-16,18-18 16,10-20-1,9 1-15,0 0 16,0-9-16,0-10 16,18 0-16,10 1 15,9-20-15,10 1 16,9-19-16,-10-18 15,1-1-15,-19 10 16,0 0 0,0 0-16,-19 0 15,0 9-15,1 9 16,-10 1-16,0-1 16,0 10-16,0 9 15,0 0-15,0 0 16,0 0-16,0 19 15,9 8 1,9 20-16,-8 8 16,-1-8-16,0-19 15,1 0-15,-1-10 16,10-9-16,-1 1 16,1-20-16,18 1 15,10-19-15,-1 0 16,1-9-1,-1 0-15,1 0 16,-19 0-16,-10 9 16,1 10-16,-10-1 15,0 0-15,1 19 16,-1 0-16,-9 0 16,0 0-16,9 0 15,1 10-15,-1 8 16,0 1-1,1-1-15,-1 1 16,-9-10-16,9 1 16,-9-1-16,0 0 15,9-9-15,1 0 16,8 0-16,1-9 16,18 0-16,-9-1 15,0 1 1,0 0-16,0-1 15,0 1-15,0 9 16,0 0-16,0 0 16,0 9-16,-10 10 15,1 0-15,-1-1 16,1 10-16,0 0 16,8 0-1,1-1-15,10-17 16,8-1-16,10-18 15,0-1-15,0-17 16,0-1-16,-10 0 16,-9 9-16,0 1 15,1-1-15,-1 1 16,-9 8 0,0 1-16,0 9 15,-10 0-15,-8 0 16,-1 0-16,0 0 15,-9 0-15,0 0 16,-9 0-16,0 0 16,-10 0-16,-9 19 15,-18 18 1,-1 0-16,0 19 16,10-1-16,0-8 15,18-10-15,10-9 16,9 0-16,0-1 15,9-8-15,10-10 16,-10 0-16,10 1 16,0-10-1,18-10-15,28-17 16,9-20-16,1-18 16,-1-9-16,-18 9 15,-9 0-15,-10-18 16,-9-29-16,0 10 15,-10 28-15,1-10 16,-10-18 0,1 0-16,-1 19 15,-9 36-15,0 10 16,0 9-16,0 10 16,0-1-16,0 19 15,-9 0-15,-10 28 16,-9 37-16,-9 9 15,-10 10 1,1 55-16,-1 0 16,19-37-16,10-18 15,-1 9-15,19-1 16,9-45-16,19-1 16,10 19-16,-1-28 15,-19-18 1</inkml:trace>
  <inkml:trace contextRef="#ctx0" brushRef="#br0" timeOffset="17479.96">27018 6050 0,'0'0'0,"0"0"16,0 0-16,-9 0 15,-1 0 1,1 10-16,-19 8 15,0 29-15,0 18 16,0 9-16,10 0 16,-1 0-16,19 1 15,19-10-15,-1-19 16,1-9-16,9-9 16,-10-19-1,20-9-15,8-9 16,10-19-16,9 0 15,-9-9-15,-19-9 16,-9-1-16,-9-18 16,-10-9-16,-9 9 15,-9 9-15,-10 19 16,-9 9 0,0 10-16,0-1 15,1 19-15,-11 10 16,-8 17-16,9 29 15,-1-9-15,20-1 16,-1-18-16,19 0 16,0 0-16,9-19 15,1 0 1,-1 0-16</inkml:trace>
  <inkml:trace contextRef="#ctx0" brushRef="#br0" timeOffset="18129.95">27586 6041 0,'0'0'0,"0"0"16,0 0-16,0 0 16,0 0-16,0 0 15,0 0 1,9 19-16,0 27 16,1 19-16,-1 0 15,-9-9-15,0-10 16,9-18-16,0 0 15,1-10-15,-1-8 16,0-1-16,10 0 16,9-18-1,9-10-15,0-18 16,1-9-16,-11-1 16,1 10-16,0 0 15,-18 19-15,-1-1 16,0 10-16,1 9 15,-10 0 1,0 18-16,9 10 16,0 19-16,0-1 15,-9-9-15,0-9 16,0 0-16,0 0 16,10-19-16,-10 0 15,9 0-15,-9 1 16,19-10-16,-1-10 15,20-8 1,17-19-16,1-19 16,0 0-16,-9 19 15,-10 0-15,-9 9 16,0 10-16,-10 8 16,-8 10-16,-1 0 15,9 10 1,1 18-16,0 18 15,-10 0-15,0-8 16,1-1-16,-1-9 16,0-1-16,1 1 15,-1-19-15,0 1 16,0-1-16,-9-9 16,10 0-16</inkml:trace>
  <inkml:trace contextRef="#ctx0" brushRef="#br0" timeOffset="18329.77">29149 6236 0,'0'0'16,"0"0"-16,0 19 0,0 8 16,0 1-1,0 9-15,0 1 16,0-1-16,0-10 15,0 1-15,0-9 16,0-10-16,0-9 16,0 0-16,0 0 15</inkml:trace>
  <inkml:trace contextRef="#ctx0" brushRef="#br0" timeOffset="18516.32">29307 5902 0,'0'0'0,"0"0"16,0 0-16,0 0 15,0 0-15,0 0 16,0 0 0,0 0-16,10 9 15,-1 0-15,0 1 16</inkml:trace>
  <inkml:trace contextRef="#ctx0" brushRef="#br0" timeOffset="18951.18">29791 6097 0,'0'0'0,"0"0"16,0 0-16,0 0 15,0 9-15,9 0 16,10 10 0,0 9-16,-1 0 15,-8 9-15,-1-9 16,0-1-16,1 1 16,-1 0-16,-9 0 15,-9 0 1,-1 9-16,1 0 0,-10 0 15,1 0 1,-1 0-16,10-9 16,9 0-16,0 0 15,0-9-15,18 8 16,-8-17-16,-1-1 16,10 0-16,-1-9 15,10-9-15,0 0 16,9-1-1,-9-8-15,0-1 16,0 1-16,-9-1 16,-19 10-16,0 9 15</inkml:trace>
  <inkml:trace contextRef="#ctx0" brushRef="#br0" timeOffset="19195.7">29531 6524 0,'0'0'0,"0"0"16,0 0-16,9 0 15,28 0-15,28 0 16,0 0-16,1-10 16,-1 1-1,37 0-15,0 0 16,-18-10-16,-19 0 15,-18 10-15,-10 9 16,-9-9-16,-9 9 16</inkml:trace>
  <inkml:trace contextRef="#ctx0" brushRef="#br0" timeOffset="19646.24">30396 6459 0,'0'0'0,"0"0"0,0 0 16,0 0-16,0 0 16,0 9-16,0 0 15,0 1-15,0-1 16,9 0 0,10 0-16,0 1 15,18-10-15,0 0 16,10-10-16,-1 1 15,-18 0-15,0-10 16,-9 1-16,-10-1 16,0-9-16,-18 1 15,-19-11 1,0 11-16,0 8 16,0 19-16,0 0 15,0 19-15,0-1 16,0 10-16,10 9 15,-1 0-15,1 10 16,8 8-16,10 1 16,0-10-1,10-8-15,8-11 16,29-8-16,27-10 16,19-18-16,-28-10 15,-18-8-15,-19 17 16</inkml:trace>
  <inkml:trace contextRef="#ctx0" brushRef="#br0" timeOffset="20229.64">31401 6412 0,'0'-9'0,"0"9"16,0 0-16,0 0 15,-9 0-15,-1 0 16,-17 0-1,-29 19-15,-9-1 16,-1 10-16,11 0 16,8 18-16,10 1 15,18-1-15,1-18 16,18 0-16,0-10 16,9-8-16,19-1 15,18-9-15,10-19 16,9-8-1,1-11-15,-1-8 16,18-19-16,10-9 16,-9-19-16,-9-9 15,-29 9-15,1-9 16,-10-28-16,-9 9 16,-10 29-16,1 8 15,-10-18 1,1 0-16,-1 28 15,-9 27-15,0 10 16,0 18-16,-9 10 16,-1 9-16,-27 28 15,-47 37-15,-18 9 16,-10 47-16,19 46 16,0-9-16,0 27 15,37-8 1,28-29-16,19 10 15,28-19-15,18-37 16,19-27-16,28-10 16,37-10-16,0-27 15,-19-19-15,-56-9 16</inkml:trace>
</inkml:ink>
</file>

<file path=ppt/ink/ink841.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04.097"/>
    </inkml:context>
    <inkml:brush xml:id="br0">
      <inkml:brushProperty name="width" value="0.05292" units="cm"/>
      <inkml:brushProperty name="height" value="0.05292" units="cm"/>
      <inkml:brushProperty name="color" value="#FF0000"/>
    </inkml:brush>
  </inkml:definitions>
  <inkml:trace contextRef="#ctx0" brushRef="#br0">5335 12696 0,'0'0'0,"-10"0"0,-8-9 16,-10-1-16,0-18 16,-9 1-16,-10-1 15,10 0-15,0 0 16,0 9 0,-1 1-16,-8-1 15,-1 10-15,-18-9 16,-19 18-16,-9 0 15,19 18-15,-10 1 16,-18 18-16,-10 9 16,0 1-16,29-10 15,18 0 1,-1 9-16,-17 28 16,-1 19-16,9-9 15,20-19-15,-1 9 16,0 28-16,9 28 15,10-19-15,9-8 16,10 26-16,-1 11 16,19-38-1,0-9-15,0 27 16,19 10-16,-1-28 16,10-18-16,19 9 15,18 18-15,0-18 16,0-10-16,0-18 15,19-9-15,28-10 16,-1-18-16,-18 0 16,19-9-1,37-10-15,-9 0 16,-19-9-16,27 0 16,20-9-16,-47 0 15,9-19-15,28-9 16,-18-10-16,-10-18 15,10-9 1,-1 9-16,-27 9 16,-19-18-16,19-37 15,-10-1-15,-9 20 16,-9-10-16,-19-28 16,-18 9-16,-19 10 15,0-10-15,0-28 16,-19 19-16,-18 10 15,-1-19 1,-8-1-16,-10 29 16,-10 27-16,-17-27 15,-20 0-15,1 18 16,9 19-16,-10 18 16,-9 19-16,-18 0 15,18 18 1,19 19-16,0 9 15,-28 38-15,-37 55 16,-10 0-16,93-65 16</inkml:trace>
  <inkml:trace contextRef="#ctx0" brushRef="#br0" timeOffset="1058.43">6033 14756 0,'0'0'0,"0"0"15,0 0-15,9 19 16,10 18-16,27 19 16,1 9-16,9-10 15,9 29 1,28 27-16,18 10 16,1-19-16,-28-18 15,28 18-15,36 28 16,-17-19-16,-10-18 15,46-10-15,-9-18 16,1 9-16,45 10 16,-8 0-1,27-10-15,-9-9 16,19-10-16,-1-8 16,-8-10-16,18 9 15,0 10-15,0 9 16,0-9-16,0-1 15,0-8-15,9-10 16,-9-9 0,9-10-16,0-8 15,10-1-15,-19-9 16,18 9-16,-8-9 16,-1 0-16,-9-9 15,0 0-15,0-1 16,-10-17-16,1-1 15,-10-19-15,-9-8 16,-9-1 0,9 0-16,0 1 15,-28 8-15,28 10 16,-27-19-16,-1-18 16,18-9-16,-36 8 15,18 1-15,-28 9 16,-9 9-16,19-18 15,-1-9 1,-37-10-16,10 9 16,0 19-16,-29 10 15,-8-1-15,8-28 16,1 10-16,-10 0 16,-27 9-16,-19 28 15,-10 0 1,-18 9-16,0 0 15,0 9-15,-9 1 16,-10 9-16,0-1 16,1 10-16,-1 0 15,-9 0-15,0 0 16,0 0-16,0 0 16,0 0-16</inkml:trace>
  <inkml:trace contextRef="#ctx0" brushRef="#br0" timeOffset="1981.51">19489 12640 0,'-9'0'0,"-10"0"0,-36 0 15,-29 0-15,-37 19 16,9-1-16,28 1 16,-27 27-16,-38 28 15,9 29 1,10-1-16,-10 0 16,-18 28-16,37 0 15,28-10-15,-9 1 16,-19 37-16,18-10 15,29-27-15,9 46 16,18 0-16,10-37 16,18 37-1,10 0-15,9-46 16,19 18-16,18 9 16,10-18-16,27-27 15,19-11-15,0-8 16,28-1-16,19-8 15,-10-29-15,0-18 16,19-19 0,0-18-16,-19-19 15,29-18-15,-11-1 16,-36 10-16,0-9 16,18-1-16,-9-8 15,-9-38-15,-19 0 16,-19 9-16,19-18 15,10-18 1,-29-10-16,-18 28 16,-10-10-16,-8-18 15,-10 0-15,-19 28 16,-9-9-16,-9-10 16,-10 1-16,-9 8 15,-18 19-15,-10-9 16,-9-18-16,-10 18 15,1 9 1,-38 19-16,-9 9 16,9 18-16,1 1 15,-20-1-15,10 19 16,10 10-16,-10 18 16,-10 9-16,10 10 15,19 9-15,-47 27 16,-37 47-1,-121 103-15</inkml:trace>
  <inkml:trace contextRef="#ctx0" brushRef="#br0" timeOffset="2698.26">12268 15369 0,'0'-9'0,"-10"-1"16,-8-18-16,-1 1 16,1-1-16,-10 0 15,0 0-15,-9 0 16,-19 0-16,-9-9 15,-10 19-15,1 8 16,-10 10-16,-28 10 16,-27 8-1,8 19-15,10 38 16,-9 17-16,18 11 16,10-11-16,18 38 15,19 19-15,28-19 16,18 28-16,1 9 15,18-19-15,0 28 16,9-9 0,10-46-16,18 0 15,9-19-15,1-9 16,-1-38-16,-8-17 16,-10-20-16,0-18 15,-10-9-15</inkml:trace>
  <inkml:trace contextRef="#ctx0" brushRef="#br0" timeOffset="3017.13">10574 16343 0,'0'0'0,"0"0"16,0 0-16,0 0 15,0 0-15,19 0 16,18 10-16,28-1 16,19 0-16,0 1 15,-1-20 1,1 1-16,18 0 15,1-10-15,-19-9 16,-1 10-16,-18-10 16,-27 9-16,-20 10 15</inkml:trace>
  <inkml:trace contextRef="#ctx0" brushRef="#br0" timeOffset="3865.18">11877 16640 0,'0'0'0,"0"0"16,0 0-16,0 0 16,0-9-1,19 0-15,8 0 16,11-19-16,8-9 15,19-38-15,10-8 16,9-10-16,-19 19 16,0-10-16,-9-18 15,-10-9 1,-18 27-16,0 10 16,-9 9-16,-10-19 15,0 10-15,-9 0 16,-9 9-16,0 28 15,-1 0-15,-8 9 16,-10 9-16,-9 1 16,-19 8-16,-9 29 15,-1 27 1,-8 29-16,0-10 16,8 18-16,-8 19 15,0 28-15,27-9 16,10-10-16,9 38 15,19-10-15,9-37 16,18 0-16,19 19 16,1-28-1,17-19-15,-8-18 16,-10-19-16,10-9 16,9-10-16,18-9 15,0-18-15,1-28 16,-1-19-16,1-9 15,-1 0-15,1-9 16,8-9 0,-17-10-16,-11 9 15,-8 19-15,-19 19 16,0 9-16,-19 18 16,0 1-16,1-1 15,-1 10-15,-9 9 16,0 0-16,0 0 15,0 0 1,0 18-16,9 29 16,1 27-16,-1-9 15,0-19-15,1 1 16,-1-10-16,0 0 16,10 0-16,-1 0 15,1-9-15,0 0 16,-1-9-1,1-10-15,-10-9 16</inkml:trace>
  <inkml:trace contextRef="#ctx0" brushRef="#br0" timeOffset="4070.47">13357 15861 0,'0'0'0,"-10"-10"0,1 10 15,0 0 1,-1 0-16,10 0 0,0 0 16,-9 19-16,0 0 15</inkml:trace>
  <inkml:trace contextRef="#ctx0" brushRef="#br0" timeOffset="4814.55">13896 16213 0,'0'0'0,"0"0"15,0 0 1,-9 19-16,0 27 16,-1 19-16,10 19 15,0 46-15,0 18 16,0-18-16,0 10 15,0 8-15,10-27 16,-1-38-16,0-18 16,-9-18-16,0-20 15,0 1 1,0-9-16,0-10 16,0 0-16,0-9 15,-9 0-15,0 0 16,-1-9-16,-17-37 15,-20-56-15,10-10 16,0-8-16,-1-47 16,1 27-1,18 10-15,1-27 16,9 17-16,9 38 16,0 9-16,18-9 15,1 0-15,9 28 16,9 9-16,0 19 15,10 9-15,9 9 16,-10 9 0,10 19-16,9 0 15,9 19-15,1 18 16,-10 0-16,-9 0 16,-10 0-16,-18-9 15,0 0-15,-9 0 16,-10-10-16,1 1 15,-1-10 1,-9 0-16,-9 10 16,-1 0-16,-18-1 15,0 10-15,-18 0 16,9 0-16,-1-1 16,20-17-16</inkml:trace>
  <inkml:trace contextRef="#ctx0" brushRef="#br0" timeOffset="11530.28">20932 7480 0,'0'0'0,"0"0"0,-10 0 16,1 0-16,0-10 16,0 1-16,-1 0 15,1 0 1,0-1-16,-1 1 15,-8 0-15,-10-10 16,-9 1-16,-10-1 16,-9 0-16,-9 1 15,0-1-15,0 1 16,0 9 0,-28-1-16,-28-8 15,9 18-15,10 0 16,-10 18-16,-28 1 15,1-1-15,18 10 16,-28 0-16,0 0 16,19 0-16,-10 0 15,-18-1-15,18 11 16,10 17 0,-28 19-16,9 10 15,28-19-15,9-9 16,-18 18-16,18 0 15,10 19-15,27 0 16,10-10-16,9-8 16,1 8-16,-1 29 15,9-1 1,10-28-16,18 1 16,1 27-16,18 19 15,9-18-15,10-20 16,18 20-16,19 18 15,-10-19-15,10-18 16,28-10-16,18 20 16,1-1-1,18 0-15,18-19 16,10-18-16,0-18 16,19-1-16,-10 0 15,9 1-15,38-1 16,-10 1-16,29-1 15,-10 1-15,18-10 16,-8 0 0,-1-9-16,0-10 15,10-9-15,9 1 16,-19-20-16,10-8 16,-28-10-16,9-9 15,-19-9-15,1-10 16,-1 0-16,-18 10 15,18-10 1,-18 0-16,-19-27 16,29-29-16,-48 20 15,-46 27-15,10-19 16,-1-27-16,-9-1 16,-19 20-16,-27-1 15,-10-9-15,-9-19 16,0 19-1,-19 9-15,-18-9 16,-19-37-16,-18 9 16,-10 28-16,-9-10 15,-1-18-15,-8 1 16,-28 17-16,-29 10 16,1 9-16,-37-27 15,-1 8 1,19 29-16,-18 18 15,-1 9-15,19 0 16,-18-9-16,-1 10 16,29-1-16,-29 10 15,10 8-15,18 11 16,-18 8-16,0 0 16,37 19-1,19 0-15,-19 0 16,9 19-16,19 0 15,18 8-15,10 11 16,9-1-16,1 18 16,-20 1-16,29-28 15</inkml:trace>
  <inkml:trace contextRef="#ctx0" brushRef="#br0" timeOffset="14429.95">20922 7582 0,'0'0'0,"-9"-9"0,0-1 16,-10 1 0,-9-10-16,-9-8 0,-37-1 15,-38-19 1,10-8-16,-1-1 15,-36-18-15,-20-1 16,29 20-16,-28-1 16,-19 0-16,0 10 15,-27-28-15,8-1 16,-18 1-16,-9 9 16,-19 10-1,0 8-15,-9 19 16,-19 0-16,-9 10 15,-10-1-15,28 10 16,-27-10-16,18 10 16,-18 0-16,-1 9 15,29-9-15,-20 9 16,29 0-16,-9-10 16,8 10-1,-8 10-15,8-1 16,1 9-16,0 1 15,18 0-15,10-1 16,18 1-16,-9 18 16,28 0-16,-19 28 15,10 9-15,27 0 16,-18 10 0,19-19-16,18 0 15,-9 18-15,27-8 16,29-10-16,28-10 15,-10-8-15,9-10 16,1-9-16,9 0 16,9-1-16,19-17 15,-1-1 1,20 0-16,-1 1 16,10-1-16,0 0 15,-1-9-15,1 0 16,9 0-16,0 0 15,0 0-15,0 0 16,0 0 0,0 0-16,0 0 15,0 0-15,-9 0 16,-1-9-16,1 0 16,0-1-16,-1 1 15,10 0-15,-9-1 16,9 1-16,0 0 15,0 9 1,0 0-16,0 0 16,0 0-16,0 0 15,0 0-15,0 18 16,0 20-16,0 17 16,0 10-16,9 0 15,-9-18-15,10-10 16,-1-9-1,0-1-15,1-8 16,-1-10-16,0 1 16,-9-1-16,0-9 15,0 0-15,10-19 16,8-27-16,1-19 16,-10-9-16,0 9 15,1 0 1,-10-10-16,-10 20 15,1 8-15,9 10 16,-9 19-16,0-1 16,9 10-16,0 9 15,-10 0-15,1 18 16,-10 10-16,1 9 16,-1 10-1,0 18-15,1 18 16,-1-9-16,19-9 15,0-18-15,0-19 16,0 0-16,0-1 16,19-8-16,-1 0 15,20-10-15,8 0 16,19-9-16,-18 0 16</inkml:trace>
  <inkml:trace contextRef="#ctx0" brushRef="#br0" timeOffset="15183.89">9383 7081 0,'-9'0'0,"-29"0"0,-36 0 16,-56 18-1,-10 29-15,19 18 16,-28 9-16,0 9 16,19 10-16,0 37 15,-10 19-15,19-10 16,19 28-16,18-19 15,10 19-15,8 28 16,20-37-16,9 9 16,18 10-1,19-48-15,19 1 16,18 19-16,9-28 16,20-19-16,36-19 15,19-18-15,28-9 16,28 0-16,-1-19 15,20-37-15,9-19 16,-19-9-16,28-18 16,-28-1-1,-9-36-15,18-19 16,-46 0-16,0 0 16,9-28-16,-37 0 15,-28 18-15,-9 1 16,9-28-16,-19 9 15,-27 28 1,-19-10-16,-10-27 16,-27 0-16,-28 18 15,-10-18-15,-18 0 16,-37 9-16,-28 19 16,-10 18-16,0 9 15,-18-9-15,9 28 16,10 28-16,-29 9 15,10 19 1,9 37-16,-37 46 16,37 0-16,19 19 15,-19 47-15,28 8 16,28-18-16,18 37 16,-55 186-16</inkml:trace>
  <inkml:trace contextRef="#ctx0" brushRef="#br0" timeOffset="15896.56">14110 6923 0,'0'0'0,"-9"0"16,-19-9-16,-18-1 16,-29 10-16,-18 0 15,19 10-15,18-1 16,0 9-16,-28 1 15,-18 18-15,0 19 16,8 27-16,29 1 16,19-19-1,-1 18-15,10 38 16,0 9-16,18-19 16,10-9-16,9 28 15,0 0-15,9-37 16,1-28-16,-1-9 15,0-10-15,10 1 16,-10-29 0,-9-9-16,0-9 15</inkml:trace>
  <inkml:trace contextRef="#ctx0" brushRef="#br0" timeOffset="16166.28">12584 7870 0,'0'0'0,"0"0"16,0 0-16,0-10 16,28 1-16,28-10 15,18 1-15,10-1 16,-9 1-1,18 8-15,9 10 16,0 10-16,-18-1 16,-19 0-16,-18 1 15,-10-1-15,-9 0 16,-19 0-16</inkml:trace>
  <inkml:trace contextRef="#ctx0" brushRef="#br0" timeOffset="16376.3">14148 7675 0,'0'0'0,"0"0"0,0 0 16,0 0 0,0 0-16,0 9 0,0 9 15,0 10 1,0 0-16,0 0 15,0 0-15,0-10 16,-10 1-16,10-10 16</inkml:trace>
  <inkml:trace contextRef="#ctx0" brushRef="#br0" timeOffset="16730.34">14297 7415 0,'0'0'0,"0"0"15,0 0-15,0 0 16,9 0-16,9 0 15,10 18-15,0 1 16,0-1-16,9 20 16,1 8-16,8 10 15,1-10 1,-1 0-16,-9-18 16,1 0-16,-1-19 15,-9 1-15,9 8 16,0 10-16,-18-19 15</inkml:trace>
  <inkml:trace contextRef="#ctx0" brushRef="#br0" timeOffset="17446.41">14566 7944 0,'0'0'0,"0"0"0,-9 0 15,0 0-15,9-10 16,0 1-16,0 0 15,0-19-15,18-18 16,29-19-16,27-10 16,1 10-16,-10 10 15,-19 8-15,10-18 16,9 0 0,1 10-16,-20 8 15,-18 29-15</inkml:trace>
  <inkml:trace contextRef="#ctx0" brushRef="#br0" timeOffset="17832.47">14129 7415 0,'0'-10'0,"-9"1"16,9 0-16,0 0 15,0-1-15,9 1 16</inkml:trace>
</inkml:ink>
</file>

<file path=ppt/ink/ink842.xml><?xml version="1.0" encoding="utf-8"?>
<inkml:ink xmlns:inkml="http://www.w3.org/2003/InkML">
  <inkml:definitions>
    <inkml:context xml:id="ctx0">
      <inkml:inkSource xml:id="inkSrc0">
        <inkml:traceFormat>
          <inkml:channel name="X" type="integer" max="3900" units="cm"/>
          <inkml:channel name="Y" type="integer" max="2444" units="cm"/>
          <inkml:channel name="T" type="integer" max="2.14748E9" units="dev"/>
        </inkml:traceFormat>
        <inkml:channelProperties>
          <inkml:channelProperty channel="X" name="resolution" value="116.07143" units="1/cm"/>
          <inkml:channelProperty channel="Y" name="resolution" value="116.38095" units="1/cm"/>
          <inkml:channelProperty channel="T" name="resolution" value="1" units="1/dev"/>
        </inkml:channelProperties>
      </inkml:inkSource>
      <inkml:timestamp xml:id="ts0" timeString="2023-12-10T03:59:50.589"/>
    </inkml:context>
    <inkml:brush xml:id="br0">
      <inkml:brushProperty name="width" value="0.05292" units="cm"/>
      <inkml:brushProperty name="height" value="0.05292" units="cm"/>
      <inkml:brushProperty name="color" value="#FF0000"/>
    </inkml:brush>
  </inkml:definitions>
  <inkml:trace contextRef="#ctx0" brushRef="#br0">5921 12687 0,'0'0'0,"-19"-10"0,19 10 0,-55-37 15,-38-9-15,-10-10 16,19 19-16,10 9 16,-10 10-16,-27-1 15,-10 19-15,9 9 16,-18 19-16,-29 37 15,20 0-15,27-9 16,-18 37 0,-19 36-16,28 1 15,37 0-15,10 47 16,9 8-16,27 38 16,10 0-16,19 9 15,28-9-15,9-10 16,18 1-16,29-57 15,36 1-15,1-19 16,0-37 0,46-27-16,-9-29 15,18-37-15,38-18 16,-28-37-16,18-38 16,-9-18-16,-27-9 15,27-56-15,-19 0 16,-46-19-16,0-18 15,-9-28 1,-10 9-16,-37-9 16,-27 0-16,-38 28 15,-38-1-15,-27 48 16,-9 8-16,-19-9 16,-28 38-16,-10 36 15,10 38-15,-9 37 16,-9 27-1,18 47-15,18 19 16,66-38-16</inkml:trace>
  <inkml:trace contextRef="#ctx0" brushRef="#br0" timeOffset="900.71">19331 12742 0,'-9'0'0,"-38"-9"0,-55 9 16,-19 19-16,-9 8 15,-47 48-15,28 36 16,19-9-16,-10 37 15,0 28-15,38-9 16,28 46 0,18-18-16,37 0 15,19 27-15,19-27 16,37 9-16,37-19 16,9-55-16,10-10 15,37-9-15,9-28 16,28-37-16,28-37 15,9-37 1,1-18-16,-38-10 16,19-47-16,-19-18 15,-65 19-15,0-28 16,-10-10-16,-27 19 16,-37 10-16,-19-20 15,-19 1-15,-37 0 16,-47-19-16,-8-9 15,-66 19 1,-65-1-16,-65 19 16,-131-18-16</inkml:trace>
  <inkml:trace contextRef="#ctx0" brushRef="#br0" timeOffset="1717.2">6014 14933 0,'0'0'0,"0"0"0,9 9 15,38 19-15,18 18 16,56 10-16,65 27 15,28 29-15,28 18 16,9-10-16,10 1 16,65 46-16,-10-28 15,-9-37 1,84 10-16,19 8 16,-29-27-16,-9-28 15,19-9-15,28-28 16,28-10-16,9-8 15,-10-1-15,-8-18 16,-29-1-16,-9-18 16,1-27-1,-1-19-15,9-19 16,-9 0-16,-65 28 16,-18-9-16,27-38 15,-37 1-15,-18 9 16,-10 28-16,-28-10 15,0-18-15,-27 9 16,-29 19 0,-9 18-16,-9 10 15,-47-1-15,-9 10 16,0-9-16,-18 9 16,-29 0-16,-37 18 15,-9-9-15,-9 19 16</inkml:trace>
  <inkml:trace contextRef="#ctx0" brushRef="#br0" timeOffset="2583.92">11179 16928 0,'0'0'0,"0"0"0,0 0 15,0 0-15,-9 0 16,-1 9-16,1 10 15,9 0-15,-9 18 16,9 28-16,0 9 16,0 0-1,0-9-15,0-19 0,0-18 16,0 0 0,0-19-16,0 1 15,0-1-15,0-9 16,0 0-16,0-9 15,9-19-15,10-28 16,9 1-16,9-1 16,0 19-1,10-10-15,8 10 16,1 0-16,9 0 16,-27 18-16,-20 19 15</inkml:trace>
  <inkml:trace contextRef="#ctx0" brushRef="#br0" timeOffset="3582.97">12910 16975 0,'0'0'0,"-9"0"16,-19-10-16,0 1 15,0 0-15,-9-1 16,-1-8-16,10 18 16,-18 0-16,-10 18 15,-9 1-15,-19 18 16,0 0-1,10 10-15,18 8 16,10 10-16,8 0 16,20-9-16,-1-10 15,10-18-15,9 0 16,0-9-16,0-10 16,0 0-16,19 0 15,18 1 1,19-20-16,-1-8 15,11-38-15,-1-9 16,-19 10-16,-18 8 16,-9 10-16,-10 9 15,0 10-15,1 8 16,-1 1-16,0 0 16,1 9-1,-10 0-15,0 0 16,18 18-16,1 29 15,9 8-15,-10 1 16,10-10-16,-9-18 16,9 0-16,0-9 15,0-10-15,0 0 16,-1 1 0,1-20-16,0-18 15,10-9-15,-11-9 16,1 9-16,-9 0 15,-10 9-15,1 9 16,-1 1-16,0-1 16,1 10-16,-1 9 15,9 0 1,1 0-16,0 18 16,9 10-16,-1 19 15,1-1-15,0 0 16,0-8-16,-9-11 15,-1 1-15,1-9 16,0-10-16,-10 0 16,10 1-1,-1-20-15,1 1 16,9-19-16,0-18 16,0-1-16,-10 10 15,-8 0-15,-1 19 16,0-1-16,0 10 15,1 9-15,-1 0 16,10 0-16,9 18 16,9 20-1,9 8-15,10 0 16,-9-18-16,-1 0 16,1-9-16,-19-10 15,-10 0-15</inkml:trace>
  <inkml:trace contextRef="#ctx0" brushRef="#br0" timeOffset="4136.09">14762 17077 0,'0'0'0,"-9"0"0,-1-10 15,-8 1-15,-10 9 16,9 0-16,0 0 16,1 0-16,-10 19 15,-19 18-15,-18 37 16,9 10-16,19-20 16,0 1-16,18-9 15,1-9-15,8-1 16,10-18-1,0 0-15,10-19 16,8 0-16,1 0 16,9-18-16,0 0 15,18-28-15,10-37 16,19-38-16,-10-18 16,0 0-1,-9-27-15,-19 17 16,-9 20-16,-19-1 15,0 0-15,1 29 16,-10 27-16,0 18 16,-10 10-16,10 18 15,0 1-15,0 18 16,0 0-16,-9 9 16,0 38-1,-10 45-15,1 20 16,8 46-16,10 9 15,10-19-15,-1-9 16,28-9-16,66 195 16</inkml:trace>
  <inkml:trace contextRef="#ctx0" brushRef="#br0" timeOffset="4583.33">15571 17067 0,'0'0'0,"0"0"0,0 0 16,0 0-16,0 0 15,0 0 1,-9 10-16,0 8 16,0 38-16,-1 18 15,10 0-15,0-18 16,19 0-16,-1-1 15,10-8-15,0-10 16,0-9 0,0-19-16,0 0 15,0-9-15,0-9 16,0-9-16,0-10 16,-10-19-16,-8 1 15,-10-10-15,-10 0 16,-18 1-16,-18 8 15,-10 10-15,10 19 16,-1 8 0,0 10-16,-8 28 15,-1 9-15,9 19 16,10-10-16,18 1 16,1-10-16,18-9 15,9-10-15</inkml:trace>
  <inkml:trace contextRef="#ctx0" brushRef="#br0" timeOffset="5232.75">16344 17021 0,'0'0'0,"0"0"0,0 0 16,0 0-16,-9 28 16,9 46-16,0 19 15,9-10-15,0-8 16,0-10-16,1-10 16,-1-18-16,0-9 15,1-9-15,-1-10 16,-9-9-1,0 0-15,9-9 16,10-19-16,0 0 16,-10-18-16,0 9 15,0 9-15,1 9 16,-1 10-16,-9 9 16,0 0-1,0 0-15,0 18 16,9 1-16,10 18 15,0 0-15,-1 0 16,1 1-16,-1-1 16,1-10-16,0-17 15,-1-1-15,1-9 16,18-9-16,0-19 16,10-18-1,-10-10-15,0-18 16,-9 18-16,0 9 15,-9 29-15,-10-1 16,0 10-16,1 9 16,8 0-16,1 19 15,0 18-15,-1 0 16,1 9 0,9 10-16,0 9 15,-10 0-15,10-28 16,9 19-16,-9-19 15</inkml:trace>
  <inkml:trace contextRef="#ctx0" brushRef="#br0" timeOffset="5430.08">17740 17439 0,'0'0'0,"0"0"16,0 0-16,0 0 15,0 9-15,0 9 16,0 1-16,0 9 16,9 0-1,0 0-15,1-19 16,-1-9-16,0 0 16</inkml:trace>
  <inkml:trace contextRef="#ctx0" brushRef="#br0" timeOffset="5606.94">17647 16631 0,'0'0'0,"0"0"16,0 0-16,0 0 16,0 0-16,0 0 15,18 0-15,10-9 16,9 0-16,-18 9 15</inkml:trace>
  <inkml:trace contextRef="#ctx0" brushRef="#br0" timeOffset="6054.03">18605 16928 0,'0'0'0,"0"0"0,0 0 16,0 0-16,0 0 15,19 0-15,-1 0 16,20 9-16,-10 1 16,0 8-16,-1 1 15,1-1 1,-9 19-16,-10 28 15,1 19-15,-20 0 16,1-20-16,-19 1 16,-18 0-16,-10 0 15,0-18-15,19-1 16,-1-18-16,20 0 16,-1-10-1,10 1-15,9 0 16,0-1-16,18 1 15,10-1-15,19 10 16,9-19-16,0 1 16,-1-29-16,11-9 15,-20-9-15,-27 0 16,-10 28-16</inkml:trace>
  <inkml:trace contextRef="#ctx0" brushRef="#br0" timeOffset="6265.91">18335 17327 0,'0'0'0,"0"0"16,0 0-16,0 0 16,10 0-16,18 0 15,46 19-15,28-1 16,-9-8-16,28-10 15,28-10-15,-18 1 16,-76 18-16</inkml:trace>
  <inkml:trace contextRef="#ctx0" brushRef="#br0" timeOffset="6700.35">19527 17476 0,'0'0'0,"0"0"0,0 0 15,0 0-15,18 0 16,10-10-16,9 1 16,-9 0-16,0 0 15,0-19-15,0 0 16,0-9-16,-10 0 15,-8 0 1,-1-10-16,-18 10 16,-10 0-16,-18-10 15,-28 10-15,0 19 16,9-1-16,19 19 16,-1 0-16,1 0 15,-9 19-15,-1 27 16,1 28-16,18 10 15,9-10 1,19 0-16,0 1 16,19 8-16,-1-9 15,10-18-15,28-9 16,56 8-16,-1 1 16,-73-37-16</inkml:trace>
  <inkml:trace contextRef="#ctx0" brushRef="#br0" timeOffset="7334.41">20783 17355 0,'0'0'0,"0"0"16,0 0-16,0 0 15,0-9 1,-9-1-16,-1 1 15,-18 9-15,-9 0 16,-37 28-16,-10 9 16,28 0-16,0 0 15,19-9-15,0 0 16,9 0 0,9 0-16,1-10 15,18-8-15,0-1 16,0 0-16,0-9 15,0 0-15,18-9 16,29 0-16,18-19 16,9-28-16,1-37 15,-1-18-15,-27 18 16,-10-9 0,10-28-16,-1 0 15,1 19-15,8-1 16,1-8-16,-9 8 15,-19 29-15,0 18 16,-19 18-16,0 10 16,1 9-1,-20 10-15,1-1 16,-10 19-16,-18 10 16,-9 27-16,-20 56 15,20 18-15,-1 19 16,19 28-16,10-1 15,18-27-15,0 19 16,0-1-16,18-46 16,10 1-1,19 8-15,18-9 16,0-18-16,0-38 16,-9-18-16,9 9 15,-27-18-15</inkml:trace>
  <inkml:trace contextRef="#ctx0" brushRef="#br0" timeOffset="9766.1">23826 7702 0,'0'0'15,"-9"-9"-15,-1 0 0,-8-10 16,-1 1 0,1-1-16,-1 10 15,-9-10-15,-28-8 16,-28-1-16,-9-9 15,10 9-15,-10 0 16,-56 0-16,0 9 16,18-8-16,-55 8 15,0 10 1,9 9-16,-18 9 16,9 10-16,-19-1 15,0 10-15,1-9 16,-10 8-16,18-8 15,-27 18-15,18 0 16,-37 19-16,19 9 16,-1 9-1,1-9-15,28-9 16,-1 9-16,29 18 16,-29 38-16,38-19 15,46-18-15,1 8 16,-10 48-16,18-10 15,20-19-15,8 28 16,29 0 0,18-27-16,18-1 15,20 28-15,18-9 16,27-18-16,20-10 16,9 9-16,18 10 15,28-1-15,19-36 16,9-10-16,38 10 15,37 9 1,18-10-16,9-9 16,1-18-16,9-19 15,0-9-15,18-19 16,29 1-16,-48-10 16,39-10-16,-29 1 15,0-28-15,19-28 16,-28-9-1,-1-1-15,-27 1 16,-37 9-16,0-9 16,-19-19-16,-18-18 15,8 9-15,-27 9 16,-46-28-16,-10-9 16,-19 19-16,-9-19 15,-9-19-15,-28 20 16,-28-11-1,-19-17-15,-27 8 16,9 28-16,-10-27 16,-18 9-16,-28 9 15,-28 18-15,0 1 16,-47-10-16,1 19 16,-10 37-1,-37 10-15,-9 17 16,-10 20-16,10 18 15,-1 18-15,1 29 16,-19 46-16,-139 64 16</inkml:trace>
  <inkml:trace contextRef="#ctx0" brushRef="#br0" timeOffset="10799.87">19219 6273 0,'0'0'0,"-9"-9"16,0 0-16,-19-19 16,0 0-16,-19 0 15,10 9-15,-9 1 16,-1 9-16,-27 9 16,-29 0-16,1 18 15,28 19-15,-1 0 16,19 19-1,0 0-15,1 0 16,8-1-16,10 29 16,9 9-16,28-10 15,9-18-15,10 0 16,-1-19-16,20-18 16,18 0-16,27-19 15,10-18-15,-9-19 16,18-37-1,10-28-15,-10 10 16,-27 18-16,-10 0 16,-18-9-16,-19 18 15,-1 0-15,-17 19 16,-1 19-16,0-1 16,1 19-1,-10 0-15,0 0 16,0 19-16,0 18 15,0 19-15,0-1 16,18 29-16,1-1 16,-1-27-16,10-19 15,0 0-15,-9-9 16</inkml:trace>
  <inkml:trace contextRef="#ctx0" brushRef="#br0" timeOffset="11215.73">20373 6060 0,'0'0'0,"0"0"0,0-10 16,0 1-16,0 0 16,-9 0-16,0 9 15,-1 0-15,1 0 16,-9 0-16,-10 18 15,0 29-15,0 8 16,18 1-16,10 0 16,0-10-1,10 10-15,-1-10 16,-9 0-16,0 10 16,-9 0-16,-1 9 15,-8-9-15,-10 8 16,-19-17-16,1-1 15,-1-9-15,10-9 16,0 0 0,9-19-16,-9 1 15,9-1-15,0-9 16,9-9-16,1-10 16,8-27-16,10-29 15,10 38-15</inkml:trace>
  <inkml:trace contextRef="#ctx0" brushRef="#br0" timeOffset="11465.71">20560 6561 0,'0'0'0,"0"0"0,0 0 0,18 0 15,10 0 1,9 0-16,19-9 16,28 9-16,18 0 15,1 0-15,-29-10 16,-18 1-16,0 0 16,0-1-16,-1-8 15,-8 9-15,-19 9 16</inkml:trace>
  <inkml:trace contextRef="#ctx0" brushRef="#br0" timeOffset="11799.22">22169 6264 0,'0'0'16,"0"0"-16,0 0 0,0 0 16,0 18-1,10 10-15,-1 9 16,-9 1-16,9 8 15,-9 0-15,10-9 16,-1-9-16,-9 0 16,9-19-16,-9 1 15,0-20-15,0 10 16</inkml:trace>
  <inkml:trace contextRef="#ctx0" brushRef="#br0" timeOffset="11971.15">22225 5893 0,'0'0'0,"0"0"0,0 0 16,0 0-16,0 0 16,0 0-16,0 0 15,19-10-15,27 20 16,-8-1-16</inkml:trace>
  <inkml:trace contextRef="#ctx0" brushRef="#br0" timeOffset="12415.24">23175 5893 0,'0'0'0,"-10"-10"0,1-18 16,0 1-1,9-1-15,0 9 16,0 1-16,-10-1 16,1 10-16,0 9 15,-19 0-15,-9 28 16,-29 18-16,1 0 15,19 1 1,-1 18-16,-9 28 16,10 18-16,9-18 15,18 0-15,0 9 16,1 18-16,18-17 16,9-20-16,10-18 15,-1 0-15,1 0 16,0-9-16,-1 9 15,10-10 1,-9-27-16,-1 0 16,10-19-16,-9 1 15,-1-20-15,1 10 16</inkml:trace>
  <inkml:trace contextRef="#ctx0" brushRef="#br0" timeOffset="12665.88">22458 6524 0,'0'0'16,"0"0"-16,0 0 15,19 0-15,18-10 16,0 10-16,10 0 15,27 0-15,28 0 16,10 0-16,-19-9 16,-28 9-16,-9 0 15,-28 0-15</inkml:trace>
  <inkml:trace contextRef="#ctx0" brushRef="#br0" timeOffset="13315.68">24738 6542 0,'0'0'0,"0"0"0,0 0 16,0 0-16,-9 19 15,-1 37-15,1 18 16,0 0-16,-1 0 15,10 1-15,-9 17 16,9-8 0,0-28-16,0-19 15,0-9-15,0-19 16,0 0-16,0-9 16,0-9-16,9-10 15,10-9-15,0 1 16,9-20-16,9 1 15,0-1 1,10-18-16,8-9 16,-8 9-16,-1 9 15,-8 10-15,8 9 16,29 0-16,18 9 16,-37 19-16</inkml:trace>
  <inkml:trace contextRef="#ctx0" brushRef="#br0" timeOffset="13815.77">25883 6663 0,'0'0'0,"-10"-9"0,1-1 15,-19 10-15,0 0 16,0 19-16,-9 9 16,0 9-16,-10 19 15,10-1-15,0 10 16,0 0-16,-1 0 16,20 0-1,18-18-15,0-20 16,0 1-16,9-18 15,10-1-15,9-28 16,18-18-16,19-19 16,10-18-16,-19 0 15,-10 9-15,-9-9 16,-9 18 0,-18 19-16,-1 18 15,0 1-15,-9 18 16,0 0-16,0 9 15,19 28-15,-10 19 16,0 9-16,10 18 16,0 1-16,-1-1 15,1 1 1,-10-38-16,0-18 16,1-18-16</inkml:trace>
  <inkml:trace contextRef="#ctx0" brushRef="#br0" timeOffset="14265.58">26487 6533 0,'0'0'0,"0"0"16,0 0-16,0 0 16,0 0-16,0 0 15,0 0-15,0 19 16,10 27-16,-1 19 15,0 0-15,-9 9 16,0-9 0,0-9-16,0-10 15,0-18-15,0 0 16,0-19-16,0 0 16,0-9-16,0-9 15,19 0-15,0-19 16,27-18-16,1-19 15,-1 9-15,1 0 16,-19 19 0,0 19-16,-10-1 15,1 19-15,-1 9 16,1 19-16,9 9 16,0 19-16,-10 18 15,-8 1-15,-1-11 16,0-26-16,10 17 15,-10 1 1,1-19-16,-1-18 16</inkml:trace>
  <inkml:trace contextRef="#ctx0" brushRef="#br0" timeOffset="14848.82">27669 6765 0,'0'-9'0,"0"-1"0,0 1 16,10-9-16,-10-1 16,0 10-16,0-10 15,0 10-15,-10 0 16,1 9-16,0 0 16,-19 18-1,-9 19-15,-10 19 16,1 18-16,-1-9 15,10 10-15,0-11 16,18-17-16,0-1 16,19-18-16,0-9 15,19-1-15,0-8 16,-1-1-16,1-18 16,27-19-1,19-28-15,29-18 16,-11-19-16,1-28 15,-10 1-15,-8-38 16,-11-18-16,-8 18 16,-10 19-16,-9 18 15,-19 28 1,1 37-16,-10 19 16,0 19-16,0 18 15,-10 9-15,-8 19 16,-10 27-16,-9 57 15,-19 46-15,9-1 16,1 1-16,9 9 16,18-18-16,19-29 15,0-17 1,19-20-16,-1-46 16,10 10-16,19 8 15,-19-27-15,-10-19 16</inkml:trace>
  <inkml:trace contextRef="#ctx0" brushRef="#br0" timeOffset="15248.11">28507 6960 0,'0'-9'0,"19"-10"15,8-18-15,-8 9 16,-10 10-16,1-1 16,-1 10-16,-9 9 15,0 0-15,-9 0 16,-1 18-16,1 10 15,-10 19-15,1 18 16,-1-1-16,10-17 16,9-1-1,0-18-15,0 0 16,0 0-16,9-10 16,10-8-16,9-1 15,28-18-15,-10-1 16,-18-8-16,0-10 15,0 0 1,-19-18-16,-9-1 16,-18 1-16,-10-10 15,-19 19-15,10 9 16,0 10-16,-10 18 16,1 0-16,8 18 15,1 1-15,0-1 16,18 1-16,19-10 15,0-9 1</inkml:trace>
  <inkml:trace contextRef="#ctx0" brushRef="#br0" timeOffset="15898.02">29326 6561 0,'0'0'0,"0"0"0,0 0 16,-9 0-16,-1 28 15,1 27-15,-10 10 16,10 10-16,-10-10 16,10 0-1,0-10-15,9-8 16,0-20-16,0 1 15,0-18-15,0-10 16,9-10-16,10-8 16,18-10-16,0-18 15,-9-1-15,0 1 16,0-1-16,-19 10 16,1 19-1,-1 18-15,0 0 16,-9 0-16,9 18 15,1 1-15,-10 9 16,0-1-16,9 11 16,-9-1-16,0 0 15,9-9 1,1-1-16,-1 1 16,10 0-16,-1-19 15,19 1-15,10-29 16,18-9-16,0-18 15,-18 0-15,-1-1 16,-8 10-16,-11 0 16,1 0-16,-9 18 15,-10 19 1,1 0-16,-1 9 16,0 10-16,10 18 15,-10 0-15,10 28 16,-10 9-16,0-18 15,1-28-15,-1 0 16,10 0-16,-1-10 16</inkml:trace>
  <inkml:trace contextRef="#ctx0" brushRef="#br0" timeOffset="16081.88">30591 6997 0,'0'0'0,"0"0"0,0 0 0,0 9 16,0 19 0,10 19-16,-10-1 15,0-9-15,0 10 16,0-20-16,0-8 16,-10 0-16,10-10 15,0 0-15</inkml:trace>
  <inkml:trace contextRef="#ctx0" brushRef="#br0" timeOffset="16268.03">30470 6449 0,'0'0'0,"0"0"0,0 0 0,0 0 16,0 0-1,10 0-15,8-9 16,38 9-16,19-9 16,-38 9-16</inkml:trace>
  <inkml:trace contextRef="#ctx0" brushRef="#br0" timeOffset="16616.18">31224 6579 0,'0'0'0,"0"0"0,10 0 16,-1 0-16,10 10 16,-1 8-16,1 1 15,9-1-15,0 10 16,-10 9-16,-9-9 16,1 9-1,-10 0-15,-10 19 16,-17 0-16,-20 9 15,-18 9-15,0-9 16,9-9-16,28-19 16,9-9-16,19 0 15,28-10-15,19 10 16,9-10 0,0-8-16,9-1 15,28-18-15,-10-1 16,-8 1-16,-19 9 15,-28 0-15</inkml:trace>
  <inkml:trace contextRef="#ctx0" brushRef="#br0" timeOffset="16831.2">30917 7127 0,'0'0'16,"0"0"-16,19 0 0,37-9 16,27-1-1,10 1-15,-18 9 16,18 0-16,19-9 16,9-10-16,-28 1 15,-56 18-15</inkml:trace>
  <inkml:trace contextRef="#ctx0" brushRef="#br0" timeOffset="17264.39">32034 7155 0,'0'0'0,"0"0"16,0 0-16,9 9 15,10 10-15,18-1 16,0 10-16,1-9 15,-11-10 1,1 0-16,-9-9 16,0-9-16,-10-19 15,0 0-15,0 0 16,-18-9-16,0 0 16,-19 0-16,-19 0 15,1 18-15,-1 1 16,10 18-1,0 0-15,0 18 16,-1 19-16,1 19 16,19 9-16,-1-9 15,19-10-15,0-9 16,19 0-16,27 1 16,29-11-16,-1-17 15,-9-1 1,0 0-16,66 1 15,18-20-15,-66-8 16,-27 8-16,-28 10 16</inkml:trace>
  <inkml:trace contextRef="#ctx0" brushRef="#br0" timeOffset="17748.41">33104 7127 0,'0'0'0,"0"0"0,0 0 16,0 0-16,-9 0 15,-1-9 1,1-1-16,-19 10 15,0 0-15,-9 0 16,9 19-16,-9 0 16,9 8-16,9 1 15,1-9-15,-1-1 16,10-8-16,9-1 16,0 0-1,0 1-15,0-10 16,0 0-16,19-10 15,27-8-15,10-19 16,18-19-16,1-18 16,-10-10-16,-9-27 15,0-19-15,9-19 16,28-9 0,-9 1-16,-10 17 15,-9 20-15,-18-10 16,-19 28-16,-19 37 15,0 9-15,-18 19 16,0 18-16,-19 1 16,-37 18-16,-29 18 15,-8 47 1,-10 47-16,1 18 16,8 37-16,29 0 15,37-9-15,0 27 16,27-27-16,29 0 15,27 18-15,85 149 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3.411"/>
    </inkml:context>
    <inkml:brush xml:id="br0">
      <inkml:brushProperty name="width" value="0.05" units="cm"/>
      <inkml:brushProperty name="height" value="0.05" units="cm"/>
      <inkml:brushProperty name="color" value="#E71224"/>
    </inkml:brush>
  </inkml:definitions>
  <inkml:trace contextRef="#ctx0" brushRef="#br0">362 62 24575,'-6'0'0,"0"0"0,0 0 0,-1 0 0,1 0 0,0 1 0,-1 0 0,1 0 0,0 0 0,0 1 0,0 0 0,0 0 0,-7 4 0,-1 4 0,0 0 0,0 0 0,1 2 0,-20 21 0,-40 57 0,64-78 0,-52 73 0,54-73 0,0 0 0,1 0 0,0 1 0,1 0 0,-5 19 0,9-28 0,0 0 0,1 0 0,-1 0 0,1 0 0,0 0 0,1 0 0,-1 0 0,1 0 0,-1 0 0,1 0 0,1 0 0,-1 0 0,0 0 0,1 0 0,0-1 0,0 1 0,0-1 0,0 1 0,0-1 0,1 0 0,0 0 0,-1 0 0,1 0 0,0 0 0,1-1 0,-1 1 0,4 1 0,-1 0 0,0 0 0,0-1 0,0 0 0,0-1 0,1 1 0,0-1 0,-1 0 0,1-1 0,0 0 0,-1 0 0,1 0 0,0-1 0,0 0 0,0 0 0,10-2 0,-4-2 0,-1 0 0,0 0 0,0-1 0,-1-1 0,1 1 0,-1-2 0,0 0 0,17-14 0,-5 0 0,0-1 0,28-34 0,-23 21 0,24-39 0,-39 53 0,-2 0 0,0-1 0,13-36 0,-22 53 0,-1-1 0,0 1 0,0 0 0,0 0 0,0-1 0,-1 1 0,0 0 0,0-1 0,-1 1 0,1 0 0,-1 0 0,0-1 0,-1 1 0,1 0 0,-1 0 0,0 0 0,0 0 0,-6-8 0,4 8 0,1 0 0,-1 1 0,0 0 0,0-1 0,-1 1 0,0 1 0,1-1 0,-1 1 0,0 0 0,0 0 0,-1 0 0,1 1 0,-1-1 0,1 1 0,-1 1 0,-11-3 0,10 3 0,-1 1 0,1-1 0,0 2 0,-1-1 0,1 1 0,-1 0 0,1 0 0,0 1 0,0 0 0,-14 5 0,-17 11-455,0 1 0,-67 47 0,9 1-6371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6.651"/>
    </inkml:context>
    <inkml:brush xml:id="br0">
      <inkml:brushProperty name="width" value="0.05" units="cm"/>
      <inkml:brushProperty name="height" value="0.05" units="cm"/>
      <inkml:brushProperty name="color" value="#E71224"/>
    </inkml:brush>
  </inkml:definitions>
  <inkml:trace contextRef="#ctx0" brushRef="#br0">2083 25 24575,'-44'-13'0,"0"7"0,-1 2 0,-80 3 0,-88 21 0,97-2-152,0 5 0,2 5-1,1 6 1,-181 78 0,239-85 152,1 3 0,2 2 0,1 2 0,2 2 0,1 2 0,-67 71 0,62-51 0,3 1 0,3 4 0,2 1 0,-61 119 0,80-130 0,2 0 0,-29 103 0,43-119 0,3 1 0,0-1 0,3 1 0,1 1 0,3 52 0,4-46 0,2-1 0,3-1 0,0 1 0,3-2 0,2 1 0,1-2 0,3 0 0,1-1 0,2-1 0,1 0 0,2-2 0,2-1 0,55 60 0,-33-48-70,3-2 1,1-2-1,3-3 1,1-2 0,2-2-1,1-3 1,2-3 0,1-2-1,126 39 1,-127-51 6,1-2 0,0-4 0,1-2 0,0-2-1,0-4 1,1-2 0,-1-3 0,0-3 0,0-2 0,114-30 0,-132 23 12,0-3 0,-2-1 1,0-3-1,-1-1 0,-1-2 0,-2-2 0,60-49 0,-33 16-50,-3-3-1,-3-2 1,61-84-1,-58 62 102,69-127 0,-95 144 0,-3-3 0,39-119 0,-57 138 0,-3 0 0,-2-1 0,-3 0 0,3-83 0,-11 95 0,-1-1 0,-3 1 0,-1 0 0,-3 0 0,-1 0 0,-21-58 0,12 53 0,-3 0 0,-1 2 0,-2 1 0,-2 0 0,-2 2 0,-37-43 0,39 55 0,-2 1 0,-1 1 0,-1 2 0,-1 0 0,-1 3 0,-2 0 0,0 2 0,-44-19 0,46 26 0,0 1 0,-1 2 0,0 2 0,0 0 0,-1 3 0,0 0 0,-1 3 0,1 0 0,-56 5 0,42 3 44,0 2-1,1 3 1,0 1-1,-71 29 1,48-11-407,1 3 0,-74 48-1,42-15-3993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378"/>
    </inkml:context>
    <inkml:brush xml:id="br0">
      <inkml:brushProperty name="width" value="0.05" units="cm"/>
      <inkml:brushProperty name="height" value="0.05" units="cm"/>
      <inkml:brushProperty name="color" value="#E71224"/>
    </inkml:brush>
  </inkml:definitions>
  <inkml:trace contextRef="#ctx0" brushRef="#br0">1 1822 24575,'0'-1'0,"1"1"0,-1-1 0,0 0 0,1 0 0,-1 0 0,1 0 0,0 0 0,-1 1 0,1-1 0,0 0 0,-1 1 0,1-1 0,0 0 0,0 1 0,0-1 0,1 0 0,2-1 0,22-19 0,-2 0 0,0-1 0,32-40 0,54-83 0,-89 116 0,60-81 0,126-131 0,11 26 0,-154 158 0,112-77 0,-139 111 0,0 1 0,2 2 0,0 1 0,55-17 0,-62 27 0,0 1 0,0 1 0,0 2 0,1 1 0,-1 2 0,48 2 0,140 21 52,13 1-311,-115-19-77,173-16-1,116-51-25,-70-12 323,-5-21-35,-238 62 126,143-74 0,66-73-1784,-209 118-3476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0:58.979"/>
    </inkml:context>
    <inkml:brush xml:id="br0">
      <inkml:brushProperty name="width" value="0.05" units="cm"/>
      <inkml:brushProperty name="height" value="0.05" units="cm"/>
      <inkml:brushProperty name="color" value="#E71224"/>
    </inkml:brush>
  </inkml:definitions>
  <inkml:trace contextRef="#ctx0" brushRef="#br0">1478 71 24575,'-9'-16'0,"6"12"0,-1 0 0,1 1 0,-1-1 0,-1 1 0,1-1 0,0 1 0,-1 1 0,1-1 0,-1 1 0,0-1 0,0 1 0,0 1 0,0-1 0,-7-1 0,-10-1 0,0 2 0,-27-1 0,31 2 0,-45-1-51,-1 4-1,1 2 0,0 3 1,1 2-1,-79 23 0,73-12-10,1 3 0,0 4 0,2 2 0,-91 56 0,125-66 62,1 2 0,1 1 0,1 2 0,1 0 0,2 2 0,0 1 0,2 1 0,0 1 0,3 1 0,-31 56 0,34-53 0,1 1 0,2 1 0,1 0 0,2 1 0,-7 38 0,16-65 0,1 1 0,0-1 0,1 0 0,0 1 0,0-1 0,1 0 0,3 13 0,-2-15 0,0 0 0,1 0 0,-1 0 0,2-1 0,-1 1 0,1-1 0,0 0 0,0 0 0,9 10 0,-1-4 0,0-1 0,0 0 0,1-1 0,0-1 0,1 0 0,24 12 0,-3-6 0,68 21 0,-30-18-331,0-3 0,1-3 1,0-3-1,136-3 0,295-50-2307,-322 16-641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1.662"/>
    </inkml:context>
    <inkml:brush xml:id="br0">
      <inkml:brushProperty name="width" value="0.05" units="cm"/>
      <inkml:brushProperty name="height" value="0.05" units="cm"/>
      <inkml:brushProperty name="color" value="#E71224"/>
    </inkml:brush>
  </inkml:definitions>
  <inkml:trace contextRef="#ctx0" brushRef="#br0">1672 130 24575,'-1'-1'0,"0"-1"0,0 1 0,0 0 0,-1-1 0,1 1 0,0 0 0,-1 0 0,-1-1 0,0-1 0,-9-7 0,-1 1 0,-1 0 0,0 0 0,0 2 0,0-1 0,-25-7 0,2 4 0,-60-12 0,61 17 0,0 2 0,0 1 0,-1 2 0,1 2 0,0 1 0,0 1 0,0 3 0,0 0 0,-55 19 0,39-7-111,2 2 0,0 3 0,1 1 0,1 3-1,1 2 1,2 2 0,1 1 0,-75 73 0,68-49-13,2 1 0,2 3 0,3 2 1,3 1-1,3 3 0,2 0 0,4 3 0,2 1 1,4 0-1,3 3 0,-27 143 0,42-161 111,4 1 0,1-1-1,3 1 1,3-1 0,2 1 0,2-1-1,3-1 1,2 0 0,23 63 0,-23-85-66,1 0 1,2-1 0,1-1 0,2-1-1,0 0 1,2-1 0,1-1-1,45 44 1,-38-46 83,1-1 1,1-1-1,1-2 0,1 0 0,1-3 1,0-1-1,67 25 0,-39-23-98,0-3 1,2-3-1,-1-2 0,1-3 0,1-2 1,75-4-1,-68-5-15,-1-4-1,1-2 1,-2-4 0,0-2 0,94-35 0,-96 23 107,0-3 0,-2-3 1,-1-3-1,-2-2 0,-2-3 1,87-77-1,-82 57 6,-2-3-1,-3-3 1,-4-2-1,96-152 0,-121 168 11,-3-2-1,-2-1 1,25-79-1,-38 92-8,-2 0-1,-2-1 0,-2 0 0,-2-1 0,0-58 1,-6 77 94,-1 0 0,-1 0 0,-1 0 0,-1 1 0,-2-1 0,0 1 0,-2 1 0,-1 0 1,0 0-1,-2 1 0,-1 0 0,-1 1 0,0 0 0,-2 2 0,0-1 0,-2 2 0,0 0 1,-1 2-1,-1 0 0,-39-27 0,32 28-90,0 2 0,-1 0 1,0 2-1,-1 1 0,0 1 0,-1 1 1,0 2-1,0 1 0,-1 1 0,-34 0 1,10 4 120,0 3 0,1 2 1,-1 2-1,-97 25 1,15 7-1231,21-1-4393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01:12:24.792"/>
    </inkml:context>
    <inkml:brush xml:id="br0">
      <inkml:brushProperty name="width" value="0.05" units="cm"/>
      <inkml:brushProperty name="height" value="0.05" units="cm"/>
      <inkml:brushProperty name="color" value="#E71224"/>
    </inkml:brush>
  </inkml:definitions>
  <inkml:trace contextRef="#ctx0" brushRef="#br0">0 46 24575,'1'-1'0,"-1"0"0,1 0 0,0 0 0,-1-1 0,1 1 0,0 0 0,0 0 0,0 0 0,0 1 0,-1-1 0,1 0 0,0 0 0,1 0 0,-1 1 0,0-1 0,2-1 0,-2 2 0,8-5 0,-1 1 0,1 1 0,0-1 0,-1 2 0,1-1 0,1 1 0,15-1 0,68 0 0,47 17 0,-45-2 0,-43-8 0,0 3 0,71 18 0,-112-22 30,107 27-1425,-82-23-5431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2.365"/>
    </inkml:context>
    <inkml:brush xml:id="br0">
      <inkml:brushProperty name="width" value="0.05" units="cm"/>
      <inkml:brushProperty name="height" value="0.05" units="cm"/>
      <inkml:brushProperty name="color" value="#E71224"/>
    </inkml:brush>
  </inkml:definitions>
  <inkml:trace contextRef="#ctx0" brushRef="#br0">1 550 24575,'1'-4'0,"-1"-1"0,1 0 0,1 1 0,-1-1 0,1 1 0,0-1 0,0 1 0,0 0 0,1 0 0,-1 0 0,1 0 0,4-5 0,1-1 0,16-22 0,2 1 0,1 2 0,1 0 0,2 2 0,44-32 0,-14 17 0,2 4 0,71-33 0,-82 47 0,1 2 0,84-24 0,-101 38 0,1 0 0,0 3 0,1 0 0,71 3 0,-73 4 0,-1 1 0,0 2 0,0 2 0,64 21 0,-70-18 0,-2 2 0,1 1 0,-2 1 0,0 1 0,-1 1 0,29 25 0,89 92 28,-22-19-169,-57-59-161,137 90 1,-152-117 308,0-2 0,1-2 0,2-2 0,53 15-1,-22-15-6,0-4 0,2-3 0,0-4 0,167 0 0,-70-19 0,230-40 0,-171 16-1251,-131 20-5007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03.203"/>
    </inkml:context>
    <inkml:brush xml:id="br0">
      <inkml:brushProperty name="width" value="0.05" units="cm"/>
      <inkml:brushProperty name="height" value="0.05" units="cm"/>
      <inkml:brushProperty name="color" value="#E71224"/>
    </inkml:brush>
  </inkml:definitions>
  <inkml:trace contextRef="#ctx0" brushRef="#br0">1434 26 24575,'-19'-3'0,"-29"-5"0,0 1 0,-92 1 0,103 6 0,-41-1 0,1 4 0,-1 3 0,-78 16 0,103-10 0,0 2 0,1 2 0,0 2 0,2 3 0,-54 30 0,62-27 0,1 2 0,-61 52 0,75-55 0,1 2 0,1 1 0,2 1 0,-26 38 0,40-51 0,1 0 0,0 0 0,-10 28 0,16-35 0,0-1 0,0 1 0,1 0 0,0 0 0,0 1 0,0-1 0,1 0 0,0 0 0,0 0 0,1 0 0,1 8 0,-1-12 0,0 0 0,0 0 0,1 0 0,-1 0 0,1 0 0,-1 0 0,1 0 0,0 0 0,0-1 0,0 1 0,1-1 0,3 4 0,-2-2 0,1-1 0,-1 0 0,1-1 0,0 1 0,0-1 0,0 0 0,5 2 0,5 0 0,0-1 0,1-1 0,-1 0 0,23-1 0,-10-1 0,0-1 0,0-2 0,-1-1 0,1-1 0,-1-1 0,0-1 0,0-2 0,-1 0 0,0-2 0,-1-1 0,0-1 0,-1-1 0,26-20 0,6-10 0,91-94 0,29-70 0,-172 202 0,2-2 0,-6 8 0,0 0 0,0 0 0,0 0 0,0 0 0,0 0 0,0 0 0,0 0 0,0 1 0,0-1 0,0 0 0,0 0 0,0 0 0,0 0 0,0 0 0,0 0 0,0 0 0,0 0 0,0 0 0,0 1 0,0-1 0,0 0 0,0 0 0,0 0 0,0 0 0,0 0 0,0 0 0,0 0 0,1 0 0,-1 0 0,0 0 0,0 0 0,0 0 0,0 1 0,0-1 0,0 0 0,0 0 0,0 0 0,0 0 0,0 0 0,0 0 0,0 0 0,1 0 0,-1 0 0,0 0 0,0 0 0,0 0 0,0 0 0,0 0 0,0 0 0,0 0 0,0 0 0,0 0 0,0 0 0,1 0 0,-1 0 0,0 0 0,0 0 0,0 0 0,0 0 0,0 0 0,0 0 0,0 0 0,0 0 0,0-1 0,1 11 0,1-1 0,-1 1 0,1-1 0,1 0 0,0 0 0,0 0 0,7 13 0,4 4 0,18 27 0,-18-33 0,0 0 0,1-1 0,26 24 0,-30-33 0,1 0 0,0-1 0,1 0 0,0-1 0,0 0 0,25 9 0,-8-6 114,0-2 0,51 8 0,64 1-1821,-60-10-5119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18.825"/>
    </inkml:context>
    <inkml:brush xml:id="br0">
      <inkml:brushProperty name="width" value="0.05" units="cm"/>
      <inkml:brushProperty name="height" value="0.05" units="cm"/>
      <inkml:brushProperty name="color" value="#E71224"/>
    </inkml:brush>
  </inkml:definitions>
  <inkml:trace contextRef="#ctx0" brushRef="#br0">2256 71 24575,'-73'3'0,"-16"1"0,-218-41 0,164 15 0,59 12-87,1 4 0,-1 3-1,-1 4 1,-132 19-1,157-10 34,1 3-1,0 2 1,1 3-1,1 3 0,1 1 1,1 4-1,-62 38 1,65-29 54,2 2 0,1 2 0,2 2 0,2 2 0,2 3 0,2 1 0,2 1 0,-61 100 0,84-119-20,1-1 0,2 2 1,1 0-1,1 0 1,1 1-1,-10 58 1,17-63 3,1 0 1,1 0 0,1 0 0,1 0-1,1 1 1,2-1 0,0-1 0,15 47-1,-3-31-46,1 0-1,2-2 1,2 0-1,1-1 1,2-1-1,1-1 1,57 59-1,-36-48-37,2-2 0,2-3 0,2-1 0,92 53 0,-85-62 62,2-2 0,1-2 0,1-3 0,1-3 0,128 25 0,-114-34-63,1-4 1,0-4 0,0-3-1,137-13 1,-124-2 27,-1-3 0,0-5 0,-2-3-1,0-5 1,-2-3 0,-1-4 0,-2-4 0,-2-3 0,115-81 0,-141 83 84,94-92 0,-113 95 1,-1-3 0,-3 0 0,30-49 0,-43 57-2,-1-2-1,-2 0 1,-1-1 0,20-66-1,-28 71-5,-2-1-1,-1 0 0,-1 0 0,-2 0 0,-1 0 0,-4-45 0,-1 46-3,-2 0 0,-1 1 0,-1-1 0,-2 1 0,0 1 0,-3 0 0,-28-50 0,13 34 0,-2 2 0,-2 0 0,-68-69 0,72 85 9,-2 0 0,-1 2 0,-1 1-1,-2 1 1,0 2 0,-1 2 0,-71-30 0,81 40 1,-1 1 0,0 1 0,0 1 0,-1 2 0,0 0 0,1 2 0,-1 1 0,0 1 0,0 1 0,0 1 0,0 2 0,-43 11 0,53-10-36,0 1-1,0 1 1,1 1-1,0 0 0,-27 20 1,3 4-4738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0.381"/>
    </inkml:context>
    <inkml:brush xml:id="br0">
      <inkml:brushProperty name="width" value="0.05" units="cm"/>
      <inkml:brushProperty name="height" value="0.05" units="cm"/>
      <inkml:brushProperty name="color" value="#E71224"/>
    </inkml:brush>
  </inkml:definitions>
  <inkml:trace contextRef="#ctx0" brushRef="#br0">0 2006 24575,'4'-11'0,"3"-4"0,1 0 0,15-21 0,-7 13 0,28-41-45,3 1 0,3 3 0,69-66 1,34-16-796,5 7 1,214-140-1,-247 198 517,3 5 0,170-67 0,291-59-647,-457 164 759,156-19-1,-220 45 104,0 4 0,0 2 0,1 3 0,85 13 0,-100-5 108,0 2 0,-1 3 0,0 2 0,-1 3 0,-1 1 0,59 34 0,110 84 0,-9 17 0,91 60 0,-214-161 0,2-3 0,2-4 0,117 41 0,-126-60 0,1-3 0,2-4 0,0-4 0,100 7 0,-84-19-96,1-4 0,-1-4 0,0-5 0,0-5 0,-2-4 0,0-4 0,0-5 0,135-54 0,191-125-321,-24-42 193,-251 140 530,268-245 1,-376 310-66,233-208 1928,-232 211-205,-23 19-1823,25-17 1,-25 23-6498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1.192"/>
    </inkml:context>
    <inkml:brush xml:id="br0">
      <inkml:brushProperty name="width" value="0.05" units="cm"/>
      <inkml:brushProperty name="height" value="0.05" units="cm"/>
      <inkml:brushProperty name="color" value="#E71224"/>
    </inkml:brush>
  </inkml:definitions>
  <inkml:trace contextRef="#ctx0" brushRef="#br0">147 1 24575,'-26'479'-260,"-31"-5"-145,26-232 325,3 22 452,24-186-185,7 109-1,-3-187-186,0 0 0,-1 1 0,1-1 0,0 0 0,0 0 0,0 0 0,0 0 0,0 1 0,0-1 0,0 0 0,0 0 0,0 0 0,0 0 0,0 1 0,0-1 0,0 0 0,0 0 0,0 0 0,0 0 0,0 1 0,1-1 0,-1 0 0,0 0 0,0 0 0,0 0 0,0 1 0,0-1 0,0 0 0,0 0 0,0 0 0,1 0 0,-1 0 0,0 0 0,0 0 0,0 1 0,0-1 0,1 0 0,-1 0 0,0 0 0,0 0 0,0 0 0,0 0 0,0 0 0,1 0 0,-1 0 0,0 0 0,0 0 0,0 0 0,1 0 0,-1 0 0,0 0 0,8-8 0,-3 3 0,55-48 0,3 2 0,2 2 0,116-64 0,-152 97 0,1 1 0,1 2 0,48-15 0,-60 23 0,0 0 0,1 2 0,0 1 0,0 0 0,-1 1 0,1 1 0,24 3 0,-17 1 0,-1 1 0,-1 1 0,1 1 0,-1 2 0,0 0 0,-1 2 0,0 0 0,-1 2 0,0 0 0,40 32 0,-55-38 0,-1 0 0,0 1 0,0-1 0,11 16 0,-16-20 0,0 0 0,-1 0 0,1 0 0,-1 1 0,0-1 0,0 0 0,0 0 0,0 1 0,0-1 0,-1 1 0,1-1 0,-1 1 0,0-1 0,0 0 0,-1 1 0,1-1 0,0 1 0,-2 3 0,0-1 0,-1 1 0,0-1 0,0 1 0,-1-1 0,0 0 0,0 0 0,-5 6 0,-38 36 0,41-43 0,-30 28 0,-2-2 0,-1-1 0,-2-3 0,-76 41 0,78-50 0,-1-2 0,0-1 0,-1-2 0,0-1 0,-75 9 0,91-19-124,-1-1 0,1-1 0,-1-1 0,1-1 0,-1-1 0,1-2-1,0 0 1,1-2 0,-1 0 0,-28-14 0,37 13-6702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3.312"/>
    </inkml:context>
    <inkml:brush xml:id="br0">
      <inkml:brushProperty name="width" value="0.05" units="cm"/>
      <inkml:brushProperty name="height" value="0.05" units="cm"/>
      <inkml:brushProperty name="color" value="#E71224"/>
    </inkml:brush>
  </inkml:definitions>
  <inkml:trace contextRef="#ctx0" brushRef="#br0">421 1 24575,'0'0'0,"0"0"0,0 0 0,-9 0 0,-6 0 0,-1 0 0,0 1 0,0 1 0,1 1 0,-1 0 0,1 1 0,0 1 0,-24 11 0,16-5 0,1 1 0,1 1 0,0 1 0,-30 27 0,40-30 0,-1 0 0,1 0 0,1 2 0,0-1 0,1 1 0,1 1 0,0-1 0,-9 22 0,14-25 0,0-1 0,0 1 0,1 0 0,1 0 0,0 0 0,0 0 0,1 0 0,0 0 0,1 0 0,0 0 0,1 0 0,0 0 0,0 0 0,5 11 0,-2-7 0,1-1 0,0 0 0,0 0 0,2-1 0,0 0 0,0 0 0,1-1 0,0 0 0,16 14 0,-20-20 0,0-1 0,0 0 0,1 0 0,0 0 0,0-1 0,0 0 0,0 0 0,0-1 0,0 1 0,13 1 0,-11-3 0,0 0 0,0 0 0,0-1 0,0-1 0,0 1 0,0-1 0,0-1 0,15-4 0,10-5 0,-1-2 0,-1-1 0,0-1 0,-1-2 0,45-33 0,-64 42 0,0-1 0,-1 0 0,0 0 0,0-1 0,9-14 0,-16 20 0,0-1 0,0-1 0,0 1 0,0 0 0,-1-1 0,0 1 0,0-1 0,-1 0 0,1 0 0,-1 1 0,0-1 0,-1 0 0,0 0 0,0-9 0,-2 3 0,0 0 0,-1 0 0,0 0 0,-1 0 0,0 1 0,-1-1 0,-1 1 0,-6-11 0,1 5 0,-1 0 0,0 1 0,-1 0 0,-17-15 0,26 27 31,-1 0 0,1 0 0,-1 1 0,1 0 0,-1 0 0,0 0 0,0 0 0,-1 1 1,1 0-1,-9-3 0,10 5-138,0-1 0,-1 1 1,1-1-1,0 1 0,0 1 1,0-1-1,0 0 0,0 1 1,0 0-1,0 0 0,0 0 1,0 1-1,0-1 0,0 1 1,-3 2-1,-14 10-6719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7.615"/>
    </inkml:context>
    <inkml:brush xml:id="br0">
      <inkml:brushProperty name="width" value="0.05" units="cm"/>
      <inkml:brushProperty name="height" value="0.05" units="cm"/>
      <inkml:brushProperty name="color" value="#E71224"/>
    </inkml:brush>
  </inkml:definitions>
  <inkml:trace contextRef="#ctx0" brushRef="#br0">2298 181 24575,'-11'0'0,"-15"-4"0,0-1 0,-32-10 0,-52-22 0,62 20 0,-30-9-136,-1 4 0,-118-19 1,141 34 53,0 2 0,0 3 1,-1 3-1,-85 11 1,71-1-29,0 4 0,0 3 0,2 3 0,0 2 0,2 4 0,1 3 0,1 3 0,2 2 0,-78 57 0,80-45 66,2 3 0,3 2 0,1 3 0,-73 96 0,104-118 13,1 2 0,2 0 0,2 2 1,1 0-1,1 1 0,3 0 0,-20 79 1,29-86 9,0-1 0,2 1 1,1 0-1,1 0 1,2 1-1,1-1 1,2-1-1,1 1 1,1 0-1,2-1 1,13 34-1,-4-23-53,3 0 0,1-1 0,2-2-1,2 0 1,1-2 0,2 0 0,2-2 0,66 59-1,-46-51-36,2-2 0,2-3-1,2-2 1,1-2 0,95 39-1,-81-46 51,0-2 0,2-3 0,0-4 0,1-3-1,0-3 1,1-3 0,0-4 0,114-7 0,-107-5-8,0-3 0,-1-4 0,0-3 0,-2-4 0,0-3 1,-2-4-1,119-61 0,-128 52 51,-2-3 0,-1-2-1,-3-3 1,-1-3 0,70-74 0,-87 75-25,-3-1 0,-1-2 0,-3-1 0,-2-3 0,-3 0 0,47-110 1,-57 107 63,-2-2 0,-2 0 0,-4-1 0,-2-1 0,-2 0 0,1-70 0,-11 111 178,-1 0 0,-1 0 0,0 0 0,-2 1 0,0-1 0,-2 1 0,-10-28 0,9 32-70,-1 0 0,0 1 0,-1 0 0,-1 0-1,0 1 1,-1 1 0,-1-1 0,0 2 0,-15-13 0,11 12-132,-1 1 0,1 1 0,-2 1 1,0 0-1,0 1 0,0 1 0,-1 1 0,-1 1 0,-29-6 0,17 6 27,-1 3 0,1 0 0,-1 2 0,0 1 0,-35 6 0,-64 14-638,17 5-4632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8.328"/>
    </inkml:context>
    <inkml:brush xml:id="br0">
      <inkml:brushProperty name="width" value="0.05" units="cm"/>
      <inkml:brushProperty name="height" value="0.05" units="cm"/>
      <inkml:brushProperty name="color" value="#E71224"/>
    </inkml:brush>
  </inkml:definitions>
  <inkml:trace contextRef="#ctx0" brushRef="#br0">1 410 24575,'12'-8'0,"-2"3"0,20-13 0,248-139 0,-167 104 0,227-73 0,-296 114 0,1 2 0,0 2 0,1 2 0,76-1 0,-89 8 0,1 2 0,-1 0 0,0 2 0,0 1 0,-1 2 0,0 1 0,41 18 0,-20-2-125,-1 2 0,76 56 0,82 81-250,-65-42 379,34 27-113,7-12-1002,-115-93 1009,2-3 1,88 37-1,-99-53 118,0-4-1,1-2 0,84 15 0,-74-24-15,0-2 0,1-4 0,-1-3 0,105-12 0,-88-1 0,0-3 0,-1-5 0,97-35 0,83-51-66,-7-14-55,199-82 128,-435 193 41,31-7-1,-28 11-5943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19:51:29.138"/>
    </inkml:context>
    <inkml:brush xml:id="br0">
      <inkml:brushProperty name="width" value="0.05" units="cm"/>
      <inkml:brushProperty name="height" value="0.05" units="cm"/>
      <inkml:brushProperty name="color" value="#E71224"/>
    </inkml:brush>
  </inkml:definitions>
  <inkml:trace contextRef="#ctx0" brushRef="#br0">427 1 24575,'-1'0'0,"0"1"0,-1 0 0,1 0 0,0-1 0,0 1 0,0 0 0,0 0 0,0 0 0,0 1 0,0-1 0,0 0 0,0 0 0,1 0 0,-1 1 0,0-1 0,1 0 0,-1 1 0,0 1 0,-2 3 0,-14 37 0,1 0 0,-16 74 0,22-79 0,-124 570-742,28 7 0,30-7 369,61 2 1575,16-586-547,2-27-655,0 1 0,0-1 0,0 0 0,4-5 0,112-149 0,19-24 0,-15 33 0,145-134 0,-256 271 0,0 0 0,1 0 0,0 1 0,1 0 0,0 1 0,21-9 0,-30 16 0,1 0 0,-1 0 0,0 1 0,1-1 0,-1 1 0,1 0 0,-1 1 0,1 0 0,-1-1 0,1 2 0,0-1 0,-1 1 0,1 0 0,-1 0 0,1 0 0,-1 1 0,0 0 0,0 0 0,0 0 0,0 0 0,0 1 0,7 5 0,-4-2 0,-1 0 0,0 1 0,0 0 0,0 0 0,-1 1 0,0-1 0,-1 1 0,5 10 0,5 10 0,11 35 0,-23-56 0,72 223 0,-47-137 0,58 132 0,-81-213 0,2 0 0,-1 0 0,16 19 0,-19-27 0,1 0 0,-1 0 0,1-1 0,0 0 0,0 1 0,0-1 0,1-1 0,-1 1 0,1-1 0,-1 0 0,1 0 0,0 0 0,5 1 0,-3-1 0,0-1 0,0-1 0,0 1 0,0-1 0,0 0 0,0-1 0,0 0 0,0 0 0,9-2 0,0-2 0,0-1 0,30-15 0,55-40-1365,-6-7-5461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6T20:42:18.616"/>
    </inkml:context>
    <inkml:brush xml:id="br0">
      <inkml:brushProperty name="width" value="0.05" units="cm"/>
      <inkml:brushProperty name="height" value="0.05" units="cm"/>
      <inkml:brushProperty name="color" value="#E71224"/>
    </inkml:brush>
  </inkml:definitions>
  <inkml:trace contextRef="#ctx0" brushRef="#br0">1 1 24575,'1'0'0,"1"1"0,-1 0 0,0-1 0,1 1 0,-1 0 0,0 0 0,0 0 0,0 0 0,0 0 0,0 0 0,0 1 0,0-1 0,0 0 0,0 0 0,0 1 0,0 2 0,3 2 0,96 146 0,-90-136 0,-2 0 0,0 1 0,6 18 0,-5-14 0,17 34 0,47 60 0,34 60 0,-97-155 0,2-1 0,0 0 0,27 30 0,-32-38 0,1-1 0,-1 1 0,5 12 0,8 13 0,-6-15 0,18 41 0,-31-61-62,-1-1 0,0 0 0,0 1 0,0-1 0,0 1 0,0-1 0,1 0 0,-1 1 0,0-1 0,0 1 0,0-1 0,1 0-1,-1 1 1,0-1 0,1 0 0,-1 1 0,0-1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61642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28</a:t>
            </a:fld>
            <a:endParaRPr lang="en-US" dirty="0"/>
          </a:p>
        </p:txBody>
      </p:sp>
    </p:spTree>
    <p:extLst>
      <p:ext uri="{BB962C8B-B14F-4D97-AF65-F5344CB8AC3E}">
        <p14:creationId xmlns:p14="http://schemas.microsoft.com/office/powerpoint/2010/main" val="32008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PROCESS before? Heard of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434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36</a:t>
            </a:fld>
            <a:endParaRPr lang="en-US" dirty="0"/>
          </a:p>
        </p:txBody>
      </p:sp>
    </p:spTree>
    <p:extLst>
      <p:ext uri="{BB962C8B-B14F-4D97-AF65-F5344CB8AC3E}">
        <p14:creationId xmlns:p14="http://schemas.microsoft.com/office/powerpoint/2010/main" val="328618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37</a:t>
            </a:fld>
            <a:endParaRPr lang="en-US" dirty="0"/>
          </a:p>
        </p:txBody>
      </p:sp>
    </p:spTree>
    <p:extLst>
      <p:ext uri="{BB962C8B-B14F-4D97-AF65-F5344CB8AC3E}">
        <p14:creationId xmlns:p14="http://schemas.microsoft.com/office/powerpoint/2010/main" val="226490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 formula:</a:t>
            </a:r>
          </a:p>
          <a:p>
            <a:endParaRPr lang="en-US" dirty="0"/>
          </a:p>
          <a:p>
            <a:r>
              <a:rPr lang="en-US" dirty="0"/>
              <a:t>Beta </a:t>
            </a:r>
            <a:r>
              <a:rPr lang="en-US" dirty="0" err="1"/>
              <a:t>yx|z</a:t>
            </a:r>
            <a:r>
              <a:rPr lang="en-US" dirty="0"/>
              <a:t> = </a:t>
            </a:r>
            <a:r>
              <a:rPr lang="el-GR" dirty="0"/>
              <a:t>ρ</a:t>
            </a:r>
            <a:r>
              <a:rPr lang="en-US" dirty="0" err="1"/>
              <a:t>yx</a:t>
            </a:r>
            <a:r>
              <a:rPr lang="en-US" dirty="0"/>
              <a:t>  - </a:t>
            </a:r>
            <a:r>
              <a:rPr lang="el-GR" dirty="0"/>
              <a:t>ρ</a:t>
            </a:r>
            <a:r>
              <a:rPr lang="en-US" dirty="0" err="1"/>
              <a:t>yz</a:t>
            </a:r>
            <a:r>
              <a:rPr lang="en-US" dirty="0"/>
              <a:t> *  </a:t>
            </a:r>
            <a:r>
              <a:rPr lang="el-GR" dirty="0"/>
              <a:t>ρ</a:t>
            </a:r>
            <a:r>
              <a:rPr lang="en-US" dirty="0" err="1"/>
              <a:t>zx</a:t>
            </a:r>
            <a:r>
              <a:rPr lang="en-US" dirty="0"/>
              <a:t> / (</a:t>
            </a:r>
            <a:r>
              <a:rPr lang="el-GR" dirty="0"/>
              <a:t>1 </a:t>
            </a:r>
            <a:r>
              <a:rPr lang="en-US" dirty="0"/>
              <a:t>– </a:t>
            </a:r>
            <a:r>
              <a:rPr lang="el-GR" dirty="0"/>
              <a:t>ρ</a:t>
            </a:r>
            <a:r>
              <a:rPr lang="en-US" dirty="0"/>
              <a:t>^</a:t>
            </a:r>
            <a:r>
              <a:rPr lang="el-GR" dirty="0"/>
              <a:t>2 </a:t>
            </a:r>
            <a:r>
              <a:rPr lang="en-US" dirty="0" err="1"/>
              <a:t>xz</a:t>
            </a:r>
            <a:r>
              <a:rPr lang="en-US" dirty="0"/>
              <a:t>)</a:t>
            </a:r>
          </a:p>
        </p:txBody>
      </p:sp>
      <p:sp>
        <p:nvSpPr>
          <p:cNvPr id="4" name="Slide Number Placeholder 3"/>
          <p:cNvSpPr>
            <a:spLocks noGrp="1"/>
          </p:cNvSpPr>
          <p:nvPr>
            <p:ph type="sldNum" sz="quarter" idx="5"/>
          </p:nvPr>
        </p:nvSpPr>
        <p:spPr/>
        <p:txBody>
          <a:bodyPr/>
          <a:lstStyle/>
          <a:p>
            <a:fld id="{2E6DE88F-1F85-4A27-9D34-D74A50E7B0DA}" type="slidenum">
              <a:rPr lang="en-US" smtClean="0"/>
              <a:t>38</a:t>
            </a:fld>
            <a:endParaRPr lang="en-US" dirty="0"/>
          </a:p>
        </p:txBody>
      </p:sp>
    </p:spTree>
    <p:extLst>
      <p:ext uri="{BB962C8B-B14F-4D97-AF65-F5344CB8AC3E}">
        <p14:creationId xmlns:p14="http://schemas.microsoft.com/office/powerpoint/2010/main" val="244531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49</a:t>
            </a:fld>
            <a:endParaRPr lang="en-US" dirty="0"/>
          </a:p>
        </p:txBody>
      </p:sp>
    </p:spTree>
    <p:extLst>
      <p:ext uri="{BB962C8B-B14F-4D97-AF65-F5344CB8AC3E}">
        <p14:creationId xmlns:p14="http://schemas.microsoft.com/office/powerpoint/2010/main" val="30611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50</a:t>
            </a:fld>
            <a:endParaRPr lang="en-US" dirty="0"/>
          </a:p>
        </p:txBody>
      </p:sp>
    </p:spTree>
    <p:extLst>
      <p:ext uri="{BB962C8B-B14F-4D97-AF65-F5344CB8AC3E}">
        <p14:creationId xmlns:p14="http://schemas.microsoft.com/office/powerpoint/2010/main" val="83585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51</a:t>
            </a:fld>
            <a:endParaRPr lang="en-US" dirty="0"/>
          </a:p>
        </p:txBody>
      </p:sp>
    </p:spTree>
    <p:extLst>
      <p:ext uri="{BB962C8B-B14F-4D97-AF65-F5344CB8AC3E}">
        <p14:creationId xmlns:p14="http://schemas.microsoft.com/office/powerpoint/2010/main" val="162708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55</a:t>
            </a:fld>
            <a:endParaRPr lang="en-US" dirty="0"/>
          </a:p>
        </p:txBody>
      </p:sp>
    </p:spTree>
    <p:extLst>
      <p:ext uri="{BB962C8B-B14F-4D97-AF65-F5344CB8AC3E}">
        <p14:creationId xmlns:p14="http://schemas.microsoft.com/office/powerpoint/2010/main" val="126118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57</a:t>
            </a:fld>
            <a:endParaRPr lang="en-US" dirty="0"/>
          </a:p>
        </p:txBody>
      </p:sp>
    </p:spTree>
    <p:extLst>
      <p:ext uri="{BB962C8B-B14F-4D97-AF65-F5344CB8AC3E}">
        <p14:creationId xmlns:p14="http://schemas.microsoft.com/office/powerpoint/2010/main" val="409841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Introduction</a:t>
            </a:r>
            <a:endParaRPr lang="de-DE" dirty="0"/>
          </a:p>
          <a:p>
            <a:endParaRPr lang="de-DE" dirty="0"/>
          </a:p>
          <a:p>
            <a:r>
              <a:rPr lang="de-DE" dirty="0"/>
              <a:t>	Name</a:t>
            </a:r>
          </a:p>
          <a:p>
            <a:r>
              <a:rPr lang="de-DE" dirty="0"/>
              <a:t>	Location</a:t>
            </a:r>
          </a:p>
          <a:p>
            <a:r>
              <a:rPr lang="de-DE" dirty="0"/>
              <a:t>	</a:t>
            </a:r>
            <a:br>
              <a:rPr lang="de-DE" dirty="0"/>
            </a:br>
            <a:r>
              <a:rPr lang="de-DE" dirty="0"/>
              <a:t>	„</a:t>
            </a:r>
            <a:r>
              <a:rPr lang="de-DE" dirty="0" err="1"/>
              <a:t>One</a:t>
            </a:r>
            <a:r>
              <a:rPr lang="de-DE" dirty="0"/>
              <a:t> </a:t>
            </a:r>
            <a:r>
              <a:rPr lang="de-DE" dirty="0" err="1"/>
              <a:t>thing</a:t>
            </a:r>
            <a:r>
              <a:rPr lang="de-DE" dirty="0"/>
              <a:t> </a:t>
            </a:r>
            <a:r>
              <a:rPr lang="de-DE" dirty="0" err="1"/>
              <a:t>that</a:t>
            </a:r>
            <a:r>
              <a:rPr lang="de-DE" dirty="0"/>
              <a:t> </a:t>
            </a:r>
            <a:r>
              <a:rPr lang="de-DE" dirty="0" err="1"/>
              <a:t>you</a:t>
            </a:r>
            <a:r>
              <a:rPr lang="de-DE" dirty="0"/>
              <a:t> </a:t>
            </a:r>
            <a:r>
              <a:rPr lang="de-DE" dirty="0" err="1"/>
              <a:t>would</a:t>
            </a:r>
            <a:r>
              <a:rPr lang="de-DE" dirty="0"/>
              <a:t> like </a:t>
            </a:r>
            <a:r>
              <a:rPr lang="de-DE" dirty="0" err="1"/>
              <a:t>to</a:t>
            </a:r>
            <a:r>
              <a:rPr lang="de-DE" dirty="0"/>
              <a:t> </a:t>
            </a:r>
            <a:r>
              <a:rPr lang="de-DE" dirty="0" err="1"/>
              <a:t>learn</a:t>
            </a:r>
            <a:r>
              <a:rPr lang="de-DE" dirty="0"/>
              <a:t>“</a:t>
            </a:r>
          </a:p>
          <a:p>
            <a:r>
              <a:rPr lang="de-DE" dirty="0"/>
              <a:t>	„This </a:t>
            </a:r>
            <a:r>
              <a:rPr lang="de-DE" dirty="0" err="1"/>
              <a:t>workshop</a:t>
            </a:r>
            <a:r>
              <a:rPr lang="de-DE" dirty="0"/>
              <a:t> will </a:t>
            </a:r>
            <a:r>
              <a:rPr lang="de-DE" dirty="0" err="1"/>
              <a:t>be</a:t>
            </a:r>
            <a:r>
              <a:rPr lang="de-DE" dirty="0"/>
              <a:t> a </a:t>
            </a:r>
            <a:r>
              <a:rPr lang="de-DE" dirty="0" err="1"/>
              <a:t>success</a:t>
            </a:r>
            <a:r>
              <a:rPr lang="de-DE" dirty="0"/>
              <a:t> for </a:t>
            </a:r>
            <a:r>
              <a:rPr lang="de-DE" dirty="0" err="1"/>
              <a:t>me</a:t>
            </a:r>
            <a:r>
              <a:rPr lang="de-DE" dirty="0"/>
              <a:t> </a:t>
            </a:r>
            <a:r>
              <a:rPr lang="de-DE" dirty="0" err="1"/>
              <a:t>if</a:t>
            </a:r>
            <a:r>
              <a:rPr lang="de-DE" dirty="0"/>
              <a:t>…“</a:t>
            </a:r>
          </a:p>
          <a:p>
            <a:r>
              <a:rPr lang="de-DE" dirty="0"/>
              <a:t>	</a:t>
            </a:r>
          </a:p>
          <a:p>
            <a:r>
              <a:rPr lang="de-DE" dirty="0"/>
              <a:t>	</a:t>
            </a:r>
          </a:p>
        </p:txBody>
      </p:sp>
      <p:sp>
        <p:nvSpPr>
          <p:cNvPr id="4" name="Slide Number Placeholder 3"/>
          <p:cNvSpPr>
            <a:spLocks noGrp="1"/>
          </p:cNvSpPr>
          <p:nvPr>
            <p:ph type="sldNum" sz="quarter" idx="5"/>
          </p:nvPr>
        </p:nvSpPr>
        <p:spPr/>
        <p:txBody>
          <a:bodyPr/>
          <a:lstStyle/>
          <a:p>
            <a:fld id="{2E6DE88F-1F85-4A27-9D34-D74A50E7B0DA}" type="slidenum">
              <a:rPr lang="en-US" smtClean="0"/>
              <a:t>2</a:t>
            </a:fld>
            <a:endParaRPr lang="en-US" dirty="0"/>
          </a:p>
        </p:txBody>
      </p:sp>
    </p:spTree>
    <p:extLst>
      <p:ext uri="{BB962C8B-B14F-4D97-AF65-F5344CB8AC3E}">
        <p14:creationId xmlns:p14="http://schemas.microsoft.com/office/powerpoint/2010/main" val="319724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used / heard of potential outcomes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1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287446-EA91-4597-A17A-7868E30179C0}" type="slidenum">
              <a:rPr lang="en-US" altLang="en-US" smtClean="0"/>
              <a:pPr>
                <a:spcBef>
                  <a:spcPct val="0"/>
                </a:spcBef>
              </a:pPr>
              <a:t>62</a:t>
            </a:fld>
            <a:endParaRPr lang="en-US" altLang="en-US"/>
          </a:p>
        </p:txBody>
      </p:sp>
    </p:spTree>
    <p:extLst>
      <p:ext uri="{BB962C8B-B14F-4D97-AF65-F5344CB8AC3E}">
        <p14:creationId xmlns:p14="http://schemas.microsoft.com/office/powerpoint/2010/main" val="301018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0FD206-E2DF-4031-84AF-13AB0CAA8D0D}" type="slidenum">
              <a:rPr lang="en-US" altLang="en-US" smtClean="0"/>
              <a:pPr>
                <a:spcBef>
                  <a:spcPct val="0"/>
                </a:spcBef>
              </a:pPr>
              <a:t>63</a:t>
            </a:fld>
            <a:endParaRPr lang="en-US" altLang="en-US"/>
          </a:p>
        </p:txBody>
      </p:sp>
    </p:spTree>
    <p:extLst>
      <p:ext uri="{BB962C8B-B14F-4D97-AF65-F5344CB8AC3E}">
        <p14:creationId xmlns:p14="http://schemas.microsoft.com/office/powerpoint/2010/main" val="4061028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ED681C-F130-4885-8D9C-478715CB292F}" type="slidenum">
              <a:rPr lang="en-US" altLang="en-US" smtClean="0"/>
              <a:pPr>
                <a:spcBef>
                  <a:spcPct val="0"/>
                </a:spcBef>
              </a:pPr>
              <a:t>64</a:t>
            </a:fld>
            <a:endParaRPr lang="en-US" altLang="en-US"/>
          </a:p>
        </p:txBody>
      </p:sp>
    </p:spTree>
    <p:extLst>
      <p:ext uri="{BB962C8B-B14F-4D97-AF65-F5344CB8AC3E}">
        <p14:creationId xmlns:p14="http://schemas.microsoft.com/office/powerpoint/2010/main" val="383001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E083FA-C87F-4CC5-98B9-17FBADEA80AB}" type="slidenum">
              <a:rPr lang="en-US" altLang="en-US" smtClean="0"/>
              <a:pPr>
                <a:spcBef>
                  <a:spcPct val="0"/>
                </a:spcBef>
              </a:pPr>
              <a:t>65</a:t>
            </a:fld>
            <a:endParaRPr lang="en-US" altLang="en-US"/>
          </a:p>
        </p:txBody>
      </p:sp>
    </p:spTree>
    <p:extLst>
      <p:ext uri="{BB962C8B-B14F-4D97-AF65-F5344CB8AC3E}">
        <p14:creationId xmlns:p14="http://schemas.microsoft.com/office/powerpoint/2010/main" val="70123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de-DE"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38530-8794-4EDD-AE5D-F0AC26AFE3EE}" type="slidenum">
              <a:rPr lang="en-US" altLang="en-US" smtClean="0"/>
              <a:pPr>
                <a:spcBef>
                  <a:spcPct val="0"/>
                </a:spcBef>
              </a:pPr>
              <a:t>66</a:t>
            </a:fld>
            <a:endParaRPr lang="en-US" altLang="en-US"/>
          </a:p>
        </p:txBody>
      </p:sp>
    </p:spTree>
    <p:extLst>
      <p:ext uri="{BB962C8B-B14F-4D97-AF65-F5344CB8AC3E}">
        <p14:creationId xmlns:p14="http://schemas.microsoft.com/office/powerpoint/2010/main" val="5344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a:t>The randomized controlled trial has been called the gold standard for causal inference, because a randomized experiment has desirable properties to infer causal relationships from observed  associations. </a:t>
            </a:r>
          </a:p>
          <a:p>
            <a:pPr eaLnBrk="1" fontAlgn="auto" hangingPunct="1">
              <a:spcBef>
                <a:spcPts val="0"/>
              </a:spcBef>
              <a:spcAft>
                <a:spcPts val="0"/>
              </a:spcAft>
              <a:defRPr/>
            </a:pPr>
            <a:r>
              <a:rPr lang="en-US" dirty="0"/>
              <a:t>A properly conducted randomized experiment allows for causal claims.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Now, we cannot always randomized treatments, but there still phenomena that we are interested in and that we would like to study. Does that mean that we are unable or even should not study a phenomenon because we can’t randomize? No – but we have to be careful about the implications of non-randomization.</a:t>
            </a:r>
          </a:p>
          <a:p>
            <a:pPr eaLnBrk="1" fontAlgn="auto" hangingPunct="1">
              <a:spcBef>
                <a:spcPts val="0"/>
              </a:spcBef>
              <a:spcAft>
                <a:spcPts val="0"/>
              </a:spcAft>
              <a:defRPr/>
            </a:pPr>
            <a:r>
              <a:rPr lang="en-US" dirty="0"/>
              <a:t>Here are a few examples of instances where we can’t randomize:</a:t>
            </a:r>
          </a:p>
          <a:p>
            <a:pPr eaLnBrk="1" fontAlgn="auto" hangingPunct="1">
              <a:spcBef>
                <a:spcPts val="0"/>
              </a:spcBef>
              <a:spcAft>
                <a:spcPts val="0"/>
              </a:spcAft>
              <a:defRPr/>
            </a:pPr>
            <a:r>
              <a:rPr lang="en-US" dirty="0"/>
              <a:t>Trials where treatment is offered to community at large – for example a social justice oriented program that is offered to everybody who needs it, and maybe our main interest is to help the community, but we still might be interested in evaluating the effectiveness of the program</a:t>
            </a:r>
          </a:p>
          <a:p>
            <a:pPr eaLnBrk="1" fontAlgn="auto" hangingPunct="1">
              <a:spcBef>
                <a:spcPts val="0"/>
              </a:spcBef>
              <a:spcAft>
                <a:spcPts val="0"/>
              </a:spcAft>
              <a:defRPr/>
            </a:pPr>
            <a:r>
              <a:rPr lang="en-US" dirty="0"/>
              <a:t>Stakeholders do not permit randomization – I live in Arizona and we currently have a lot of TV ads warning people about the dangers of using methemphatimes. The people from Montana who fund this study are mainly interested in putting these ads on TV, but they don’t want to randomize this (granted, it would be very hard to do). </a:t>
            </a:r>
          </a:p>
          <a:p>
            <a:pPr eaLnBrk="1" fontAlgn="auto" hangingPunct="1">
              <a:spcBef>
                <a:spcPts val="0"/>
              </a:spcBef>
              <a:spcAft>
                <a:spcPts val="0"/>
              </a:spcAft>
              <a:defRPr/>
            </a:pPr>
            <a:r>
              <a:rPr lang="en-US" dirty="0"/>
              <a:t>Ethical or legal considerations</a:t>
            </a:r>
          </a:p>
          <a:p>
            <a:pPr eaLnBrk="1" fontAlgn="auto" hangingPunct="1">
              <a:spcBef>
                <a:spcPts val="0"/>
              </a:spcBef>
              <a:spcAft>
                <a:spcPts val="0"/>
              </a:spcAft>
              <a:defRPr/>
            </a:pPr>
            <a:r>
              <a:rPr lang="en-US" dirty="0"/>
              <a:t>Naturally occurring phenomena – you obviously can’t randomly assign cities to be hit by Hurricane Katrina, but there are numerous studies out there that tried to assess effects on hurricane victims</a:t>
            </a:r>
          </a:p>
          <a:p>
            <a:pPr eaLnBrk="1" fontAlgn="auto" hangingPunct="1">
              <a:spcBef>
                <a:spcPts val="0"/>
              </a:spcBef>
              <a:spcAft>
                <a:spcPts val="0"/>
              </a:spcAft>
              <a:defRPr/>
            </a:pPr>
            <a:r>
              <a:rPr lang="en-US" dirty="0"/>
              <a:t>Broken randomized experiments – Even if you randomize a treatment, as soon as you leave the confinement of a laboratory the randomization can break down. Attrition, or even differential attrition can occur, non-compliance (meaning people don’t do what they are supposed to do under the treatment) can occur, or treatments can diffuse to the control group. This is an important category, because just because you randomize a treatment does not mean that everything will work out that way.</a:t>
            </a:r>
          </a:p>
          <a:p>
            <a:pPr eaLnBrk="1" fontAlgn="auto" hangingPunct="1">
              <a:spcBef>
                <a:spcPts val="0"/>
              </a:spcBef>
              <a:spcAft>
                <a:spcPts val="0"/>
              </a:spcAft>
              <a:defRPr/>
            </a:pPr>
            <a:r>
              <a:rPr lang="en-US" dirty="0"/>
              <a:t>As a consultant at the ASU School of Social Work I worked with a colleague that randomized a treatment for immigrant families , but the randomization occurred at the treatment delivery site. Upon inspecting the data it became clear that the treatment administrators actually gave the treatment more often to families that were in greater need.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7B9EE8-87DA-43B8-946D-3DAF77EF6B69}" type="slidenum">
              <a:rPr lang="en-US" altLang="en-US" smtClean="0"/>
              <a:pPr>
                <a:spcBef>
                  <a:spcPct val="0"/>
                </a:spcBef>
              </a:pPr>
              <a:t>67</a:t>
            </a:fld>
            <a:endParaRPr lang="en-US" altLang="en-US"/>
          </a:p>
        </p:txBody>
      </p:sp>
    </p:spTree>
    <p:extLst>
      <p:ext uri="{BB962C8B-B14F-4D97-AF65-F5344CB8AC3E}">
        <p14:creationId xmlns:p14="http://schemas.microsoft.com/office/powerpoint/2010/main" val="315334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2D0547-D366-4454-AF2F-F5B8080D6C0A}" type="slidenum">
              <a:rPr lang="en-US" altLang="en-US" smtClean="0"/>
              <a:pPr>
                <a:spcBef>
                  <a:spcPct val="0"/>
                </a:spcBef>
              </a:pPr>
              <a:t>68</a:t>
            </a:fld>
            <a:endParaRPr lang="en-US" altLang="en-US"/>
          </a:p>
        </p:txBody>
      </p:sp>
    </p:spTree>
    <p:extLst>
      <p:ext uri="{BB962C8B-B14F-4D97-AF65-F5344CB8AC3E}">
        <p14:creationId xmlns:p14="http://schemas.microsoft.com/office/powerpoint/2010/main" val="71540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240EDC-73FB-4157-8E81-0DCA82AD74E2}" type="slidenum">
              <a:rPr lang="en-US" altLang="en-US" smtClean="0"/>
              <a:pPr>
                <a:spcBef>
                  <a:spcPct val="0"/>
                </a:spcBef>
              </a:pPr>
              <a:t>70</a:t>
            </a:fld>
            <a:endParaRPr lang="en-US" altLang="en-US"/>
          </a:p>
        </p:txBody>
      </p:sp>
    </p:spTree>
    <p:extLst>
      <p:ext uri="{BB962C8B-B14F-4D97-AF65-F5344CB8AC3E}">
        <p14:creationId xmlns:p14="http://schemas.microsoft.com/office/powerpoint/2010/main" val="372975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2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688183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68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DAGs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30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103</a:t>
            </a:fld>
            <a:endParaRPr lang="en-US" dirty="0"/>
          </a:p>
        </p:txBody>
      </p:sp>
    </p:spTree>
    <p:extLst>
      <p:ext uri="{BB962C8B-B14F-4D97-AF65-F5344CB8AC3E}">
        <p14:creationId xmlns:p14="http://schemas.microsoft.com/office/powerpoint/2010/main" val="2265490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0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back-door criterion on the next slid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127</a:t>
            </a:fld>
            <a:endParaRPr lang="en-US" dirty="0"/>
          </a:p>
        </p:txBody>
      </p:sp>
    </p:spTree>
    <p:extLst>
      <p:ext uri="{BB962C8B-B14F-4D97-AF65-F5344CB8AC3E}">
        <p14:creationId xmlns:p14="http://schemas.microsoft.com/office/powerpoint/2010/main" val="344568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130</a:t>
            </a:fld>
            <a:endParaRPr lang="en-US" dirty="0"/>
          </a:p>
        </p:txBody>
      </p:sp>
    </p:spTree>
    <p:extLst>
      <p:ext uri="{BB962C8B-B14F-4D97-AF65-F5344CB8AC3E}">
        <p14:creationId xmlns:p14="http://schemas.microsoft.com/office/powerpoint/2010/main" val="202788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132</a:t>
            </a:fld>
            <a:endParaRPr lang="en-US" dirty="0"/>
          </a:p>
        </p:txBody>
      </p:sp>
    </p:spTree>
    <p:extLst>
      <p:ext uri="{BB962C8B-B14F-4D97-AF65-F5344CB8AC3E}">
        <p14:creationId xmlns:p14="http://schemas.microsoft.com/office/powerpoint/2010/main" val="2100557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133</a:t>
            </a:fld>
            <a:endParaRPr lang="en-US" dirty="0"/>
          </a:p>
        </p:txBody>
      </p:sp>
    </p:spTree>
    <p:extLst>
      <p:ext uri="{BB962C8B-B14F-4D97-AF65-F5344CB8AC3E}">
        <p14:creationId xmlns:p14="http://schemas.microsoft.com/office/powerpoint/2010/main" val="3357716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cross-world counterfactuals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a:t>
            </a:r>
            <a:r>
              <a:rPr lang="de-DE" dirty="0" err="1"/>
              <a:t>yourself</a:t>
            </a:r>
            <a:r>
              <a:rPr lang="de-DE" dirty="0"/>
              <a:t>:</a:t>
            </a:r>
            <a:br>
              <a:rPr lang="de-DE" dirty="0"/>
            </a:br>
            <a:r>
              <a:rPr lang="de-DE" dirty="0"/>
              <a:t>Name</a:t>
            </a:r>
            <a:br>
              <a:rPr lang="de-DE" dirty="0"/>
            </a:br>
            <a:r>
              <a:rPr lang="de-DE" dirty="0" err="1"/>
              <a:t>Discipline</a:t>
            </a:r>
            <a:br>
              <a:rPr lang="de-DE" dirty="0"/>
            </a:br>
            <a:r>
              <a:rPr lang="de-DE" dirty="0"/>
              <a:t>Rank</a:t>
            </a:r>
            <a:br>
              <a:rPr lang="de-DE" dirty="0"/>
            </a:br>
            <a:r>
              <a:rPr lang="de-DE" dirty="0"/>
              <a:t>Location</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215807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potential outcomes and what you have learned so far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989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of the NATURAL DIRECT EFFET / NATURAL INDIRECT EFFECT / PURE DIRECT AND DIRECT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388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189</a:t>
            </a:fld>
            <a:endParaRPr lang="en-US" dirty="0"/>
          </a:p>
        </p:txBody>
      </p:sp>
    </p:spTree>
    <p:extLst>
      <p:ext uri="{BB962C8B-B14F-4D97-AF65-F5344CB8AC3E}">
        <p14:creationId xmlns:p14="http://schemas.microsoft.com/office/powerpoint/2010/main" val="352610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190</a:t>
            </a:fld>
            <a:endParaRPr lang="en-US" dirty="0"/>
          </a:p>
        </p:txBody>
      </p:sp>
    </p:spTree>
    <p:extLst>
      <p:ext uri="{BB962C8B-B14F-4D97-AF65-F5344CB8AC3E}">
        <p14:creationId xmlns:p14="http://schemas.microsoft.com/office/powerpoint/2010/main" val="1907364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191</a:t>
            </a:fld>
            <a:endParaRPr lang="en-US" dirty="0"/>
          </a:p>
        </p:txBody>
      </p:sp>
    </p:spTree>
    <p:extLst>
      <p:ext uri="{BB962C8B-B14F-4D97-AF65-F5344CB8AC3E}">
        <p14:creationId xmlns:p14="http://schemas.microsoft.com/office/powerpoint/2010/main" val="723496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192</a:t>
            </a:fld>
            <a:endParaRPr lang="en-US" dirty="0"/>
          </a:p>
        </p:txBody>
      </p:sp>
    </p:spTree>
    <p:extLst>
      <p:ext uri="{BB962C8B-B14F-4D97-AF65-F5344CB8AC3E}">
        <p14:creationId xmlns:p14="http://schemas.microsoft.com/office/powerpoint/2010/main" val="3166975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193</a:t>
            </a:fld>
            <a:endParaRPr lang="en-US" dirty="0"/>
          </a:p>
        </p:txBody>
      </p:sp>
    </p:spTree>
    <p:extLst>
      <p:ext uri="{BB962C8B-B14F-4D97-AF65-F5344CB8AC3E}">
        <p14:creationId xmlns:p14="http://schemas.microsoft.com/office/powerpoint/2010/main" val="1143607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194</a:t>
            </a:fld>
            <a:endParaRPr lang="en-US" dirty="0"/>
          </a:p>
        </p:txBody>
      </p:sp>
    </p:spTree>
    <p:extLst>
      <p:ext uri="{BB962C8B-B14F-4D97-AF65-F5344CB8AC3E}">
        <p14:creationId xmlns:p14="http://schemas.microsoft.com/office/powerpoint/2010/main" val="3424672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195</a:t>
            </a:fld>
            <a:endParaRPr lang="en-US" dirty="0"/>
          </a:p>
        </p:txBody>
      </p:sp>
    </p:spTree>
    <p:extLst>
      <p:ext uri="{BB962C8B-B14F-4D97-AF65-F5344CB8AC3E}">
        <p14:creationId xmlns:p14="http://schemas.microsoft.com/office/powerpoint/2010/main" val="389011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196</a:t>
            </a:fld>
            <a:endParaRPr lang="en-US" dirty="0"/>
          </a:p>
        </p:txBody>
      </p:sp>
    </p:spTree>
    <p:extLst>
      <p:ext uri="{BB962C8B-B14F-4D97-AF65-F5344CB8AC3E}">
        <p14:creationId xmlns:p14="http://schemas.microsoft.com/office/powerpoint/2010/main" val="255765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 title – 400+</a:t>
            </a:r>
          </a:p>
          <a:p>
            <a:r>
              <a:rPr lang="en-US" dirty="0"/>
              <a:t>2023: text – 170,000</a:t>
            </a:r>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043439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197</a:t>
            </a:fld>
            <a:endParaRPr lang="en-US" dirty="0"/>
          </a:p>
        </p:txBody>
      </p:sp>
    </p:spTree>
    <p:extLst>
      <p:ext uri="{BB962C8B-B14F-4D97-AF65-F5344CB8AC3E}">
        <p14:creationId xmlns:p14="http://schemas.microsoft.com/office/powerpoint/2010/main" val="477920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AC8D-A2DD-3998-E919-88B9786BE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64CFC-CBC3-5A8B-42D4-EE637C880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4708E-3E00-C3AC-8D74-0A7318AA7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4E806-A7E0-7876-0FB8-B4FCAA24844B}"/>
              </a:ext>
            </a:extLst>
          </p:cNvPr>
          <p:cNvSpPr>
            <a:spLocks noGrp="1"/>
          </p:cNvSpPr>
          <p:nvPr>
            <p:ph type="sldNum" sz="quarter" idx="5"/>
          </p:nvPr>
        </p:nvSpPr>
        <p:spPr/>
        <p:txBody>
          <a:bodyPr/>
          <a:lstStyle/>
          <a:p>
            <a:fld id="{2E6DE88F-1F85-4A27-9D34-D74A50E7B0DA}" type="slidenum">
              <a:rPr lang="en-US" smtClean="0"/>
              <a:t>199</a:t>
            </a:fld>
            <a:endParaRPr lang="en-US" dirty="0"/>
          </a:p>
        </p:txBody>
      </p:sp>
    </p:spTree>
    <p:extLst>
      <p:ext uri="{BB962C8B-B14F-4D97-AF65-F5344CB8AC3E}">
        <p14:creationId xmlns:p14="http://schemas.microsoft.com/office/powerpoint/2010/main" val="15408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2F187-3C04-B5CB-44D2-9A679B451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59E63-09E0-CE14-C2F2-1E9BDC8A6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03DF-538A-EC50-3C8C-2B5DAEA05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538415-84A3-6730-E2B8-E4E44F4CD0ED}"/>
              </a:ext>
            </a:extLst>
          </p:cNvPr>
          <p:cNvSpPr>
            <a:spLocks noGrp="1"/>
          </p:cNvSpPr>
          <p:nvPr>
            <p:ph type="sldNum" sz="quarter" idx="5"/>
          </p:nvPr>
        </p:nvSpPr>
        <p:spPr/>
        <p:txBody>
          <a:bodyPr/>
          <a:lstStyle/>
          <a:p>
            <a:fld id="{2E6DE88F-1F85-4A27-9D34-D74A50E7B0DA}" type="slidenum">
              <a:rPr lang="en-US" smtClean="0"/>
              <a:t>200</a:t>
            </a:fld>
            <a:endParaRPr lang="en-US" dirty="0"/>
          </a:p>
        </p:txBody>
      </p:sp>
    </p:spTree>
    <p:extLst>
      <p:ext uri="{BB962C8B-B14F-4D97-AF65-F5344CB8AC3E}">
        <p14:creationId xmlns:p14="http://schemas.microsoft.com/office/powerpoint/2010/main" val="304259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6B2D-EA58-E217-6146-773F51490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ACA69-5DE4-7DD7-48E4-027AD68CD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D51D6-8099-A882-843A-2BC9D38EC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E1294-B85B-5DF6-6EE7-1796B2B2467B}"/>
              </a:ext>
            </a:extLst>
          </p:cNvPr>
          <p:cNvSpPr>
            <a:spLocks noGrp="1"/>
          </p:cNvSpPr>
          <p:nvPr>
            <p:ph type="sldNum" sz="quarter" idx="5"/>
          </p:nvPr>
        </p:nvSpPr>
        <p:spPr/>
        <p:txBody>
          <a:bodyPr/>
          <a:lstStyle/>
          <a:p>
            <a:fld id="{2E6DE88F-1F85-4A27-9D34-D74A50E7B0DA}" type="slidenum">
              <a:rPr lang="en-US" smtClean="0"/>
              <a:t>201</a:t>
            </a:fld>
            <a:endParaRPr lang="en-US" dirty="0"/>
          </a:p>
        </p:txBody>
      </p:sp>
    </p:spTree>
    <p:extLst>
      <p:ext uri="{BB962C8B-B14F-4D97-AF65-F5344CB8AC3E}">
        <p14:creationId xmlns:p14="http://schemas.microsoft.com/office/powerpoint/2010/main" val="41101593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5627-38BF-9C09-2305-687F7A261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58F99B-6843-3450-C947-6CF2CC44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08CD5-0FAB-18FD-DF38-DA1AD1276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CEF117-9CED-A2D1-0C60-302A28D13212}"/>
              </a:ext>
            </a:extLst>
          </p:cNvPr>
          <p:cNvSpPr>
            <a:spLocks noGrp="1"/>
          </p:cNvSpPr>
          <p:nvPr>
            <p:ph type="sldNum" sz="quarter" idx="5"/>
          </p:nvPr>
        </p:nvSpPr>
        <p:spPr/>
        <p:txBody>
          <a:bodyPr/>
          <a:lstStyle/>
          <a:p>
            <a:fld id="{2E6DE88F-1F85-4A27-9D34-D74A50E7B0DA}" type="slidenum">
              <a:rPr lang="en-US" smtClean="0"/>
              <a:t>202</a:t>
            </a:fld>
            <a:endParaRPr lang="en-US" dirty="0"/>
          </a:p>
        </p:txBody>
      </p:sp>
    </p:spTree>
    <p:extLst>
      <p:ext uri="{BB962C8B-B14F-4D97-AF65-F5344CB8AC3E}">
        <p14:creationId xmlns:p14="http://schemas.microsoft.com/office/powerpoint/2010/main" val="2135252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766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research questions do you have and which causal effect estimates seems appropriate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9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these two R packages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4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plausible do you believe are the existence or absence of the variables C1, C2, C3 in the DAG just shown?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3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2E6DE88F-1F85-4A27-9D34-D74A50E7B0DA}" type="slidenum">
              <a:rPr lang="en-US" smtClean="0"/>
              <a:t>243</a:t>
            </a:fld>
            <a:endParaRPr lang="en-US" dirty="0"/>
          </a:p>
        </p:txBody>
      </p:sp>
    </p:spTree>
    <p:extLst>
      <p:ext uri="{BB962C8B-B14F-4D97-AF65-F5344CB8AC3E}">
        <p14:creationId xmlns:p14="http://schemas.microsoft.com/office/powerpoint/2010/main" val="329152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statistical mediation models before? Baron and Kenny? Regression-type?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026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07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one or the other</a:t>
            </a:r>
          </a:p>
        </p:txBody>
      </p:sp>
      <p:sp>
        <p:nvSpPr>
          <p:cNvPr id="4" name="Slide Number Placeholder 3"/>
          <p:cNvSpPr>
            <a:spLocks noGrp="1"/>
          </p:cNvSpPr>
          <p:nvPr>
            <p:ph type="sldNum" sz="quarter" idx="5"/>
          </p:nvPr>
        </p:nvSpPr>
        <p:spPr/>
        <p:txBody>
          <a:bodyPr/>
          <a:lstStyle/>
          <a:p>
            <a:fld id="{2E6DE88F-1F85-4A27-9D34-D74A50E7B0DA}" type="slidenum">
              <a:rPr lang="en-US" smtClean="0"/>
              <a:t>271</a:t>
            </a:fld>
            <a:endParaRPr lang="en-US" dirty="0"/>
          </a:p>
        </p:txBody>
      </p:sp>
    </p:spTree>
    <p:extLst>
      <p:ext uri="{BB962C8B-B14F-4D97-AF65-F5344CB8AC3E}">
        <p14:creationId xmlns:p14="http://schemas.microsoft.com/office/powerpoint/2010/main" val="2988864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84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sensitivity analysis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638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result from a sensitivity analysis would convince you that an effect is robust to confounding?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644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heard / used of effect modifiers / moderators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7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87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any other individual and compute their effects – TE, NIE(0), NIE(1), NDE(0), NDE(1), CDE(0), CDE(1)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DE88F-1F85-4A27-9D34-D74A50E7B0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74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is 1.125</a:t>
            </a:r>
          </a:p>
        </p:txBody>
      </p:sp>
      <p:sp>
        <p:nvSpPr>
          <p:cNvPr id="4" name="Slide Number Placeholder 3"/>
          <p:cNvSpPr>
            <a:spLocks noGrp="1"/>
          </p:cNvSpPr>
          <p:nvPr>
            <p:ph type="sldNum" sz="quarter" idx="5"/>
          </p:nvPr>
        </p:nvSpPr>
        <p:spPr/>
        <p:txBody>
          <a:bodyPr/>
          <a:lstStyle/>
          <a:p>
            <a:fld id="{2E6DE88F-1F85-4A27-9D34-D74A50E7B0DA}" type="slidenum">
              <a:rPr lang="en-US" smtClean="0"/>
              <a:t>344</a:t>
            </a:fld>
            <a:endParaRPr lang="en-US" dirty="0"/>
          </a:p>
        </p:txBody>
      </p:sp>
    </p:spTree>
    <p:extLst>
      <p:ext uri="{BB962C8B-B14F-4D97-AF65-F5344CB8AC3E}">
        <p14:creationId xmlns:p14="http://schemas.microsoft.com/office/powerpoint/2010/main" val="27944771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369</a:t>
            </a:fld>
            <a:endParaRPr lang="en-US" dirty="0"/>
          </a:p>
        </p:txBody>
      </p:sp>
    </p:spTree>
    <p:extLst>
      <p:ext uri="{BB962C8B-B14F-4D97-AF65-F5344CB8AC3E}">
        <p14:creationId xmlns:p14="http://schemas.microsoft.com/office/powerpoint/2010/main" val="11709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paper</a:t>
            </a:r>
            <a:r>
              <a:rPr lang="de-DE" dirty="0"/>
              <a:t> </a:t>
            </a:r>
            <a:r>
              <a:rPr lang="de-DE" dirty="0" err="1"/>
              <a:t>that</a:t>
            </a:r>
            <a:r>
              <a:rPr lang="de-DE" dirty="0"/>
              <a:t> </a:t>
            </a:r>
            <a:r>
              <a:rPr lang="de-DE" dirty="0" err="1"/>
              <a:t>started</a:t>
            </a:r>
            <a:r>
              <a:rPr lang="de-DE" dirty="0"/>
              <a:t> </a:t>
            </a:r>
            <a:r>
              <a:rPr lang="de-DE" dirty="0" err="1"/>
              <a:t>it</a:t>
            </a:r>
            <a:r>
              <a:rPr lang="de-DE" dirty="0"/>
              <a:t> all </a:t>
            </a:r>
          </a:p>
          <a:p>
            <a:r>
              <a:rPr lang="de-DE" dirty="0" err="1"/>
              <a:t>Cited</a:t>
            </a:r>
            <a:r>
              <a:rPr lang="de-DE" dirty="0"/>
              <a:t> 14K </a:t>
            </a:r>
            <a:r>
              <a:rPr lang="de-DE" dirty="0" err="1"/>
              <a:t>times</a:t>
            </a:r>
            <a:r>
              <a:rPr lang="de-DE" dirty="0"/>
              <a:t> and still </a:t>
            </a:r>
            <a:r>
              <a:rPr lang="de-DE" dirty="0" err="1"/>
              <a:t>going</a:t>
            </a:r>
            <a:r>
              <a:rPr lang="de-DE" dirty="0"/>
              <a:t> strong</a:t>
            </a:r>
          </a:p>
          <a:p>
            <a:endParaRPr lang="de-DE"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40733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87909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22</a:t>
            </a:fld>
            <a:endParaRPr lang="en-US" dirty="0"/>
          </a:p>
        </p:txBody>
      </p:sp>
    </p:spTree>
    <p:extLst>
      <p:ext uri="{BB962C8B-B14F-4D97-AF65-F5344CB8AC3E}">
        <p14:creationId xmlns:p14="http://schemas.microsoft.com/office/powerpoint/2010/main" val="121869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073ED0CC-082F-4160-86E5-0D6041F12778}" type="datetime1">
              <a:rPr lang="en-US" smtClean="0"/>
              <a:pPr/>
              <a:t>12/14/2024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hnschrif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j-ea"/>
          <a:cs typeface="Bahnschrift" panose="020B050204020402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customXml" Target="../ink/ink102.xml"/><Relationship Id="rId4" Type="http://schemas.openxmlformats.org/officeDocument/2006/relationships/image" Target="../media/image12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6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30.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250.png"/><Relationship Id="rId4" Type="http://schemas.openxmlformats.org/officeDocument/2006/relationships/image" Target="../media/image1220.png"/><Relationship Id="rId9" Type="http://schemas.openxmlformats.org/officeDocument/2006/relationships/customXml" Target="../ink/ink106.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customXml" Target="../ink/ink113.xml"/><Relationship Id="rId18" Type="http://schemas.openxmlformats.org/officeDocument/2006/relationships/image" Target="../media/image133.png"/><Relationship Id="rId3" Type="http://schemas.openxmlformats.org/officeDocument/2006/relationships/customXml" Target="../ink/ink108.xml"/><Relationship Id="rId7" Type="http://schemas.openxmlformats.org/officeDocument/2006/relationships/customXml" Target="../ink/ink110.xml"/><Relationship Id="rId12" Type="http://schemas.openxmlformats.org/officeDocument/2006/relationships/image" Target="../media/image130.png"/><Relationship Id="rId17" Type="http://schemas.openxmlformats.org/officeDocument/2006/relationships/customXml" Target="../ink/ink115.xml"/><Relationship Id="rId2" Type="http://schemas.openxmlformats.org/officeDocument/2006/relationships/image" Target="../media/image13.png"/><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customXml" Target="../ink/ink112.xml"/><Relationship Id="rId5" Type="http://schemas.openxmlformats.org/officeDocument/2006/relationships/customXml" Target="../ink/ink109.xml"/><Relationship Id="rId15" Type="http://schemas.openxmlformats.org/officeDocument/2006/relationships/customXml" Target="../ink/ink114.xml"/><Relationship Id="rId10" Type="http://schemas.openxmlformats.org/officeDocument/2006/relationships/image" Target="../media/image1711.png"/><Relationship Id="rId4" Type="http://schemas.openxmlformats.org/officeDocument/2006/relationships/image" Target="../media/image127.png"/><Relationship Id="rId9" Type="http://schemas.openxmlformats.org/officeDocument/2006/relationships/customXml" Target="../ink/ink111.xml"/><Relationship Id="rId14" Type="http://schemas.openxmlformats.org/officeDocument/2006/relationships/image" Target="../media/image1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customXml" Target="../ink/ink121.xml"/><Relationship Id="rId18" Type="http://schemas.openxmlformats.org/officeDocument/2006/relationships/image" Target="../media/image141.png"/><Relationship Id="rId3" Type="http://schemas.openxmlformats.org/officeDocument/2006/relationships/customXml" Target="../ink/ink116.xml"/><Relationship Id="rId21" Type="http://schemas.openxmlformats.org/officeDocument/2006/relationships/customXml" Target="../ink/ink125.xml"/><Relationship Id="rId7" Type="http://schemas.openxmlformats.org/officeDocument/2006/relationships/customXml" Target="../ink/ink118.xml"/><Relationship Id="rId12" Type="http://schemas.openxmlformats.org/officeDocument/2006/relationships/image" Target="../media/image138.png"/><Relationship Id="rId17" Type="http://schemas.openxmlformats.org/officeDocument/2006/relationships/customXml" Target="../ink/ink123.xml"/><Relationship Id="rId2" Type="http://schemas.openxmlformats.org/officeDocument/2006/relationships/image" Target="../media/image13.png"/><Relationship Id="rId16" Type="http://schemas.openxmlformats.org/officeDocument/2006/relationships/image" Target="../media/image140.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customXml" Target="../ink/ink120.xml"/><Relationship Id="rId5" Type="http://schemas.openxmlformats.org/officeDocument/2006/relationships/customXml" Target="../ink/ink117.xml"/><Relationship Id="rId15" Type="http://schemas.openxmlformats.org/officeDocument/2006/relationships/customXml" Target="../ink/ink122.xml"/><Relationship Id="rId10" Type="http://schemas.openxmlformats.org/officeDocument/2006/relationships/image" Target="../media/image137.png"/><Relationship Id="rId19" Type="http://schemas.openxmlformats.org/officeDocument/2006/relationships/customXml" Target="../ink/ink124.xml"/><Relationship Id="rId4" Type="http://schemas.openxmlformats.org/officeDocument/2006/relationships/image" Target="../media/image134.png"/><Relationship Id="rId9" Type="http://schemas.openxmlformats.org/officeDocument/2006/relationships/customXml" Target="../ink/ink119.xml"/><Relationship Id="rId14" Type="http://schemas.openxmlformats.org/officeDocument/2006/relationships/image" Target="../media/image139.png"/><Relationship Id="rId22" Type="http://schemas.openxmlformats.org/officeDocument/2006/relationships/image" Target="../media/image14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customXml" Target="../ink/ink131.xml"/><Relationship Id="rId18" Type="http://schemas.openxmlformats.org/officeDocument/2006/relationships/image" Target="../media/image144.png"/><Relationship Id="rId3" Type="http://schemas.openxmlformats.org/officeDocument/2006/relationships/customXml" Target="../ink/ink126.xml"/><Relationship Id="rId7" Type="http://schemas.openxmlformats.org/officeDocument/2006/relationships/customXml" Target="../ink/ink128.xml"/><Relationship Id="rId12" Type="http://schemas.openxmlformats.org/officeDocument/2006/relationships/image" Target="../media/image133.png"/><Relationship Id="rId17" Type="http://schemas.openxmlformats.org/officeDocument/2006/relationships/customXml" Target="../ink/ink133.xml"/><Relationship Id="rId2" Type="http://schemas.openxmlformats.org/officeDocument/2006/relationships/image" Target="../media/image13.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130.xml"/><Relationship Id="rId5" Type="http://schemas.openxmlformats.org/officeDocument/2006/relationships/customXml" Target="../ink/ink127.xml"/><Relationship Id="rId15" Type="http://schemas.openxmlformats.org/officeDocument/2006/relationships/customXml" Target="../ink/ink132.xml"/><Relationship Id="rId10" Type="http://schemas.openxmlformats.org/officeDocument/2006/relationships/image" Target="../media/image132.png"/><Relationship Id="rId4" Type="http://schemas.openxmlformats.org/officeDocument/2006/relationships/image" Target="../media/image1711.png"/><Relationship Id="rId9" Type="http://schemas.openxmlformats.org/officeDocument/2006/relationships/customXml" Target="../ink/ink129.xml"/><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139.xml"/><Relationship Id="rId18" Type="http://schemas.openxmlformats.org/officeDocument/2006/relationships/image" Target="../media/image136.png"/><Relationship Id="rId3" Type="http://schemas.openxmlformats.org/officeDocument/2006/relationships/customXml" Target="../ink/ink134.xml"/><Relationship Id="rId21" Type="http://schemas.openxmlformats.org/officeDocument/2006/relationships/customXml" Target="../ink/ink143.xml"/><Relationship Id="rId7" Type="http://schemas.openxmlformats.org/officeDocument/2006/relationships/customXml" Target="../ink/ink136.xml"/><Relationship Id="rId12" Type="http://schemas.openxmlformats.org/officeDocument/2006/relationships/image" Target="../media/image143.png"/><Relationship Id="rId17" Type="http://schemas.openxmlformats.org/officeDocument/2006/relationships/customXml" Target="../ink/ink141.xml"/><Relationship Id="rId2" Type="http://schemas.openxmlformats.org/officeDocument/2006/relationships/image" Target="../media/image13.png"/><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customXml" Target="../ink/ink138.xml"/><Relationship Id="rId5" Type="http://schemas.openxmlformats.org/officeDocument/2006/relationships/customXml" Target="../ink/ink135.xml"/><Relationship Id="rId15" Type="http://schemas.openxmlformats.org/officeDocument/2006/relationships/customXml" Target="../ink/ink140.xml"/><Relationship Id="rId10" Type="http://schemas.openxmlformats.org/officeDocument/2006/relationships/image" Target="../media/image142.png"/><Relationship Id="rId19" Type="http://schemas.openxmlformats.org/officeDocument/2006/relationships/customXml" Target="../ink/ink142.xml"/><Relationship Id="rId4" Type="http://schemas.openxmlformats.org/officeDocument/2006/relationships/image" Target="../media/image139.png"/><Relationship Id="rId9" Type="http://schemas.openxmlformats.org/officeDocument/2006/relationships/customXml" Target="../ink/ink137.xml"/><Relationship Id="rId14" Type="http://schemas.openxmlformats.org/officeDocument/2006/relationships/image" Target="../media/image134.png"/><Relationship Id="rId22" Type="http://schemas.openxmlformats.org/officeDocument/2006/relationships/image" Target="../media/image14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152.xml"/><Relationship Id="rId26" Type="http://schemas.openxmlformats.org/officeDocument/2006/relationships/customXml" Target="../ink/ink156.xml"/><Relationship Id="rId39" Type="http://schemas.openxmlformats.org/officeDocument/2006/relationships/image" Target="../media/image163.png"/><Relationship Id="rId21" Type="http://schemas.openxmlformats.org/officeDocument/2006/relationships/image" Target="../media/image1711.png"/><Relationship Id="rId34" Type="http://schemas.openxmlformats.org/officeDocument/2006/relationships/customXml" Target="../ink/ink160.xml"/><Relationship Id="rId42" Type="http://schemas.openxmlformats.org/officeDocument/2006/relationships/customXml" Target="../ink/ink164.xml"/><Relationship Id="rId47" Type="http://schemas.openxmlformats.org/officeDocument/2006/relationships/image" Target="../media/image167.png"/><Relationship Id="rId7" Type="http://schemas.openxmlformats.org/officeDocument/2006/relationships/image" Target="../media/image148.png"/><Relationship Id="rId2" Type="http://schemas.openxmlformats.org/officeDocument/2006/relationships/customXml" Target="../ink/ink144.xml"/><Relationship Id="rId16" Type="http://schemas.openxmlformats.org/officeDocument/2006/relationships/customXml" Target="../ink/ink151.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146.xml"/><Relationship Id="rId11" Type="http://schemas.openxmlformats.org/officeDocument/2006/relationships/image" Target="../media/image150.png"/><Relationship Id="rId24" Type="http://schemas.openxmlformats.org/officeDocument/2006/relationships/customXml" Target="../ink/ink155.xml"/><Relationship Id="rId32" Type="http://schemas.openxmlformats.org/officeDocument/2006/relationships/customXml" Target="../ink/ink159.xml"/><Relationship Id="rId37" Type="http://schemas.openxmlformats.org/officeDocument/2006/relationships/image" Target="../media/image162.png"/><Relationship Id="rId40" Type="http://schemas.openxmlformats.org/officeDocument/2006/relationships/customXml" Target="../ink/ink163.xml"/><Relationship Id="rId45"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5.png"/><Relationship Id="rId28" Type="http://schemas.openxmlformats.org/officeDocument/2006/relationships/customXml" Target="../ink/ink157.xml"/><Relationship Id="rId36" Type="http://schemas.openxmlformats.org/officeDocument/2006/relationships/customXml" Target="../ink/ink161.xml"/><Relationship Id="rId10" Type="http://schemas.openxmlformats.org/officeDocument/2006/relationships/customXml" Target="../ink/ink148.xml"/><Relationship Id="rId19" Type="http://schemas.openxmlformats.org/officeDocument/2006/relationships/image" Target="../media/image154.png"/><Relationship Id="rId31" Type="http://schemas.openxmlformats.org/officeDocument/2006/relationships/image" Target="../media/image159.png"/><Relationship Id="rId44" Type="http://schemas.openxmlformats.org/officeDocument/2006/relationships/customXml" Target="../ink/ink165.xml"/><Relationship Id="rId4" Type="http://schemas.openxmlformats.org/officeDocument/2006/relationships/customXml" Target="../ink/ink145.xml"/><Relationship Id="rId9" Type="http://schemas.openxmlformats.org/officeDocument/2006/relationships/image" Target="../media/image149.png"/><Relationship Id="rId14" Type="http://schemas.openxmlformats.org/officeDocument/2006/relationships/customXml" Target="../ink/ink150.xml"/><Relationship Id="rId22" Type="http://schemas.openxmlformats.org/officeDocument/2006/relationships/customXml" Target="../ink/ink154.xml"/><Relationship Id="rId27" Type="http://schemas.openxmlformats.org/officeDocument/2006/relationships/image" Target="../media/image157.png"/><Relationship Id="rId30" Type="http://schemas.openxmlformats.org/officeDocument/2006/relationships/customXml" Target="../ink/ink158.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47.xml"/><Relationship Id="rId3" Type="http://schemas.openxmlformats.org/officeDocument/2006/relationships/image" Target="../media/image146.png"/><Relationship Id="rId12" Type="http://schemas.openxmlformats.org/officeDocument/2006/relationships/customXml" Target="../ink/ink149.xml"/><Relationship Id="rId17" Type="http://schemas.openxmlformats.org/officeDocument/2006/relationships/image" Target="../media/image153.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62.xml"/><Relationship Id="rId46" Type="http://schemas.openxmlformats.org/officeDocument/2006/relationships/customXml" Target="../ink/ink166.xml"/><Relationship Id="rId20" Type="http://schemas.openxmlformats.org/officeDocument/2006/relationships/customXml" Target="../ink/ink153.xml"/><Relationship Id="rId41"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3" Type="http://schemas.openxmlformats.org/officeDocument/2006/relationships/image" Target="../media/image173.png"/><Relationship Id="rId18" Type="http://schemas.openxmlformats.org/officeDocument/2006/relationships/customXml" Target="../ink/ink175.xml"/><Relationship Id="rId26" Type="http://schemas.openxmlformats.org/officeDocument/2006/relationships/customXml" Target="../ink/ink179.xml"/><Relationship Id="rId39" Type="http://schemas.openxmlformats.org/officeDocument/2006/relationships/image" Target="../media/image186.png"/><Relationship Id="rId21" Type="http://schemas.openxmlformats.org/officeDocument/2006/relationships/image" Target="../media/image177.png"/><Relationship Id="rId34" Type="http://schemas.openxmlformats.org/officeDocument/2006/relationships/customXml" Target="../ink/ink183.xml"/><Relationship Id="rId42" Type="http://schemas.openxmlformats.org/officeDocument/2006/relationships/customXml" Target="../ink/ink187.xml"/><Relationship Id="rId7" Type="http://schemas.openxmlformats.org/officeDocument/2006/relationships/image" Target="../media/image170.png"/><Relationship Id="rId2" Type="http://schemas.openxmlformats.org/officeDocument/2006/relationships/customXml" Target="../ink/ink167.xml"/><Relationship Id="rId16" Type="http://schemas.openxmlformats.org/officeDocument/2006/relationships/customXml" Target="../ink/ink174.xml"/><Relationship Id="rId29"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customXml" Target="../ink/ink169.xml"/><Relationship Id="rId11" Type="http://schemas.openxmlformats.org/officeDocument/2006/relationships/image" Target="../media/image172.png"/><Relationship Id="rId24" Type="http://schemas.openxmlformats.org/officeDocument/2006/relationships/customXml" Target="../ink/ink178.xml"/><Relationship Id="rId32" Type="http://schemas.openxmlformats.org/officeDocument/2006/relationships/customXml" Target="../ink/ink182.xml"/><Relationship Id="rId37" Type="http://schemas.openxmlformats.org/officeDocument/2006/relationships/image" Target="../media/image185.png"/><Relationship Id="rId40" Type="http://schemas.openxmlformats.org/officeDocument/2006/relationships/customXml" Target="../ink/ink186.xml"/><Relationship Id="rId45" Type="http://schemas.openxmlformats.org/officeDocument/2006/relationships/image" Target="../media/image188.png"/><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80.xml"/><Relationship Id="rId36" Type="http://schemas.openxmlformats.org/officeDocument/2006/relationships/customXml" Target="../ink/ink184.xml"/><Relationship Id="rId10" Type="http://schemas.openxmlformats.org/officeDocument/2006/relationships/customXml" Target="../ink/ink171.xml"/><Relationship Id="rId19" Type="http://schemas.openxmlformats.org/officeDocument/2006/relationships/image" Target="../media/image176.png"/><Relationship Id="rId31" Type="http://schemas.openxmlformats.org/officeDocument/2006/relationships/image" Target="../media/image182.png"/><Relationship Id="rId44" Type="http://schemas.openxmlformats.org/officeDocument/2006/relationships/customXml" Target="../ink/ink188.xml"/><Relationship Id="rId4" Type="http://schemas.openxmlformats.org/officeDocument/2006/relationships/customXml" Target="../ink/ink168.xml"/><Relationship Id="rId9" Type="http://schemas.openxmlformats.org/officeDocument/2006/relationships/image" Target="../media/image17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180.png"/><Relationship Id="rId30" Type="http://schemas.openxmlformats.org/officeDocument/2006/relationships/customXml" Target="../ink/ink181.xml"/><Relationship Id="rId35" Type="http://schemas.openxmlformats.org/officeDocument/2006/relationships/image" Target="../media/image184.png"/><Relationship Id="rId43" Type="http://schemas.openxmlformats.org/officeDocument/2006/relationships/image" Target="../media/image1711.png"/><Relationship Id="rId8" Type="http://schemas.openxmlformats.org/officeDocument/2006/relationships/customXml" Target="../ink/ink170.xml"/><Relationship Id="rId3" Type="http://schemas.openxmlformats.org/officeDocument/2006/relationships/image" Target="../media/image168.png"/><Relationship Id="rId12" Type="http://schemas.openxmlformats.org/officeDocument/2006/relationships/customXml" Target="../ink/ink172.xml"/><Relationship Id="rId17" Type="http://schemas.openxmlformats.org/officeDocument/2006/relationships/image" Target="../media/image175.png"/><Relationship Id="rId25" Type="http://schemas.openxmlformats.org/officeDocument/2006/relationships/image" Target="../media/image179.png"/><Relationship Id="rId33" Type="http://schemas.openxmlformats.org/officeDocument/2006/relationships/image" Target="../media/image183.png"/><Relationship Id="rId38" Type="http://schemas.openxmlformats.org/officeDocument/2006/relationships/customXml" Target="../ink/ink185.xml"/><Relationship Id="rId20" Type="http://schemas.openxmlformats.org/officeDocument/2006/relationships/customXml" Target="../ink/ink176.xml"/><Relationship Id="rId41" Type="http://schemas.openxmlformats.org/officeDocument/2006/relationships/image" Target="../media/image1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customXml" Target="../ink/ink197.xml"/><Relationship Id="rId26" Type="http://schemas.openxmlformats.org/officeDocument/2006/relationships/customXml" Target="../ink/ink201.xml"/><Relationship Id="rId39" Type="http://schemas.openxmlformats.org/officeDocument/2006/relationships/image" Target="../media/image207.png"/><Relationship Id="rId21" Type="http://schemas.openxmlformats.org/officeDocument/2006/relationships/image" Target="../media/image198.png"/><Relationship Id="rId34" Type="http://schemas.openxmlformats.org/officeDocument/2006/relationships/customXml" Target="../ink/ink205.xml"/><Relationship Id="rId42" Type="http://schemas.openxmlformats.org/officeDocument/2006/relationships/customXml" Target="../ink/ink209.xml"/><Relationship Id="rId47" Type="http://schemas.openxmlformats.org/officeDocument/2006/relationships/image" Target="../media/image211.png"/><Relationship Id="rId50" Type="http://schemas.openxmlformats.org/officeDocument/2006/relationships/customXml" Target="../ink/ink213.xml"/><Relationship Id="rId55" Type="http://schemas.openxmlformats.org/officeDocument/2006/relationships/image" Target="../media/image215.png"/><Relationship Id="rId7" Type="http://schemas.openxmlformats.org/officeDocument/2006/relationships/image" Target="../media/image191.png"/><Relationship Id="rId2" Type="http://schemas.openxmlformats.org/officeDocument/2006/relationships/customXml" Target="../ink/ink189.xml"/><Relationship Id="rId16" Type="http://schemas.openxmlformats.org/officeDocument/2006/relationships/customXml" Target="../ink/ink196.xml"/><Relationship Id="rId29" Type="http://schemas.openxmlformats.org/officeDocument/2006/relationships/image" Target="../media/image202.png"/><Relationship Id="rId11" Type="http://schemas.openxmlformats.org/officeDocument/2006/relationships/image" Target="../media/image193.png"/><Relationship Id="rId24" Type="http://schemas.openxmlformats.org/officeDocument/2006/relationships/customXml" Target="../ink/ink200.xml"/><Relationship Id="rId32" Type="http://schemas.openxmlformats.org/officeDocument/2006/relationships/customXml" Target="../ink/ink204.xml"/><Relationship Id="rId37" Type="http://schemas.openxmlformats.org/officeDocument/2006/relationships/image" Target="../media/image206.png"/><Relationship Id="rId40" Type="http://schemas.openxmlformats.org/officeDocument/2006/relationships/customXml" Target="../ink/ink208.xml"/><Relationship Id="rId45" Type="http://schemas.openxmlformats.org/officeDocument/2006/relationships/image" Target="../media/image210.png"/><Relationship Id="rId53" Type="http://schemas.openxmlformats.org/officeDocument/2006/relationships/image" Target="../media/image214.png"/><Relationship Id="rId5" Type="http://schemas.openxmlformats.org/officeDocument/2006/relationships/image" Target="../media/image190.png"/><Relationship Id="rId10" Type="http://schemas.openxmlformats.org/officeDocument/2006/relationships/customXml" Target="../ink/ink193.xml"/><Relationship Id="rId19" Type="http://schemas.openxmlformats.org/officeDocument/2006/relationships/image" Target="../media/image197.png"/><Relationship Id="rId31" Type="http://schemas.openxmlformats.org/officeDocument/2006/relationships/image" Target="../media/image203.png"/><Relationship Id="rId44" Type="http://schemas.openxmlformats.org/officeDocument/2006/relationships/customXml" Target="../ink/ink210.xml"/><Relationship Id="rId52" Type="http://schemas.openxmlformats.org/officeDocument/2006/relationships/customXml" Target="../ink/ink214.xml"/><Relationship Id="rId4" Type="http://schemas.openxmlformats.org/officeDocument/2006/relationships/customXml" Target="../ink/ink190.xml"/><Relationship Id="rId9" Type="http://schemas.openxmlformats.org/officeDocument/2006/relationships/image" Target="../media/image192.png"/><Relationship Id="rId14" Type="http://schemas.openxmlformats.org/officeDocument/2006/relationships/customXml" Target="../ink/ink195.xml"/><Relationship Id="rId22" Type="http://schemas.openxmlformats.org/officeDocument/2006/relationships/customXml" Target="../ink/ink199.xml"/><Relationship Id="rId27" Type="http://schemas.openxmlformats.org/officeDocument/2006/relationships/image" Target="../media/image201.png"/><Relationship Id="rId30" Type="http://schemas.openxmlformats.org/officeDocument/2006/relationships/customXml" Target="../ink/ink203.xml"/><Relationship Id="rId35" Type="http://schemas.openxmlformats.org/officeDocument/2006/relationships/image" Target="../media/image205.png"/><Relationship Id="rId43" Type="http://schemas.openxmlformats.org/officeDocument/2006/relationships/image" Target="../media/image209.png"/><Relationship Id="rId48" Type="http://schemas.openxmlformats.org/officeDocument/2006/relationships/customXml" Target="../ink/ink212.xml"/><Relationship Id="rId8" Type="http://schemas.openxmlformats.org/officeDocument/2006/relationships/customXml" Target="../ink/ink192.xml"/><Relationship Id="rId51" Type="http://schemas.openxmlformats.org/officeDocument/2006/relationships/image" Target="../media/image213.png"/><Relationship Id="rId3" Type="http://schemas.openxmlformats.org/officeDocument/2006/relationships/image" Target="../media/image189.png"/><Relationship Id="rId12" Type="http://schemas.openxmlformats.org/officeDocument/2006/relationships/customXml" Target="../ink/ink194.xml"/><Relationship Id="rId17" Type="http://schemas.openxmlformats.org/officeDocument/2006/relationships/image" Target="../media/image196.png"/><Relationship Id="rId25" Type="http://schemas.openxmlformats.org/officeDocument/2006/relationships/image" Target="../media/image200.png"/><Relationship Id="rId33" Type="http://schemas.openxmlformats.org/officeDocument/2006/relationships/image" Target="../media/image204.png"/><Relationship Id="rId38" Type="http://schemas.openxmlformats.org/officeDocument/2006/relationships/customXml" Target="../ink/ink207.xml"/><Relationship Id="rId46" Type="http://schemas.openxmlformats.org/officeDocument/2006/relationships/customXml" Target="../ink/ink211.xml"/><Relationship Id="rId20" Type="http://schemas.openxmlformats.org/officeDocument/2006/relationships/customXml" Target="../ink/ink198.xml"/><Relationship Id="rId41" Type="http://schemas.openxmlformats.org/officeDocument/2006/relationships/image" Target="../media/image208.png"/><Relationship Id="rId54" Type="http://schemas.openxmlformats.org/officeDocument/2006/relationships/customXml" Target="../ink/ink215.xml"/><Relationship Id="rId1" Type="http://schemas.openxmlformats.org/officeDocument/2006/relationships/slideLayout" Target="../slideLayouts/slideLayout2.xml"/><Relationship Id="rId6" Type="http://schemas.openxmlformats.org/officeDocument/2006/relationships/customXml" Target="../ink/ink191.xml"/><Relationship Id="rId15" Type="http://schemas.openxmlformats.org/officeDocument/2006/relationships/image" Target="../media/image195.png"/><Relationship Id="rId23" Type="http://schemas.openxmlformats.org/officeDocument/2006/relationships/image" Target="../media/image199.png"/><Relationship Id="rId28" Type="http://schemas.openxmlformats.org/officeDocument/2006/relationships/customXml" Target="../ink/ink202.xml"/><Relationship Id="rId36" Type="http://schemas.openxmlformats.org/officeDocument/2006/relationships/customXml" Target="../ink/ink206.xml"/><Relationship Id="rId49" Type="http://schemas.openxmlformats.org/officeDocument/2006/relationships/image" Target="../media/image21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84.xml.rels><?xml version="1.0" encoding="UTF-8" standalone="yes"?>
<Relationships xmlns="http://schemas.openxmlformats.org/package/2006/relationships"><Relationship Id="rId8" Type="http://schemas.openxmlformats.org/officeDocument/2006/relationships/image" Target="../media/image2180.png"/><Relationship Id="rId13" Type="http://schemas.openxmlformats.org/officeDocument/2006/relationships/customXml" Target="../ink/ink220.xml"/><Relationship Id="rId18" Type="http://schemas.openxmlformats.org/officeDocument/2006/relationships/image" Target="../media/image223.png"/><Relationship Id="rId3" Type="http://schemas.openxmlformats.org/officeDocument/2006/relationships/image" Target="../media/image217.png"/><Relationship Id="rId21" Type="http://schemas.openxmlformats.org/officeDocument/2006/relationships/customXml" Target="../ink/ink224.xml"/><Relationship Id="rId7" Type="http://schemas.openxmlformats.org/officeDocument/2006/relationships/customXml" Target="../ink/ink217.xml"/><Relationship Id="rId12" Type="http://schemas.openxmlformats.org/officeDocument/2006/relationships/image" Target="../media/image220.png"/><Relationship Id="rId17" Type="http://schemas.openxmlformats.org/officeDocument/2006/relationships/customXml" Target="../ink/ink222.xml"/><Relationship Id="rId2" Type="http://schemas.openxmlformats.org/officeDocument/2006/relationships/image" Target="../media/image216.png"/><Relationship Id="rId16" Type="http://schemas.openxmlformats.org/officeDocument/2006/relationships/image" Target="../media/image222.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170.png"/><Relationship Id="rId11" Type="http://schemas.openxmlformats.org/officeDocument/2006/relationships/customXml" Target="../ink/ink219.xml"/><Relationship Id="rId24" Type="http://schemas.openxmlformats.org/officeDocument/2006/relationships/image" Target="../media/image226.png"/><Relationship Id="rId5" Type="http://schemas.openxmlformats.org/officeDocument/2006/relationships/customXml" Target="../ink/ink216.xml"/><Relationship Id="rId15" Type="http://schemas.openxmlformats.org/officeDocument/2006/relationships/customXml" Target="../ink/ink221.xml"/><Relationship Id="rId23" Type="http://schemas.openxmlformats.org/officeDocument/2006/relationships/customXml" Target="../ink/ink225.xml"/><Relationship Id="rId10" Type="http://schemas.openxmlformats.org/officeDocument/2006/relationships/image" Target="../media/image219.png"/><Relationship Id="rId19" Type="http://schemas.openxmlformats.org/officeDocument/2006/relationships/customXml" Target="../ink/ink223.xml"/><Relationship Id="rId4" Type="http://schemas.openxmlformats.org/officeDocument/2006/relationships/image" Target="../media/image218.png"/><Relationship Id="rId9" Type="http://schemas.openxmlformats.org/officeDocument/2006/relationships/customXml" Target="../ink/ink218.xml"/><Relationship Id="rId14" Type="http://schemas.openxmlformats.org/officeDocument/2006/relationships/image" Target="../media/image221.png"/><Relationship Id="rId22" Type="http://schemas.openxmlformats.org/officeDocument/2006/relationships/image" Target="../media/image225.png"/></Relationships>
</file>

<file path=ppt/slides/_rels/slide18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230.xml"/><Relationship Id="rId18" Type="http://schemas.openxmlformats.org/officeDocument/2006/relationships/image" Target="../media/image232.png"/><Relationship Id="rId3" Type="http://schemas.openxmlformats.org/officeDocument/2006/relationships/image" Target="../media/image217.png"/><Relationship Id="rId21" Type="http://schemas.openxmlformats.org/officeDocument/2006/relationships/customXml" Target="../ink/ink234.xml"/><Relationship Id="rId7" Type="http://schemas.openxmlformats.org/officeDocument/2006/relationships/customXml" Target="../ink/ink227.xml"/><Relationship Id="rId12" Type="http://schemas.openxmlformats.org/officeDocument/2006/relationships/image" Target="../media/image229.png"/><Relationship Id="rId17" Type="http://schemas.openxmlformats.org/officeDocument/2006/relationships/customXml" Target="../ink/ink232.xml"/><Relationship Id="rId2" Type="http://schemas.openxmlformats.org/officeDocument/2006/relationships/image" Target="../media/image216.png"/><Relationship Id="rId16" Type="http://schemas.openxmlformats.org/officeDocument/2006/relationships/image" Target="../media/image231.png"/><Relationship Id="rId20"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711.png"/><Relationship Id="rId11" Type="http://schemas.openxmlformats.org/officeDocument/2006/relationships/customXml" Target="../ink/ink229.xml"/><Relationship Id="rId24" Type="http://schemas.openxmlformats.org/officeDocument/2006/relationships/image" Target="../media/image235.png"/><Relationship Id="rId5" Type="http://schemas.openxmlformats.org/officeDocument/2006/relationships/customXml" Target="../ink/ink226.xml"/><Relationship Id="rId15" Type="http://schemas.openxmlformats.org/officeDocument/2006/relationships/customXml" Target="../ink/ink231.xml"/><Relationship Id="rId23" Type="http://schemas.openxmlformats.org/officeDocument/2006/relationships/customXml" Target="../ink/ink235.xml"/><Relationship Id="rId10" Type="http://schemas.openxmlformats.org/officeDocument/2006/relationships/image" Target="../media/image228.png"/><Relationship Id="rId19" Type="http://schemas.openxmlformats.org/officeDocument/2006/relationships/customXml" Target="../ink/ink233.xml"/><Relationship Id="rId4" Type="http://schemas.openxmlformats.org/officeDocument/2006/relationships/image" Target="../media/image218.png"/><Relationship Id="rId9" Type="http://schemas.openxmlformats.org/officeDocument/2006/relationships/customXml" Target="../ink/ink228.xml"/><Relationship Id="rId14" Type="http://schemas.openxmlformats.org/officeDocument/2006/relationships/image" Target="../media/image230.png"/><Relationship Id="rId22" Type="http://schemas.openxmlformats.org/officeDocument/2006/relationships/image" Target="../media/image234.png"/></Relationships>
</file>

<file path=ppt/slides/_rels/slide18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customXml" Target="../ink/ink240.xml"/><Relationship Id="rId18" Type="http://schemas.openxmlformats.org/officeDocument/2006/relationships/image" Target="../media/image242.png"/><Relationship Id="rId3" Type="http://schemas.openxmlformats.org/officeDocument/2006/relationships/image" Target="../media/image217.png"/><Relationship Id="rId21" Type="http://schemas.openxmlformats.org/officeDocument/2006/relationships/customXml" Target="../ink/ink244.xml"/><Relationship Id="rId7" Type="http://schemas.openxmlformats.org/officeDocument/2006/relationships/customXml" Target="../ink/ink237.xml"/><Relationship Id="rId12" Type="http://schemas.openxmlformats.org/officeDocument/2006/relationships/image" Target="../media/image239.png"/><Relationship Id="rId17" Type="http://schemas.openxmlformats.org/officeDocument/2006/relationships/customXml" Target="../ink/ink242.xml"/><Relationship Id="rId2" Type="http://schemas.openxmlformats.org/officeDocument/2006/relationships/image" Target="../media/image216.png"/><Relationship Id="rId16" Type="http://schemas.openxmlformats.org/officeDocument/2006/relationships/image" Target="../media/image241.png"/><Relationship Id="rId20"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customXml" Target="../ink/ink239.xml"/><Relationship Id="rId24" Type="http://schemas.openxmlformats.org/officeDocument/2006/relationships/image" Target="../media/image245.png"/><Relationship Id="rId5" Type="http://schemas.openxmlformats.org/officeDocument/2006/relationships/customXml" Target="../ink/ink236.xml"/><Relationship Id="rId15" Type="http://schemas.openxmlformats.org/officeDocument/2006/relationships/customXml" Target="../ink/ink241.xml"/><Relationship Id="rId23" Type="http://schemas.openxmlformats.org/officeDocument/2006/relationships/customXml" Target="../ink/ink245.xml"/><Relationship Id="rId10" Type="http://schemas.openxmlformats.org/officeDocument/2006/relationships/image" Target="../media/image238.png"/><Relationship Id="rId19" Type="http://schemas.openxmlformats.org/officeDocument/2006/relationships/customXml" Target="../ink/ink243.xml"/><Relationship Id="rId4" Type="http://schemas.openxmlformats.org/officeDocument/2006/relationships/image" Target="../media/image218.png"/><Relationship Id="rId9" Type="http://schemas.openxmlformats.org/officeDocument/2006/relationships/customXml" Target="../ink/ink238.xml"/><Relationship Id="rId14" Type="http://schemas.openxmlformats.org/officeDocument/2006/relationships/image" Target="../media/image240.png"/><Relationship Id="rId22" Type="http://schemas.openxmlformats.org/officeDocument/2006/relationships/image" Target="../media/image244.png"/></Relationships>
</file>

<file path=ppt/slides/_rels/slide187.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customXml" Target="../ink/ink250.xml"/><Relationship Id="rId18" Type="http://schemas.openxmlformats.org/officeDocument/2006/relationships/image" Target="../media/image252.png"/><Relationship Id="rId3" Type="http://schemas.openxmlformats.org/officeDocument/2006/relationships/image" Target="../media/image217.png"/><Relationship Id="rId7" Type="http://schemas.openxmlformats.org/officeDocument/2006/relationships/customXml" Target="../ink/ink247.xml"/><Relationship Id="rId12" Type="http://schemas.openxmlformats.org/officeDocument/2006/relationships/image" Target="../media/image249.png"/><Relationship Id="rId17" Type="http://schemas.openxmlformats.org/officeDocument/2006/relationships/customXml" Target="../ink/ink252.xml"/><Relationship Id="rId2" Type="http://schemas.openxmlformats.org/officeDocument/2006/relationships/image" Target="../media/image216.png"/><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48.png"/><Relationship Id="rId19" Type="http://schemas.openxmlformats.org/officeDocument/2006/relationships/customXml" Target="../ink/ink253.xml"/><Relationship Id="rId4" Type="http://schemas.openxmlformats.org/officeDocument/2006/relationships/image" Target="../media/image218.png"/><Relationship Id="rId9" Type="http://schemas.openxmlformats.org/officeDocument/2006/relationships/customXml" Target="../ink/ink248.xml"/><Relationship Id="rId14" Type="http://schemas.openxmlformats.org/officeDocument/2006/relationships/image" Target="../media/image250.png"/></Relationships>
</file>

<file path=ppt/slides/_rels/slide18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customXml" Target="../ink/ink258.xml"/><Relationship Id="rId18" Type="http://schemas.openxmlformats.org/officeDocument/2006/relationships/image" Target="../media/image259.png"/><Relationship Id="rId3" Type="http://schemas.openxmlformats.org/officeDocument/2006/relationships/image" Target="../media/image217.png"/><Relationship Id="rId7" Type="http://schemas.openxmlformats.org/officeDocument/2006/relationships/customXml" Target="../ink/ink255.xml"/><Relationship Id="rId12" Type="http://schemas.openxmlformats.org/officeDocument/2006/relationships/image" Target="../media/image1711.png"/><Relationship Id="rId17" Type="http://schemas.openxmlformats.org/officeDocument/2006/relationships/customXml" Target="../ink/ink260.xml"/><Relationship Id="rId2" Type="http://schemas.openxmlformats.org/officeDocument/2006/relationships/image" Target="../media/image216.png"/><Relationship Id="rId16" Type="http://schemas.openxmlformats.org/officeDocument/2006/relationships/image" Target="../media/image258.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customXml" Target="../ink/ink257.xml"/><Relationship Id="rId5" Type="http://schemas.openxmlformats.org/officeDocument/2006/relationships/customXml" Target="../ink/ink254.xml"/><Relationship Id="rId15" Type="http://schemas.openxmlformats.org/officeDocument/2006/relationships/customXml" Target="../ink/ink259.xml"/><Relationship Id="rId10" Type="http://schemas.openxmlformats.org/officeDocument/2006/relationships/image" Target="../media/image256.png"/><Relationship Id="rId19" Type="http://schemas.openxmlformats.org/officeDocument/2006/relationships/customXml" Target="../ink/ink261.xml"/><Relationship Id="rId4" Type="http://schemas.openxmlformats.org/officeDocument/2006/relationships/image" Target="../media/image218.png"/><Relationship Id="rId9" Type="http://schemas.openxmlformats.org/officeDocument/2006/relationships/customXml" Target="../ink/ink256.xml"/><Relationship Id="rId14" Type="http://schemas.openxmlformats.org/officeDocument/2006/relationships/image" Target="../media/image257.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customXml" Target="../ink/ink267.xml"/><Relationship Id="rId18" Type="http://schemas.openxmlformats.org/officeDocument/2006/relationships/image" Target="../media/image268.png"/><Relationship Id="rId3" Type="http://schemas.openxmlformats.org/officeDocument/2006/relationships/customXml" Target="../ink/ink262.xml"/><Relationship Id="rId21" Type="http://schemas.openxmlformats.org/officeDocument/2006/relationships/customXml" Target="../ink/ink271.xml"/><Relationship Id="rId7" Type="http://schemas.openxmlformats.org/officeDocument/2006/relationships/customXml" Target="../ink/ink264.xml"/><Relationship Id="rId12" Type="http://schemas.openxmlformats.org/officeDocument/2006/relationships/image" Target="../media/image265.png"/><Relationship Id="rId17" Type="http://schemas.openxmlformats.org/officeDocument/2006/relationships/customXml" Target="../ink/ink269.xml"/><Relationship Id="rId2" Type="http://schemas.openxmlformats.org/officeDocument/2006/relationships/notesSlide" Target="../notesSlides/notesSlide50.xml"/><Relationship Id="rId16" Type="http://schemas.openxmlformats.org/officeDocument/2006/relationships/image" Target="../media/image267.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customXml" Target="../ink/ink266.xml"/><Relationship Id="rId5" Type="http://schemas.openxmlformats.org/officeDocument/2006/relationships/customXml" Target="../ink/ink263.xml"/><Relationship Id="rId15" Type="http://schemas.openxmlformats.org/officeDocument/2006/relationships/customXml" Target="../ink/ink268.xml"/><Relationship Id="rId10" Type="http://schemas.openxmlformats.org/officeDocument/2006/relationships/image" Target="../media/image264.png"/><Relationship Id="rId19" Type="http://schemas.openxmlformats.org/officeDocument/2006/relationships/customXml" Target="../ink/ink270.xml"/><Relationship Id="rId4" Type="http://schemas.openxmlformats.org/officeDocument/2006/relationships/image" Target="../media/image261.png"/><Relationship Id="rId9" Type="http://schemas.openxmlformats.org/officeDocument/2006/relationships/customXml" Target="../ink/ink265.xml"/><Relationship Id="rId14" Type="http://schemas.openxmlformats.org/officeDocument/2006/relationships/image" Target="../media/image266.png"/><Relationship Id="rId22" Type="http://schemas.openxmlformats.org/officeDocument/2006/relationships/image" Target="../media/image27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6" Type="http://schemas.openxmlformats.org/officeDocument/2006/relationships/image" Target="../media/image282.png"/><Relationship Id="rId21" Type="http://schemas.openxmlformats.org/officeDocument/2006/relationships/customXml" Target="../ink/ink281.xml"/><Relationship Id="rId34" Type="http://schemas.openxmlformats.org/officeDocument/2006/relationships/image" Target="../media/image286.png"/><Relationship Id="rId42" Type="http://schemas.openxmlformats.org/officeDocument/2006/relationships/image" Target="../media/image290.png"/><Relationship Id="rId47" Type="http://schemas.openxmlformats.org/officeDocument/2006/relationships/customXml" Target="../ink/ink294.xml"/><Relationship Id="rId50" Type="http://schemas.openxmlformats.org/officeDocument/2006/relationships/image" Target="../media/image294.png"/><Relationship Id="rId55" Type="http://schemas.openxmlformats.org/officeDocument/2006/relationships/customXml" Target="../ink/ink298.xml"/><Relationship Id="rId63" Type="http://schemas.openxmlformats.org/officeDocument/2006/relationships/customXml" Target="../ink/ink302.xml"/><Relationship Id="rId7" Type="http://schemas.openxmlformats.org/officeDocument/2006/relationships/customXml" Target="../ink/ink274.xml"/><Relationship Id="rId2" Type="http://schemas.openxmlformats.org/officeDocument/2006/relationships/notesSlide" Target="../notesSlides/notesSlide51.xml"/><Relationship Id="rId16" Type="http://schemas.openxmlformats.org/officeDocument/2006/relationships/image" Target="../media/image277.png"/><Relationship Id="rId29" Type="http://schemas.openxmlformats.org/officeDocument/2006/relationships/customXml" Target="../ink/ink285.xml"/><Relationship Id="rId11" Type="http://schemas.openxmlformats.org/officeDocument/2006/relationships/customXml" Target="../ink/ink276.xml"/><Relationship Id="rId24" Type="http://schemas.openxmlformats.org/officeDocument/2006/relationships/image" Target="../media/image281.png"/><Relationship Id="rId32" Type="http://schemas.openxmlformats.org/officeDocument/2006/relationships/image" Target="../media/image285.png"/><Relationship Id="rId37" Type="http://schemas.openxmlformats.org/officeDocument/2006/relationships/customXml" Target="../ink/ink289.xml"/><Relationship Id="rId40" Type="http://schemas.openxmlformats.org/officeDocument/2006/relationships/image" Target="../media/image289.png"/><Relationship Id="rId45" Type="http://schemas.openxmlformats.org/officeDocument/2006/relationships/customXml" Target="../ink/ink293.xml"/><Relationship Id="rId53" Type="http://schemas.openxmlformats.org/officeDocument/2006/relationships/customXml" Target="../ink/ink297.xml"/><Relationship Id="rId58" Type="http://schemas.openxmlformats.org/officeDocument/2006/relationships/image" Target="../media/image298.png"/><Relationship Id="rId66" Type="http://schemas.openxmlformats.org/officeDocument/2006/relationships/image" Target="../media/image302.png"/><Relationship Id="rId5" Type="http://schemas.openxmlformats.org/officeDocument/2006/relationships/customXml" Target="../ink/ink273.xml"/><Relationship Id="rId61" Type="http://schemas.openxmlformats.org/officeDocument/2006/relationships/customXml" Target="../ink/ink301.xml"/><Relationship Id="rId19" Type="http://schemas.openxmlformats.org/officeDocument/2006/relationships/customXml" Target="../ink/ink280.xml"/><Relationship Id="rId14" Type="http://schemas.openxmlformats.org/officeDocument/2006/relationships/image" Target="../media/image276.png"/><Relationship Id="rId22" Type="http://schemas.openxmlformats.org/officeDocument/2006/relationships/image" Target="../media/image280.png"/><Relationship Id="rId27" Type="http://schemas.openxmlformats.org/officeDocument/2006/relationships/customXml" Target="../ink/ink284.xml"/><Relationship Id="rId30" Type="http://schemas.openxmlformats.org/officeDocument/2006/relationships/image" Target="../media/image284.png"/><Relationship Id="rId35" Type="http://schemas.openxmlformats.org/officeDocument/2006/relationships/customXml" Target="../ink/ink288.xml"/><Relationship Id="rId43" Type="http://schemas.openxmlformats.org/officeDocument/2006/relationships/customXml" Target="../ink/ink292.xml"/><Relationship Id="rId48" Type="http://schemas.openxmlformats.org/officeDocument/2006/relationships/image" Target="../media/image293.png"/><Relationship Id="rId56" Type="http://schemas.openxmlformats.org/officeDocument/2006/relationships/image" Target="../media/image297.png"/><Relationship Id="rId64" Type="http://schemas.openxmlformats.org/officeDocument/2006/relationships/image" Target="../media/image301.png"/><Relationship Id="rId8" Type="http://schemas.openxmlformats.org/officeDocument/2006/relationships/image" Target="../media/image273.png"/><Relationship Id="rId51" Type="http://schemas.openxmlformats.org/officeDocument/2006/relationships/customXml" Target="../ink/ink296.xml"/><Relationship Id="rId3" Type="http://schemas.openxmlformats.org/officeDocument/2006/relationships/customXml" Target="../ink/ink272.xml"/><Relationship Id="rId12" Type="http://schemas.openxmlformats.org/officeDocument/2006/relationships/image" Target="../media/image275.png"/><Relationship Id="rId17" Type="http://schemas.openxmlformats.org/officeDocument/2006/relationships/customXml" Target="../ink/ink279.xml"/><Relationship Id="rId25" Type="http://schemas.openxmlformats.org/officeDocument/2006/relationships/customXml" Target="../ink/ink283.xml"/><Relationship Id="rId33" Type="http://schemas.openxmlformats.org/officeDocument/2006/relationships/customXml" Target="../ink/ink287.xml"/><Relationship Id="rId38" Type="http://schemas.openxmlformats.org/officeDocument/2006/relationships/image" Target="../media/image288.png"/><Relationship Id="rId46" Type="http://schemas.openxmlformats.org/officeDocument/2006/relationships/image" Target="../media/image292.png"/><Relationship Id="rId59" Type="http://schemas.openxmlformats.org/officeDocument/2006/relationships/customXml" Target="../ink/ink300.xml"/><Relationship Id="rId20" Type="http://schemas.openxmlformats.org/officeDocument/2006/relationships/image" Target="../media/image279.png"/><Relationship Id="rId41" Type="http://schemas.openxmlformats.org/officeDocument/2006/relationships/customXml" Target="../ink/ink291.xml"/><Relationship Id="rId54" Type="http://schemas.openxmlformats.org/officeDocument/2006/relationships/image" Target="../media/image296.png"/><Relationship Id="rId6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72.png"/><Relationship Id="rId15" Type="http://schemas.openxmlformats.org/officeDocument/2006/relationships/customXml" Target="../ink/ink278.xml"/><Relationship Id="rId23" Type="http://schemas.openxmlformats.org/officeDocument/2006/relationships/customXml" Target="../ink/ink282.xml"/><Relationship Id="rId28" Type="http://schemas.openxmlformats.org/officeDocument/2006/relationships/image" Target="../media/image283.png"/><Relationship Id="rId36" Type="http://schemas.openxmlformats.org/officeDocument/2006/relationships/image" Target="../media/image287.png"/><Relationship Id="rId49" Type="http://schemas.openxmlformats.org/officeDocument/2006/relationships/customXml" Target="../ink/ink295.xml"/><Relationship Id="rId57" Type="http://schemas.openxmlformats.org/officeDocument/2006/relationships/customXml" Target="../ink/ink299.xml"/><Relationship Id="rId10" Type="http://schemas.openxmlformats.org/officeDocument/2006/relationships/image" Target="../media/image274.png"/><Relationship Id="rId31" Type="http://schemas.openxmlformats.org/officeDocument/2006/relationships/customXml" Target="../ink/ink286.xml"/><Relationship Id="rId44" Type="http://schemas.openxmlformats.org/officeDocument/2006/relationships/image" Target="../media/image291.png"/><Relationship Id="rId52" Type="http://schemas.openxmlformats.org/officeDocument/2006/relationships/image" Target="../media/image295.png"/><Relationship Id="rId60" Type="http://schemas.openxmlformats.org/officeDocument/2006/relationships/image" Target="../media/image299.png"/><Relationship Id="rId65" Type="http://schemas.openxmlformats.org/officeDocument/2006/relationships/customXml" Target="../ink/ink303.xml"/><Relationship Id="rId4" Type="http://schemas.openxmlformats.org/officeDocument/2006/relationships/image" Target="../media/image271.png"/><Relationship Id="rId9" Type="http://schemas.openxmlformats.org/officeDocument/2006/relationships/customXml" Target="../ink/ink275.xml"/><Relationship Id="rId13" Type="http://schemas.openxmlformats.org/officeDocument/2006/relationships/customXml" Target="../ink/ink277.xml"/><Relationship Id="rId18" Type="http://schemas.openxmlformats.org/officeDocument/2006/relationships/image" Target="../media/image278.png"/><Relationship Id="rId39" Type="http://schemas.openxmlformats.org/officeDocument/2006/relationships/customXml" Target="../ink/ink29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309.xml"/><Relationship Id="rId18" Type="http://schemas.openxmlformats.org/officeDocument/2006/relationships/image" Target="../media/image310.png"/><Relationship Id="rId3" Type="http://schemas.openxmlformats.org/officeDocument/2006/relationships/customXml" Target="../ink/ink304.xml"/><Relationship Id="rId21" Type="http://schemas.openxmlformats.org/officeDocument/2006/relationships/customXml" Target="../ink/ink313.xml"/><Relationship Id="rId7" Type="http://schemas.openxmlformats.org/officeDocument/2006/relationships/customXml" Target="../ink/ink306.xml"/><Relationship Id="rId12" Type="http://schemas.openxmlformats.org/officeDocument/2006/relationships/image" Target="../media/image307.png"/><Relationship Id="rId17" Type="http://schemas.openxmlformats.org/officeDocument/2006/relationships/customXml" Target="../ink/ink311.xml"/><Relationship Id="rId2" Type="http://schemas.openxmlformats.org/officeDocument/2006/relationships/notesSlide" Target="../notesSlides/notesSlide52.xml"/><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308.xml"/><Relationship Id="rId24" Type="http://schemas.openxmlformats.org/officeDocument/2006/relationships/image" Target="../media/image313.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06.png"/><Relationship Id="rId19" Type="http://schemas.openxmlformats.org/officeDocument/2006/relationships/customXml" Target="../ink/ink312.xml"/><Relationship Id="rId4" Type="http://schemas.openxmlformats.org/officeDocument/2006/relationships/image" Target="../media/image303.png"/><Relationship Id="rId9" Type="http://schemas.openxmlformats.org/officeDocument/2006/relationships/customXml" Target="../ink/ink307.xml"/><Relationship Id="rId14" Type="http://schemas.openxmlformats.org/officeDocument/2006/relationships/image" Target="../media/image308.png"/><Relationship Id="rId22" Type="http://schemas.openxmlformats.org/officeDocument/2006/relationships/image" Target="../media/image312.png"/></Relationships>
</file>

<file path=ppt/slides/_rels/slide201.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320.xml"/><Relationship Id="rId18" Type="http://schemas.openxmlformats.org/officeDocument/2006/relationships/image" Target="../media/image32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318.png"/><Relationship Id="rId17" Type="http://schemas.openxmlformats.org/officeDocument/2006/relationships/customXml" Target="../ink/ink322.xml"/><Relationship Id="rId2" Type="http://schemas.openxmlformats.org/officeDocument/2006/relationships/notesSlide" Target="../notesSlides/notesSlide53.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317.png"/><Relationship Id="rId19" Type="http://schemas.openxmlformats.org/officeDocument/2006/relationships/customXml" Target="../ink/ink323.xml"/><Relationship Id="rId4" Type="http://schemas.openxmlformats.org/officeDocument/2006/relationships/image" Target="../media/image314.png"/><Relationship Id="rId9" Type="http://schemas.openxmlformats.org/officeDocument/2006/relationships/customXml" Target="../ink/ink318.xml"/><Relationship Id="rId14" Type="http://schemas.openxmlformats.org/officeDocument/2006/relationships/image" Target="../media/image319.png"/></Relationships>
</file>

<file path=ppt/slides/_rels/slide202.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customXml" Target="../ink/ink329.xml"/><Relationship Id="rId3" Type="http://schemas.openxmlformats.org/officeDocument/2006/relationships/customXml" Target="../ink/ink324.xml"/><Relationship Id="rId7" Type="http://schemas.openxmlformats.org/officeDocument/2006/relationships/customXml" Target="../ink/ink326.xml"/><Relationship Id="rId12" Type="http://schemas.openxmlformats.org/officeDocument/2006/relationships/image" Target="../media/image3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customXml" Target="../ink/ink328.xml"/><Relationship Id="rId5" Type="http://schemas.openxmlformats.org/officeDocument/2006/relationships/customXml" Target="../ink/ink325.xml"/><Relationship Id="rId10" Type="http://schemas.openxmlformats.org/officeDocument/2006/relationships/image" Target="../media/image325.png"/><Relationship Id="rId4" Type="http://schemas.openxmlformats.org/officeDocument/2006/relationships/image" Target="../media/image314.png"/><Relationship Id="rId9" Type="http://schemas.openxmlformats.org/officeDocument/2006/relationships/customXml" Target="../ink/ink327.xml"/><Relationship Id="rId14" Type="http://schemas.openxmlformats.org/officeDocument/2006/relationships/image" Target="../media/image3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04.xml.rels><?xml version="1.0" encoding="UTF-8" standalone="yes"?>
<Relationships xmlns="http://schemas.openxmlformats.org/package/2006/relationships"><Relationship Id="rId13" Type="http://schemas.openxmlformats.org/officeDocument/2006/relationships/customXml" Target="../ink/ink335.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330.xml"/><Relationship Id="rId21" Type="http://schemas.openxmlformats.org/officeDocument/2006/relationships/customXml" Target="../ink/ink339.xml"/><Relationship Id="rId34" Type="http://schemas.openxmlformats.org/officeDocument/2006/relationships/image" Target="../media/image2760.png"/><Relationship Id="rId7" Type="http://schemas.openxmlformats.org/officeDocument/2006/relationships/customXml" Target="../ink/ink332.xml"/><Relationship Id="rId12" Type="http://schemas.openxmlformats.org/officeDocument/2006/relationships/image" Target="../media/image2650.png"/><Relationship Id="rId17" Type="http://schemas.openxmlformats.org/officeDocument/2006/relationships/customXml" Target="../ink/ink337.xml"/><Relationship Id="rId25" Type="http://schemas.openxmlformats.org/officeDocument/2006/relationships/customXml" Target="../ink/ink341.xml"/><Relationship Id="rId33" Type="http://schemas.openxmlformats.org/officeDocument/2006/relationships/customXml" Target="../ink/ink345.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343.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334.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331.xml"/><Relationship Id="rId15" Type="http://schemas.openxmlformats.org/officeDocument/2006/relationships/customXml" Target="../ink/ink336.xml"/><Relationship Id="rId23" Type="http://schemas.openxmlformats.org/officeDocument/2006/relationships/customXml" Target="../ink/ink340.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338.xml"/><Relationship Id="rId31" Type="http://schemas.openxmlformats.org/officeDocument/2006/relationships/customXml" Target="../ink/ink344.xml"/><Relationship Id="rId4" Type="http://schemas.openxmlformats.org/officeDocument/2006/relationships/image" Target="../media/image2611.png"/><Relationship Id="rId9" Type="http://schemas.openxmlformats.org/officeDocument/2006/relationships/customXml" Target="../ink/ink333.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342.xml"/><Relationship Id="rId30" Type="http://schemas.openxmlformats.org/officeDocument/2006/relationships/image" Target="../media/image2740.png"/><Relationship Id="rId35" Type="http://schemas.openxmlformats.org/officeDocument/2006/relationships/customXml" Target="../ink/ink346.xml"/><Relationship Id="rId8" Type="http://schemas.openxmlformats.org/officeDocument/2006/relationships/image" Target="../media/image2630.png"/></Relationships>
</file>

<file path=ppt/slides/_rels/slide205.xml.rels><?xml version="1.0" encoding="UTF-8" standalone="yes"?>
<Relationships xmlns="http://schemas.openxmlformats.org/package/2006/relationships"><Relationship Id="rId13" Type="http://schemas.openxmlformats.org/officeDocument/2006/relationships/customXml" Target="../ink/ink352.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347.xml"/><Relationship Id="rId21" Type="http://schemas.openxmlformats.org/officeDocument/2006/relationships/customXml" Target="../ink/ink356.xml"/><Relationship Id="rId34" Type="http://schemas.openxmlformats.org/officeDocument/2006/relationships/image" Target="../media/image2930.png"/><Relationship Id="rId7" Type="http://schemas.openxmlformats.org/officeDocument/2006/relationships/customXml" Target="../ink/ink349.xml"/><Relationship Id="rId12" Type="http://schemas.openxmlformats.org/officeDocument/2006/relationships/image" Target="../media/image2820.png"/><Relationship Id="rId17" Type="http://schemas.openxmlformats.org/officeDocument/2006/relationships/customXml" Target="../ink/ink354.xml"/><Relationship Id="rId25" Type="http://schemas.openxmlformats.org/officeDocument/2006/relationships/customXml" Target="../ink/ink358.xml"/><Relationship Id="rId33" Type="http://schemas.openxmlformats.org/officeDocument/2006/relationships/customXml" Target="../ink/ink362.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360.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351.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348.xml"/><Relationship Id="rId15" Type="http://schemas.openxmlformats.org/officeDocument/2006/relationships/customXml" Target="../ink/ink353.xml"/><Relationship Id="rId23" Type="http://schemas.openxmlformats.org/officeDocument/2006/relationships/customXml" Target="../ink/ink357.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355.xml"/><Relationship Id="rId31" Type="http://schemas.openxmlformats.org/officeDocument/2006/relationships/customXml" Target="../ink/ink361.xml"/><Relationship Id="rId4" Type="http://schemas.openxmlformats.org/officeDocument/2006/relationships/image" Target="../media/image2780.png"/><Relationship Id="rId9" Type="http://schemas.openxmlformats.org/officeDocument/2006/relationships/customXml" Target="../ink/ink350.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359.xml"/><Relationship Id="rId30" Type="http://schemas.openxmlformats.org/officeDocument/2006/relationships/image" Target="../media/image2911.png"/><Relationship Id="rId35" Type="http://schemas.openxmlformats.org/officeDocument/2006/relationships/customXml" Target="../ink/ink363.xml"/><Relationship Id="rId8" Type="http://schemas.openxmlformats.org/officeDocument/2006/relationships/image" Target="../media/image2800.png"/></Relationships>
</file>

<file path=ppt/slides/_rels/slide206.xml.rels><?xml version="1.0" encoding="UTF-8" standalone="yes"?>
<Relationships xmlns="http://schemas.openxmlformats.org/package/2006/relationships"><Relationship Id="rId26" Type="http://schemas.openxmlformats.org/officeDocument/2006/relationships/image" Target="../media/image3060.png"/><Relationship Id="rId21" Type="http://schemas.openxmlformats.org/officeDocument/2006/relationships/customXml" Target="../ink/ink373.xml"/><Relationship Id="rId42" Type="http://schemas.openxmlformats.org/officeDocument/2006/relationships/image" Target="../media/image3140.png"/><Relationship Id="rId47" Type="http://schemas.openxmlformats.org/officeDocument/2006/relationships/customXml" Target="../ink/ink385.xml"/><Relationship Id="rId63" Type="http://schemas.openxmlformats.org/officeDocument/2006/relationships/customXml" Target="../ink/ink393.xml"/><Relationship Id="rId68" Type="http://schemas.openxmlformats.org/officeDocument/2006/relationships/image" Target="../media/image3270.png"/><Relationship Id="rId7" Type="http://schemas.openxmlformats.org/officeDocument/2006/relationships/customXml" Target="../ink/ink366.xml"/><Relationship Id="rId71" Type="http://schemas.openxmlformats.org/officeDocument/2006/relationships/customXml" Target="../ink/ink397.xml"/><Relationship Id="rId2" Type="http://schemas.openxmlformats.org/officeDocument/2006/relationships/image" Target="../media/image13.png"/><Relationship Id="rId16" Type="http://schemas.openxmlformats.org/officeDocument/2006/relationships/image" Target="../media/image3011.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3050.png"/><Relationship Id="rId32" Type="http://schemas.openxmlformats.org/officeDocument/2006/relationships/image" Target="../media/image3090.png"/><Relationship Id="rId37" Type="http://schemas.openxmlformats.org/officeDocument/2006/relationships/customXml" Target="../ink/ink381.xml"/><Relationship Id="rId40" Type="http://schemas.openxmlformats.org/officeDocument/2006/relationships/image" Target="../media/image3130.png"/><Relationship Id="rId53" Type="http://schemas.openxmlformats.org/officeDocument/2006/relationships/customXml" Target="../ink/ink388.xml"/><Relationship Id="rId58" Type="http://schemas.openxmlformats.org/officeDocument/2006/relationships/image" Target="../media/image3220.png"/><Relationship Id="rId66" Type="http://schemas.openxmlformats.org/officeDocument/2006/relationships/image" Target="../media/image3260.png"/><Relationship Id="rId5" Type="http://schemas.openxmlformats.org/officeDocument/2006/relationships/customXml" Target="../ink/ink365.xml"/><Relationship Id="rId61" Type="http://schemas.openxmlformats.org/officeDocument/2006/relationships/customXml" Target="../ink/ink392.xml"/><Relationship Id="rId19" Type="http://schemas.openxmlformats.org/officeDocument/2006/relationships/customXml" Target="../ink/ink372.xml"/><Relationship Id="rId14" Type="http://schemas.openxmlformats.org/officeDocument/2006/relationships/image" Target="../media/image3000.png"/><Relationship Id="rId22" Type="http://schemas.openxmlformats.org/officeDocument/2006/relationships/image" Target="../media/image3040.png"/><Relationship Id="rId27" Type="http://schemas.openxmlformats.org/officeDocument/2006/relationships/customXml" Target="../ink/ink376.xml"/><Relationship Id="rId30" Type="http://schemas.openxmlformats.org/officeDocument/2006/relationships/image" Target="../media/image3080.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3170.png"/><Relationship Id="rId56" Type="http://schemas.openxmlformats.org/officeDocument/2006/relationships/image" Target="../media/image3211.png"/><Relationship Id="rId64" Type="http://schemas.openxmlformats.org/officeDocument/2006/relationships/image" Target="../media/image3250.png"/><Relationship Id="rId69" Type="http://schemas.openxmlformats.org/officeDocument/2006/relationships/customXml" Target="../ink/ink396.xml"/><Relationship Id="rId8" Type="http://schemas.openxmlformats.org/officeDocument/2006/relationships/image" Target="../media/image2970.png"/><Relationship Id="rId51" Type="http://schemas.openxmlformats.org/officeDocument/2006/relationships/customXml" Target="../ink/ink387.xml"/><Relationship Id="rId72" Type="http://schemas.openxmlformats.org/officeDocument/2006/relationships/image" Target="../media/image329.png"/><Relationship Id="rId3" Type="http://schemas.openxmlformats.org/officeDocument/2006/relationships/customXml" Target="../ink/ink364.xml"/><Relationship Id="rId12" Type="http://schemas.openxmlformats.org/officeDocument/2006/relationships/image" Target="../media/image2990.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3120.png"/><Relationship Id="rId46" Type="http://schemas.openxmlformats.org/officeDocument/2006/relationships/image" Target="../media/image3160.png"/><Relationship Id="rId59" Type="http://schemas.openxmlformats.org/officeDocument/2006/relationships/customXml" Target="../ink/ink391.xml"/><Relationship Id="rId67" Type="http://schemas.openxmlformats.org/officeDocument/2006/relationships/customXml" Target="../ink/ink395.xml"/><Relationship Id="rId20" Type="http://schemas.openxmlformats.org/officeDocument/2006/relationships/image" Target="../media/image3030.png"/><Relationship Id="rId41" Type="http://schemas.openxmlformats.org/officeDocument/2006/relationships/customXml" Target="../ink/ink383.xml"/><Relationship Id="rId54" Type="http://schemas.openxmlformats.org/officeDocument/2006/relationships/image" Target="../media/image3200.png"/><Relationship Id="rId62" Type="http://schemas.openxmlformats.org/officeDocument/2006/relationships/image" Target="../media/image3240.png"/><Relationship Id="rId70"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3070.png"/><Relationship Id="rId36" Type="http://schemas.openxmlformats.org/officeDocument/2006/relationships/image" Target="../media/image3111.png"/><Relationship Id="rId49" Type="http://schemas.openxmlformats.org/officeDocument/2006/relationships/customXml" Target="../ink/ink386.xml"/><Relationship Id="rId57" Type="http://schemas.openxmlformats.org/officeDocument/2006/relationships/customXml" Target="../ink/ink390.xml"/><Relationship Id="rId10" Type="http://schemas.openxmlformats.org/officeDocument/2006/relationships/image" Target="../media/image2980.png"/><Relationship Id="rId31" Type="http://schemas.openxmlformats.org/officeDocument/2006/relationships/customXml" Target="../ink/ink378.xml"/><Relationship Id="rId52" Type="http://schemas.openxmlformats.org/officeDocument/2006/relationships/image" Target="../media/image3190.png"/><Relationship Id="rId60" Type="http://schemas.openxmlformats.org/officeDocument/2006/relationships/image" Target="../media/image3230.png"/><Relationship Id="rId65" Type="http://schemas.openxmlformats.org/officeDocument/2006/relationships/customXml" Target="../ink/ink394.xml"/><Relationship Id="rId4" Type="http://schemas.openxmlformats.org/officeDocument/2006/relationships/image" Target="../media/image2950.png"/><Relationship Id="rId9" Type="http://schemas.openxmlformats.org/officeDocument/2006/relationships/customXml" Target="../ink/ink367.xml"/><Relationship Id="rId13" Type="http://schemas.openxmlformats.org/officeDocument/2006/relationships/customXml" Target="../ink/ink369.xml"/><Relationship Id="rId18" Type="http://schemas.openxmlformats.org/officeDocument/2006/relationships/image" Target="../media/image3020.png"/><Relationship Id="rId39" Type="http://schemas.openxmlformats.org/officeDocument/2006/relationships/customXml" Target="../ink/ink382.xml"/><Relationship Id="rId34" Type="http://schemas.openxmlformats.org/officeDocument/2006/relationships/image" Target="../media/image3100.png"/><Relationship Id="rId50" Type="http://schemas.openxmlformats.org/officeDocument/2006/relationships/image" Target="../media/image3180.png"/><Relationship Id="rId55" Type="http://schemas.openxmlformats.org/officeDocument/2006/relationships/customXml" Target="../ink/ink389.xml"/></Relationships>
</file>

<file path=ppt/slides/_rels/slide207.xml.rels><?xml version="1.0" encoding="UTF-8" standalone="yes"?>
<Relationships xmlns="http://schemas.openxmlformats.org/package/2006/relationships"><Relationship Id="rId26" Type="http://schemas.openxmlformats.org/officeDocument/2006/relationships/image" Target="../media/image3100.png"/><Relationship Id="rId21" Type="http://schemas.openxmlformats.org/officeDocument/2006/relationships/customXml" Target="../ink/ink407.xml"/><Relationship Id="rId42" Type="http://schemas.openxmlformats.org/officeDocument/2006/relationships/image" Target="../media/image334.png"/><Relationship Id="rId47" Type="http://schemas.openxmlformats.org/officeDocument/2006/relationships/customXml" Target="../ink/ink420.xml"/><Relationship Id="rId63" Type="http://schemas.openxmlformats.org/officeDocument/2006/relationships/customXml" Target="../ink/ink428.xml"/><Relationship Id="rId68" Type="http://schemas.openxmlformats.org/officeDocument/2006/relationships/image" Target="../media/image347.png"/><Relationship Id="rId84" Type="http://schemas.openxmlformats.org/officeDocument/2006/relationships/image" Target="../media/image355.png"/><Relationship Id="rId89" Type="http://schemas.openxmlformats.org/officeDocument/2006/relationships/customXml" Target="../ink/ink441.xml"/><Relationship Id="rId16" Type="http://schemas.openxmlformats.org/officeDocument/2006/relationships/image" Target="../media/image3011.png"/><Relationship Id="rId11" Type="http://schemas.openxmlformats.org/officeDocument/2006/relationships/customXml" Target="../ink/ink402.xml"/><Relationship Id="rId32" Type="http://schemas.openxmlformats.org/officeDocument/2006/relationships/image" Target="../media/image3040.png"/><Relationship Id="rId37" Type="http://schemas.openxmlformats.org/officeDocument/2006/relationships/customXml" Target="../ink/ink415.xml"/><Relationship Id="rId53" Type="http://schemas.openxmlformats.org/officeDocument/2006/relationships/customXml" Target="../ink/ink423.xml"/><Relationship Id="rId58" Type="http://schemas.openxmlformats.org/officeDocument/2006/relationships/image" Target="../media/image342.png"/><Relationship Id="rId74" Type="http://schemas.openxmlformats.org/officeDocument/2006/relationships/image" Target="../media/image350.png"/><Relationship Id="rId79" Type="http://schemas.openxmlformats.org/officeDocument/2006/relationships/customXml" Target="../ink/ink436.xml"/><Relationship Id="rId102" Type="http://schemas.openxmlformats.org/officeDocument/2006/relationships/image" Target="../media/image364.png"/><Relationship Id="rId5" Type="http://schemas.openxmlformats.org/officeDocument/2006/relationships/customXml" Target="../ink/ink399.xml"/><Relationship Id="rId90" Type="http://schemas.openxmlformats.org/officeDocument/2006/relationships/image" Target="../media/image358.png"/><Relationship Id="rId95" Type="http://schemas.openxmlformats.org/officeDocument/2006/relationships/customXml" Target="../ink/ink444.xml"/><Relationship Id="rId22" Type="http://schemas.openxmlformats.org/officeDocument/2006/relationships/image" Target="../media/image3080.png"/><Relationship Id="rId27" Type="http://schemas.openxmlformats.org/officeDocument/2006/relationships/customXml" Target="../ink/ink410.xml"/><Relationship Id="rId43" Type="http://schemas.openxmlformats.org/officeDocument/2006/relationships/customXml" Target="../ink/ink418.xml"/><Relationship Id="rId48" Type="http://schemas.openxmlformats.org/officeDocument/2006/relationships/image" Target="../media/image337.png"/><Relationship Id="rId64" Type="http://schemas.openxmlformats.org/officeDocument/2006/relationships/image" Target="../media/image345.png"/><Relationship Id="rId69" Type="http://schemas.openxmlformats.org/officeDocument/2006/relationships/customXml" Target="../ink/ink431.xml"/><Relationship Id="rId80" Type="http://schemas.openxmlformats.org/officeDocument/2006/relationships/image" Target="../media/image353.png"/><Relationship Id="rId85" Type="http://schemas.openxmlformats.org/officeDocument/2006/relationships/customXml" Target="../ink/ink439.xml"/><Relationship Id="rId12" Type="http://schemas.openxmlformats.org/officeDocument/2006/relationships/image" Target="../media/image2990.png"/><Relationship Id="rId17" Type="http://schemas.openxmlformats.org/officeDocument/2006/relationships/customXml" Target="../ink/ink405.xml"/><Relationship Id="rId25" Type="http://schemas.openxmlformats.org/officeDocument/2006/relationships/customXml" Target="../ink/ink409.xml"/><Relationship Id="rId33" Type="http://schemas.openxmlformats.org/officeDocument/2006/relationships/customXml" Target="../ink/ink413.xml"/><Relationship Id="rId38" Type="http://schemas.openxmlformats.org/officeDocument/2006/relationships/image" Target="../media/image332.png"/><Relationship Id="rId46" Type="http://schemas.openxmlformats.org/officeDocument/2006/relationships/image" Target="../media/image336.png"/><Relationship Id="rId59" Type="http://schemas.openxmlformats.org/officeDocument/2006/relationships/customXml" Target="../ink/ink426.xml"/><Relationship Id="rId67" Type="http://schemas.openxmlformats.org/officeDocument/2006/relationships/customXml" Target="../ink/ink430.xml"/><Relationship Id="rId103" Type="http://schemas.openxmlformats.org/officeDocument/2006/relationships/customXml" Target="../ink/ink448.xml"/><Relationship Id="rId20" Type="http://schemas.openxmlformats.org/officeDocument/2006/relationships/image" Target="../media/image3070.png"/><Relationship Id="rId41" Type="http://schemas.openxmlformats.org/officeDocument/2006/relationships/customXml" Target="../ink/ink417.xml"/><Relationship Id="rId54" Type="http://schemas.openxmlformats.org/officeDocument/2006/relationships/image" Target="../media/image340.png"/><Relationship Id="rId62" Type="http://schemas.openxmlformats.org/officeDocument/2006/relationships/image" Target="../media/image344.png"/><Relationship Id="rId70" Type="http://schemas.openxmlformats.org/officeDocument/2006/relationships/image" Target="../media/image348.png"/><Relationship Id="rId75" Type="http://schemas.openxmlformats.org/officeDocument/2006/relationships/customXml" Target="../ink/ink434.xml"/><Relationship Id="rId83" Type="http://schemas.openxmlformats.org/officeDocument/2006/relationships/customXml" Target="../ink/ink438.xml"/><Relationship Id="rId88" Type="http://schemas.openxmlformats.org/officeDocument/2006/relationships/image" Target="../media/image357.png"/><Relationship Id="rId91" Type="http://schemas.openxmlformats.org/officeDocument/2006/relationships/customXml" Target="../ink/ink442.xml"/><Relationship Id="rId96"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2960.png"/><Relationship Id="rId15" Type="http://schemas.openxmlformats.org/officeDocument/2006/relationships/customXml" Target="../ink/ink404.xml"/><Relationship Id="rId23" Type="http://schemas.openxmlformats.org/officeDocument/2006/relationships/customXml" Target="../ink/ink408.xml"/><Relationship Id="rId28" Type="http://schemas.openxmlformats.org/officeDocument/2006/relationships/image" Target="../media/image3111.png"/><Relationship Id="rId36" Type="http://schemas.openxmlformats.org/officeDocument/2006/relationships/image" Target="../media/image331.png"/><Relationship Id="rId49" Type="http://schemas.openxmlformats.org/officeDocument/2006/relationships/customXml" Target="../ink/ink421.xml"/><Relationship Id="rId57" Type="http://schemas.openxmlformats.org/officeDocument/2006/relationships/customXml" Target="../ink/ink425.xml"/><Relationship Id="rId10" Type="http://schemas.openxmlformats.org/officeDocument/2006/relationships/image" Target="../media/image2980.png"/><Relationship Id="rId31" Type="http://schemas.openxmlformats.org/officeDocument/2006/relationships/customXml" Target="../ink/ink412.xml"/><Relationship Id="rId44" Type="http://schemas.openxmlformats.org/officeDocument/2006/relationships/image" Target="../media/image335.png"/><Relationship Id="rId52" Type="http://schemas.openxmlformats.org/officeDocument/2006/relationships/image" Target="../media/image339.png"/><Relationship Id="rId60" Type="http://schemas.openxmlformats.org/officeDocument/2006/relationships/image" Target="../media/image343.png"/><Relationship Id="rId65" Type="http://schemas.openxmlformats.org/officeDocument/2006/relationships/customXml" Target="../ink/ink429.xml"/><Relationship Id="rId73" Type="http://schemas.openxmlformats.org/officeDocument/2006/relationships/customXml" Target="../ink/ink433.xml"/><Relationship Id="rId78" Type="http://schemas.openxmlformats.org/officeDocument/2006/relationships/image" Target="../media/image352.png"/><Relationship Id="rId81" Type="http://schemas.openxmlformats.org/officeDocument/2006/relationships/customXml" Target="../ink/ink437.xml"/><Relationship Id="rId86" Type="http://schemas.openxmlformats.org/officeDocument/2006/relationships/image" Target="../media/image356.png"/><Relationship Id="rId94" Type="http://schemas.openxmlformats.org/officeDocument/2006/relationships/image" Target="../media/image360.png"/><Relationship Id="rId99" Type="http://schemas.openxmlformats.org/officeDocument/2006/relationships/customXml" Target="../ink/ink446.xml"/><Relationship Id="rId101" Type="http://schemas.openxmlformats.org/officeDocument/2006/relationships/customXml" Target="../ink/ink447.xml"/><Relationship Id="rId4" Type="http://schemas.openxmlformats.org/officeDocument/2006/relationships/image" Target="../media/image2950.png"/><Relationship Id="rId9" Type="http://schemas.openxmlformats.org/officeDocument/2006/relationships/customXml" Target="../ink/ink401.xml"/><Relationship Id="rId13" Type="http://schemas.openxmlformats.org/officeDocument/2006/relationships/customXml" Target="../ink/ink403.xml"/><Relationship Id="rId18" Type="http://schemas.openxmlformats.org/officeDocument/2006/relationships/image" Target="../media/image3020.png"/><Relationship Id="rId39" Type="http://schemas.openxmlformats.org/officeDocument/2006/relationships/customXml" Target="../ink/ink416.xml"/><Relationship Id="rId34" Type="http://schemas.openxmlformats.org/officeDocument/2006/relationships/image" Target="../media/image330.png"/><Relationship Id="rId50" Type="http://schemas.openxmlformats.org/officeDocument/2006/relationships/image" Target="../media/image338.png"/><Relationship Id="rId55" Type="http://schemas.openxmlformats.org/officeDocument/2006/relationships/customXml" Target="../ink/ink424.xml"/><Relationship Id="rId76" Type="http://schemas.openxmlformats.org/officeDocument/2006/relationships/image" Target="../media/image351.png"/><Relationship Id="rId97" Type="http://schemas.openxmlformats.org/officeDocument/2006/relationships/customXml" Target="../ink/ink445.xml"/><Relationship Id="rId104" Type="http://schemas.openxmlformats.org/officeDocument/2006/relationships/image" Target="../media/image365.png"/><Relationship Id="rId7" Type="http://schemas.openxmlformats.org/officeDocument/2006/relationships/customXml" Target="../ink/ink400.xml"/><Relationship Id="rId71" Type="http://schemas.openxmlformats.org/officeDocument/2006/relationships/customXml" Target="../ink/ink432.xml"/><Relationship Id="rId92" Type="http://schemas.openxmlformats.org/officeDocument/2006/relationships/image" Target="../media/image359.png"/><Relationship Id="rId2" Type="http://schemas.openxmlformats.org/officeDocument/2006/relationships/image" Target="../media/image13.png"/><Relationship Id="rId29" Type="http://schemas.openxmlformats.org/officeDocument/2006/relationships/customXml" Target="../ink/ink411.xml"/><Relationship Id="rId24" Type="http://schemas.openxmlformats.org/officeDocument/2006/relationships/image" Target="../media/image3090.png"/><Relationship Id="rId40" Type="http://schemas.openxmlformats.org/officeDocument/2006/relationships/image" Target="../media/image333.png"/><Relationship Id="rId45" Type="http://schemas.openxmlformats.org/officeDocument/2006/relationships/customXml" Target="../ink/ink419.xml"/><Relationship Id="rId66" Type="http://schemas.openxmlformats.org/officeDocument/2006/relationships/image" Target="../media/image346.png"/><Relationship Id="rId87" Type="http://schemas.openxmlformats.org/officeDocument/2006/relationships/customXml" Target="../ink/ink440.xml"/><Relationship Id="rId61" Type="http://schemas.openxmlformats.org/officeDocument/2006/relationships/customXml" Target="../ink/ink427.xml"/><Relationship Id="rId82" Type="http://schemas.openxmlformats.org/officeDocument/2006/relationships/image" Target="../media/image354.png"/><Relationship Id="rId19" Type="http://schemas.openxmlformats.org/officeDocument/2006/relationships/customXml" Target="../ink/ink406.xml"/><Relationship Id="rId14" Type="http://schemas.openxmlformats.org/officeDocument/2006/relationships/image" Target="../media/image3000.png"/><Relationship Id="rId30" Type="http://schemas.openxmlformats.org/officeDocument/2006/relationships/image" Target="../media/image3030.png"/><Relationship Id="rId35" Type="http://schemas.openxmlformats.org/officeDocument/2006/relationships/customXml" Target="../ink/ink414.xml"/><Relationship Id="rId56" Type="http://schemas.openxmlformats.org/officeDocument/2006/relationships/image" Target="../media/image341.png"/><Relationship Id="rId77" Type="http://schemas.openxmlformats.org/officeDocument/2006/relationships/customXml" Target="../ink/ink435.xml"/><Relationship Id="rId100" Type="http://schemas.openxmlformats.org/officeDocument/2006/relationships/image" Target="../media/image363.png"/><Relationship Id="rId8" Type="http://schemas.openxmlformats.org/officeDocument/2006/relationships/image" Target="../media/image2970.png"/><Relationship Id="rId51" Type="http://schemas.openxmlformats.org/officeDocument/2006/relationships/customXml" Target="../ink/ink422.xml"/><Relationship Id="rId72" Type="http://schemas.openxmlformats.org/officeDocument/2006/relationships/image" Target="../media/image349.png"/><Relationship Id="rId93" Type="http://schemas.openxmlformats.org/officeDocument/2006/relationships/customXml" Target="../ink/ink443.xml"/><Relationship Id="rId98" Type="http://schemas.openxmlformats.org/officeDocument/2006/relationships/image" Target="../media/image362.png"/><Relationship Id="rId3" Type="http://schemas.openxmlformats.org/officeDocument/2006/relationships/customXml" Target="../ink/ink398.xml"/></Relationships>
</file>

<file path=ppt/slides/_rels/slide208.xml.rels><?xml version="1.0" encoding="UTF-8" standalone="yes"?>
<Relationships xmlns="http://schemas.openxmlformats.org/package/2006/relationships"><Relationship Id="rId13" Type="http://schemas.openxmlformats.org/officeDocument/2006/relationships/customXml" Target="../ink/ink454.xml"/><Relationship Id="rId18" Type="http://schemas.openxmlformats.org/officeDocument/2006/relationships/image" Target="../media/image2680.png"/><Relationship Id="rId26" Type="http://schemas.openxmlformats.org/officeDocument/2006/relationships/image" Target="../media/image2720.png"/><Relationship Id="rId3" Type="http://schemas.openxmlformats.org/officeDocument/2006/relationships/customXml" Target="../ink/ink449.xml"/><Relationship Id="rId21" Type="http://schemas.openxmlformats.org/officeDocument/2006/relationships/customXml" Target="../ink/ink458.xml"/><Relationship Id="rId34" Type="http://schemas.openxmlformats.org/officeDocument/2006/relationships/image" Target="../media/image2760.png"/><Relationship Id="rId7" Type="http://schemas.openxmlformats.org/officeDocument/2006/relationships/customXml" Target="../ink/ink451.xml"/><Relationship Id="rId12" Type="http://schemas.openxmlformats.org/officeDocument/2006/relationships/image" Target="../media/image2650.png"/><Relationship Id="rId17" Type="http://schemas.openxmlformats.org/officeDocument/2006/relationships/customXml" Target="../ink/ink456.xml"/><Relationship Id="rId25" Type="http://schemas.openxmlformats.org/officeDocument/2006/relationships/customXml" Target="../ink/ink460.xml"/><Relationship Id="rId33" Type="http://schemas.openxmlformats.org/officeDocument/2006/relationships/customXml" Target="../ink/ink464.xml"/><Relationship Id="rId2" Type="http://schemas.openxmlformats.org/officeDocument/2006/relationships/image" Target="../media/image13.png"/><Relationship Id="rId16" Type="http://schemas.openxmlformats.org/officeDocument/2006/relationships/image" Target="../media/image2670.png"/><Relationship Id="rId20" Type="http://schemas.openxmlformats.org/officeDocument/2006/relationships/image" Target="../media/image2690.png"/><Relationship Id="rId29" Type="http://schemas.openxmlformats.org/officeDocument/2006/relationships/customXml" Target="../ink/ink462.xml"/><Relationship Id="rId1" Type="http://schemas.openxmlformats.org/officeDocument/2006/relationships/slideLayout" Target="../slideLayouts/slideLayout2.xml"/><Relationship Id="rId6" Type="http://schemas.openxmlformats.org/officeDocument/2006/relationships/image" Target="../media/image2620.png"/><Relationship Id="rId11" Type="http://schemas.openxmlformats.org/officeDocument/2006/relationships/customXml" Target="../ink/ink453.xml"/><Relationship Id="rId24" Type="http://schemas.openxmlformats.org/officeDocument/2006/relationships/image" Target="../media/image2711.png"/><Relationship Id="rId32" Type="http://schemas.openxmlformats.org/officeDocument/2006/relationships/image" Target="../media/image2750.png"/><Relationship Id="rId5" Type="http://schemas.openxmlformats.org/officeDocument/2006/relationships/customXml" Target="../ink/ink450.xml"/><Relationship Id="rId15" Type="http://schemas.openxmlformats.org/officeDocument/2006/relationships/customXml" Target="../ink/ink455.xml"/><Relationship Id="rId23" Type="http://schemas.openxmlformats.org/officeDocument/2006/relationships/customXml" Target="../ink/ink459.xml"/><Relationship Id="rId28" Type="http://schemas.openxmlformats.org/officeDocument/2006/relationships/image" Target="../media/image2730.png"/><Relationship Id="rId36" Type="http://schemas.openxmlformats.org/officeDocument/2006/relationships/image" Target="../media/image2770.png"/><Relationship Id="rId10" Type="http://schemas.openxmlformats.org/officeDocument/2006/relationships/image" Target="../media/image2640.png"/><Relationship Id="rId19" Type="http://schemas.openxmlformats.org/officeDocument/2006/relationships/customXml" Target="../ink/ink457.xml"/><Relationship Id="rId31" Type="http://schemas.openxmlformats.org/officeDocument/2006/relationships/customXml" Target="../ink/ink463.xml"/><Relationship Id="rId4" Type="http://schemas.openxmlformats.org/officeDocument/2006/relationships/image" Target="../media/image2611.png"/><Relationship Id="rId9" Type="http://schemas.openxmlformats.org/officeDocument/2006/relationships/customXml" Target="../ink/ink452.xml"/><Relationship Id="rId14" Type="http://schemas.openxmlformats.org/officeDocument/2006/relationships/image" Target="../media/image2660.png"/><Relationship Id="rId22" Type="http://schemas.openxmlformats.org/officeDocument/2006/relationships/image" Target="../media/image2700.png"/><Relationship Id="rId27" Type="http://schemas.openxmlformats.org/officeDocument/2006/relationships/customXml" Target="../ink/ink461.xml"/><Relationship Id="rId30" Type="http://schemas.openxmlformats.org/officeDocument/2006/relationships/image" Target="../media/image2740.png"/><Relationship Id="rId35" Type="http://schemas.openxmlformats.org/officeDocument/2006/relationships/customXml" Target="../ink/ink465.xml"/><Relationship Id="rId8" Type="http://schemas.openxmlformats.org/officeDocument/2006/relationships/image" Target="../media/image2630.png"/></Relationships>
</file>

<file path=ppt/slides/_rels/slide209.xml.rels><?xml version="1.0" encoding="UTF-8" standalone="yes"?>
<Relationships xmlns="http://schemas.openxmlformats.org/package/2006/relationships"><Relationship Id="rId13" Type="http://schemas.openxmlformats.org/officeDocument/2006/relationships/customXml" Target="../ink/ink471.xml"/><Relationship Id="rId18" Type="http://schemas.openxmlformats.org/officeDocument/2006/relationships/image" Target="../media/image2850.png"/><Relationship Id="rId26" Type="http://schemas.openxmlformats.org/officeDocument/2006/relationships/image" Target="../media/image2890.png"/><Relationship Id="rId3" Type="http://schemas.openxmlformats.org/officeDocument/2006/relationships/customXml" Target="../ink/ink466.xml"/><Relationship Id="rId21" Type="http://schemas.openxmlformats.org/officeDocument/2006/relationships/customXml" Target="../ink/ink475.xml"/><Relationship Id="rId34" Type="http://schemas.openxmlformats.org/officeDocument/2006/relationships/image" Target="../media/image2930.png"/><Relationship Id="rId7" Type="http://schemas.openxmlformats.org/officeDocument/2006/relationships/customXml" Target="../ink/ink468.xml"/><Relationship Id="rId12" Type="http://schemas.openxmlformats.org/officeDocument/2006/relationships/image" Target="../media/image282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2" Type="http://schemas.openxmlformats.org/officeDocument/2006/relationships/image" Target="../media/image13.png"/><Relationship Id="rId16" Type="http://schemas.openxmlformats.org/officeDocument/2006/relationships/image" Target="../media/image2840.png"/><Relationship Id="rId20" Type="http://schemas.openxmlformats.org/officeDocument/2006/relationships/image" Target="../media/image2860.png"/><Relationship Id="rId29" Type="http://schemas.openxmlformats.org/officeDocument/2006/relationships/customXml" Target="../ink/ink479.xml"/><Relationship Id="rId1" Type="http://schemas.openxmlformats.org/officeDocument/2006/relationships/slideLayout" Target="../slideLayouts/slideLayout2.xml"/><Relationship Id="rId6" Type="http://schemas.openxmlformats.org/officeDocument/2006/relationships/image" Target="../media/image2790.png"/><Relationship Id="rId11" Type="http://schemas.openxmlformats.org/officeDocument/2006/relationships/customXml" Target="../ink/ink470.xml"/><Relationship Id="rId24" Type="http://schemas.openxmlformats.org/officeDocument/2006/relationships/image" Target="../media/image2880.png"/><Relationship Id="rId32" Type="http://schemas.openxmlformats.org/officeDocument/2006/relationships/image" Target="../media/image2920.png"/><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2900.png"/><Relationship Id="rId36" Type="http://schemas.openxmlformats.org/officeDocument/2006/relationships/image" Target="../media/image2940.png"/><Relationship Id="rId10" Type="http://schemas.openxmlformats.org/officeDocument/2006/relationships/image" Target="../media/image2811.png"/><Relationship Id="rId19" Type="http://schemas.openxmlformats.org/officeDocument/2006/relationships/customXml" Target="../ink/ink474.xml"/><Relationship Id="rId31" Type="http://schemas.openxmlformats.org/officeDocument/2006/relationships/customXml" Target="../ink/ink480.xml"/><Relationship Id="rId4" Type="http://schemas.openxmlformats.org/officeDocument/2006/relationships/image" Target="../media/image2780.png"/><Relationship Id="rId9" Type="http://schemas.openxmlformats.org/officeDocument/2006/relationships/customXml" Target="../ink/ink469.xml"/><Relationship Id="rId14" Type="http://schemas.openxmlformats.org/officeDocument/2006/relationships/image" Target="../media/image2830.png"/><Relationship Id="rId22" Type="http://schemas.openxmlformats.org/officeDocument/2006/relationships/image" Target="../media/image2870.png"/><Relationship Id="rId27" Type="http://schemas.openxmlformats.org/officeDocument/2006/relationships/customXml" Target="../ink/ink478.xml"/><Relationship Id="rId30" Type="http://schemas.openxmlformats.org/officeDocument/2006/relationships/image" Target="../media/image2911.png"/><Relationship Id="rId35" Type="http://schemas.openxmlformats.org/officeDocument/2006/relationships/customXml" Target="../ink/ink482.xml"/><Relationship Id="rId8" Type="http://schemas.openxmlformats.org/officeDocument/2006/relationships/image" Target="../media/image28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3" Type="http://schemas.openxmlformats.org/officeDocument/2006/relationships/customXml" Target="../ink/ink488.xml"/><Relationship Id="rId18" Type="http://schemas.openxmlformats.org/officeDocument/2006/relationships/image" Target="../media/image373.png"/><Relationship Id="rId26" Type="http://schemas.openxmlformats.org/officeDocument/2006/relationships/image" Target="../media/image377.png"/><Relationship Id="rId39" Type="http://schemas.openxmlformats.org/officeDocument/2006/relationships/customXml" Target="../ink/ink501.xml"/><Relationship Id="rId21" Type="http://schemas.openxmlformats.org/officeDocument/2006/relationships/customXml" Target="../ink/ink492.xml"/><Relationship Id="rId34" Type="http://schemas.openxmlformats.org/officeDocument/2006/relationships/image" Target="../media/image381.png"/><Relationship Id="rId42" Type="http://schemas.openxmlformats.org/officeDocument/2006/relationships/image" Target="../media/image385.png"/><Relationship Id="rId7" Type="http://schemas.openxmlformats.org/officeDocument/2006/relationships/customXml" Target="../ink/ink485.xml"/><Relationship Id="rId2" Type="http://schemas.openxmlformats.org/officeDocument/2006/relationships/image" Target="../media/image13.png"/><Relationship Id="rId16" Type="http://schemas.openxmlformats.org/officeDocument/2006/relationships/image" Target="../media/image372.png"/><Relationship Id="rId20" Type="http://schemas.openxmlformats.org/officeDocument/2006/relationships/image" Target="../media/image374.png"/><Relationship Id="rId29" Type="http://schemas.openxmlformats.org/officeDocument/2006/relationships/customXml" Target="../ink/ink496.xml"/><Relationship Id="rId41" Type="http://schemas.openxmlformats.org/officeDocument/2006/relationships/customXml" Target="../ink/ink502.xml"/><Relationship Id="rId1" Type="http://schemas.openxmlformats.org/officeDocument/2006/relationships/slideLayout" Target="../slideLayouts/slideLayout2.xml"/><Relationship Id="rId6" Type="http://schemas.openxmlformats.org/officeDocument/2006/relationships/image" Target="../media/image367.png"/><Relationship Id="rId11" Type="http://schemas.openxmlformats.org/officeDocument/2006/relationships/customXml" Target="../ink/ink487.xml"/><Relationship Id="rId24" Type="http://schemas.openxmlformats.org/officeDocument/2006/relationships/image" Target="../media/image376.png"/><Relationship Id="rId32" Type="http://schemas.openxmlformats.org/officeDocument/2006/relationships/image" Target="../media/image380.png"/><Relationship Id="rId37" Type="http://schemas.openxmlformats.org/officeDocument/2006/relationships/customXml" Target="../ink/ink500.xml"/><Relationship Id="rId40" Type="http://schemas.openxmlformats.org/officeDocument/2006/relationships/image" Target="../media/image384.png"/><Relationship Id="rId5" Type="http://schemas.openxmlformats.org/officeDocument/2006/relationships/customXml" Target="../ink/ink484.xml"/><Relationship Id="rId15" Type="http://schemas.openxmlformats.org/officeDocument/2006/relationships/customXml" Target="../ink/ink489.xml"/><Relationship Id="rId23" Type="http://schemas.openxmlformats.org/officeDocument/2006/relationships/customXml" Target="../ink/ink493.xml"/><Relationship Id="rId28" Type="http://schemas.openxmlformats.org/officeDocument/2006/relationships/image" Target="../media/image378.png"/><Relationship Id="rId36" Type="http://schemas.openxmlformats.org/officeDocument/2006/relationships/image" Target="../media/image382.png"/><Relationship Id="rId10" Type="http://schemas.openxmlformats.org/officeDocument/2006/relationships/image" Target="../media/image369.png"/><Relationship Id="rId19" Type="http://schemas.openxmlformats.org/officeDocument/2006/relationships/customXml" Target="../ink/ink491.xml"/><Relationship Id="rId31" Type="http://schemas.openxmlformats.org/officeDocument/2006/relationships/customXml" Target="../ink/ink497.xml"/><Relationship Id="rId4" Type="http://schemas.openxmlformats.org/officeDocument/2006/relationships/image" Target="../media/image366.png"/><Relationship Id="rId9" Type="http://schemas.openxmlformats.org/officeDocument/2006/relationships/customXml" Target="../ink/ink486.xml"/><Relationship Id="rId14" Type="http://schemas.openxmlformats.org/officeDocument/2006/relationships/image" Target="../media/image371.png"/><Relationship Id="rId22" Type="http://schemas.openxmlformats.org/officeDocument/2006/relationships/image" Target="../media/image375.png"/><Relationship Id="rId27" Type="http://schemas.openxmlformats.org/officeDocument/2006/relationships/customXml" Target="../ink/ink495.xml"/><Relationship Id="rId30" Type="http://schemas.openxmlformats.org/officeDocument/2006/relationships/image" Target="../media/image379.png"/><Relationship Id="rId35" Type="http://schemas.openxmlformats.org/officeDocument/2006/relationships/customXml" Target="../ink/ink499.xml"/><Relationship Id="rId8" Type="http://schemas.openxmlformats.org/officeDocument/2006/relationships/image" Target="../media/image368.png"/><Relationship Id="rId3" Type="http://schemas.openxmlformats.org/officeDocument/2006/relationships/customXml" Target="../ink/ink483.xml"/><Relationship Id="rId12" Type="http://schemas.openxmlformats.org/officeDocument/2006/relationships/image" Target="../media/image370.png"/><Relationship Id="rId17" Type="http://schemas.openxmlformats.org/officeDocument/2006/relationships/customXml" Target="../ink/ink490.xml"/><Relationship Id="rId25" Type="http://schemas.openxmlformats.org/officeDocument/2006/relationships/customXml" Target="../ink/ink494.xml"/><Relationship Id="rId33" Type="http://schemas.openxmlformats.org/officeDocument/2006/relationships/customXml" Target="../ink/ink498.xml"/><Relationship Id="rId38" Type="http://schemas.openxmlformats.org/officeDocument/2006/relationships/image" Target="../media/image383.png"/></Relationships>
</file>

<file path=ppt/slides/_rels/slide211.xml.rels><?xml version="1.0" encoding="UTF-8" standalone="yes"?>
<Relationships xmlns="http://schemas.openxmlformats.org/package/2006/relationships"><Relationship Id="rId26" Type="http://schemas.openxmlformats.org/officeDocument/2006/relationships/image" Target="../media/image377.png"/><Relationship Id="rId21" Type="http://schemas.openxmlformats.org/officeDocument/2006/relationships/customXml" Target="../ink/ink512.xml"/><Relationship Id="rId42" Type="http://schemas.openxmlformats.org/officeDocument/2006/relationships/image" Target="../media/image386.png"/><Relationship Id="rId47" Type="http://schemas.openxmlformats.org/officeDocument/2006/relationships/customXml" Target="../ink/ink524.xml"/><Relationship Id="rId63" Type="http://schemas.openxmlformats.org/officeDocument/2006/relationships/customXml" Target="../ink/ink532.xml"/><Relationship Id="rId68" Type="http://schemas.openxmlformats.org/officeDocument/2006/relationships/image" Target="../media/image399.png"/><Relationship Id="rId84" Type="http://schemas.openxmlformats.org/officeDocument/2006/relationships/image" Target="../media/image407.png"/><Relationship Id="rId89" Type="http://schemas.openxmlformats.org/officeDocument/2006/relationships/customXml" Target="../ink/ink545.xml"/><Relationship Id="rId16" Type="http://schemas.openxmlformats.org/officeDocument/2006/relationships/image" Target="../media/image372.png"/><Relationship Id="rId11" Type="http://schemas.openxmlformats.org/officeDocument/2006/relationships/customXml" Target="../ink/ink507.xml"/><Relationship Id="rId32" Type="http://schemas.openxmlformats.org/officeDocument/2006/relationships/image" Target="../media/image380.png"/><Relationship Id="rId37" Type="http://schemas.openxmlformats.org/officeDocument/2006/relationships/customXml" Target="../ink/ink519.xml"/><Relationship Id="rId53" Type="http://schemas.openxmlformats.org/officeDocument/2006/relationships/customXml" Target="../ink/ink527.xml"/><Relationship Id="rId58" Type="http://schemas.openxmlformats.org/officeDocument/2006/relationships/image" Target="../media/image394.png"/><Relationship Id="rId74" Type="http://schemas.openxmlformats.org/officeDocument/2006/relationships/image" Target="../media/image402.png"/><Relationship Id="rId79" Type="http://schemas.openxmlformats.org/officeDocument/2006/relationships/customXml" Target="../ink/ink540.xml"/><Relationship Id="rId102" Type="http://schemas.openxmlformats.org/officeDocument/2006/relationships/image" Target="../media/image416.png"/><Relationship Id="rId5" Type="http://schemas.openxmlformats.org/officeDocument/2006/relationships/customXml" Target="../ink/ink504.xml"/><Relationship Id="rId90" Type="http://schemas.openxmlformats.org/officeDocument/2006/relationships/image" Target="../media/image410.png"/><Relationship Id="rId95" Type="http://schemas.openxmlformats.org/officeDocument/2006/relationships/customXml" Target="../ink/ink548.xml"/><Relationship Id="rId22" Type="http://schemas.openxmlformats.org/officeDocument/2006/relationships/image" Target="../media/image375.png"/><Relationship Id="rId27" Type="http://schemas.openxmlformats.org/officeDocument/2006/relationships/customXml" Target="../ink/ink515.xml"/><Relationship Id="rId43" Type="http://schemas.openxmlformats.org/officeDocument/2006/relationships/customXml" Target="../ink/ink522.xml"/><Relationship Id="rId48" Type="http://schemas.openxmlformats.org/officeDocument/2006/relationships/image" Target="../media/image389.png"/><Relationship Id="rId64" Type="http://schemas.openxmlformats.org/officeDocument/2006/relationships/image" Target="../media/image397.png"/><Relationship Id="rId69" Type="http://schemas.openxmlformats.org/officeDocument/2006/relationships/customXml" Target="../ink/ink535.xml"/><Relationship Id="rId80" Type="http://schemas.openxmlformats.org/officeDocument/2006/relationships/image" Target="../media/image405.png"/><Relationship Id="rId85" Type="http://schemas.openxmlformats.org/officeDocument/2006/relationships/customXml" Target="../ink/ink543.xml"/><Relationship Id="rId12" Type="http://schemas.openxmlformats.org/officeDocument/2006/relationships/image" Target="../media/image370.png"/><Relationship Id="rId17" Type="http://schemas.openxmlformats.org/officeDocument/2006/relationships/customXml" Target="../ink/ink510.xml"/><Relationship Id="rId25" Type="http://schemas.openxmlformats.org/officeDocument/2006/relationships/customXml" Target="../ink/ink514.xml"/><Relationship Id="rId33" Type="http://schemas.openxmlformats.org/officeDocument/2006/relationships/customXml" Target="../ink/ink518.xml"/><Relationship Id="rId38" Type="http://schemas.openxmlformats.org/officeDocument/2006/relationships/image" Target="../media/image384.png"/><Relationship Id="rId46" Type="http://schemas.openxmlformats.org/officeDocument/2006/relationships/image" Target="../media/image388.png"/><Relationship Id="rId59" Type="http://schemas.openxmlformats.org/officeDocument/2006/relationships/customXml" Target="../ink/ink530.xml"/><Relationship Id="rId67" Type="http://schemas.openxmlformats.org/officeDocument/2006/relationships/customXml" Target="../ink/ink534.xml"/><Relationship Id="rId103" Type="http://schemas.openxmlformats.org/officeDocument/2006/relationships/customXml" Target="../ink/ink552.xml"/><Relationship Id="rId20" Type="http://schemas.openxmlformats.org/officeDocument/2006/relationships/image" Target="../media/image374.png"/><Relationship Id="rId41" Type="http://schemas.openxmlformats.org/officeDocument/2006/relationships/customXml" Target="../ink/ink521.xml"/><Relationship Id="rId54" Type="http://schemas.openxmlformats.org/officeDocument/2006/relationships/image" Target="../media/image392.png"/><Relationship Id="rId62" Type="http://schemas.openxmlformats.org/officeDocument/2006/relationships/image" Target="../media/image396.png"/><Relationship Id="rId70" Type="http://schemas.openxmlformats.org/officeDocument/2006/relationships/image" Target="../media/image400.png"/><Relationship Id="rId75" Type="http://schemas.openxmlformats.org/officeDocument/2006/relationships/customXml" Target="../ink/ink538.xml"/><Relationship Id="rId83" Type="http://schemas.openxmlformats.org/officeDocument/2006/relationships/customXml" Target="../ink/ink542.xml"/><Relationship Id="rId88" Type="http://schemas.openxmlformats.org/officeDocument/2006/relationships/image" Target="../media/image409.png"/><Relationship Id="rId91" Type="http://schemas.openxmlformats.org/officeDocument/2006/relationships/customXml" Target="../ink/ink546.xml"/><Relationship Id="rId96"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367.png"/><Relationship Id="rId15" Type="http://schemas.openxmlformats.org/officeDocument/2006/relationships/customXml" Target="../ink/ink509.xml"/><Relationship Id="rId23" Type="http://schemas.openxmlformats.org/officeDocument/2006/relationships/customXml" Target="../ink/ink513.xml"/><Relationship Id="rId28" Type="http://schemas.openxmlformats.org/officeDocument/2006/relationships/image" Target="../media/image378.png"/><Relationship Id="rId36" Type="http://schemas.openxmlformats.org/officeDocument/2006/relationships/image" Target="../media/image382.png"/><Relationship Id="rId49" Type="http://schemas.openxmlformats.org/officeDocument/2006/relationships/customXml" Target="../ink/ink525.xml"/><Relationship Id="rId57" Type="http://schemas.openxmlformats.org/officeDocument/2006/relationships/customXml" Target="../ink/ink529.xml"/><Relationship Id="rId106" Type="http://schemas.openxmlformats.org/officeDocument/2006/relationships/image" Target="../media/image418.png"/><Relationship Id="rId10" Type="http://schemas.openxmlformats.org/officeDocument/2006/relationships/image" Target="../media/image369.png"/><Relationship Id="rId31" Type="http://schemas.openxmlformats.org/officeDocument/2006/relationships/customXml" Target="../ink/ink517.xml"/><Relationship Id="rId44" Type="http://schemas.openxmlformats.org/officeDocument/2006/relationships/image" Target="../media/image387.png"/><Relationship Id="rId52" Type="http://schemas.openxmlformats.org/officeDocument/2006/relationships/image" Target="../media/image391.png"/><Relationship Id="rId60" Type="http://schemas.openxmlformats.org/officeDocument/2006/relationships/image" Target="../media/image395.png"/><Relationship Id="rId65" Type="http://schemas.openxmlformats.org/officeDocument/2006/relationships/customXml" Target="../ink/ink533.xml"/><Relationship Id="rId73" Type="http://schemas.openxmlformats.org/officeDocument/2006/relationships/customXml" Target="../ink/ink537.xml"/><Relationship Id="rId78" Type="http://schemas.openxmlformats.org/officeDocument/2006/relationships/image" Target="../media/image404.png"/><Relationship Id="rId81" Type="http://schemas.openxmlformats.org/officeDocument/2006/relationships/customXml" Target="../ink/ink541.xml"/><Relationship Id="rId86" Type="http://schemas.openxmlformats.org/officeDocument/2006/relationships/image" Target="../media/image408.png"/><Relationship Id="rId94" Type="http://schemas.openxmlformats.org/officeDocument/2006/relationships/image" Target="../media/image412.png"/><Relationship Id="rId99" Type="http://schemas.openxmlformats.org/officeDocument/2006/relationships/customXml" Target="../ink/ink550.xml"/><Relationship Id="rId101" Type="http://schemas.openxmlformats.org/officeDocument/2006/relationships/customXml" Target="../ink/ink551.xml"/><Relationship Id="rId4" Type="http://schemas.openxmlformats.org/officeDocument/2006/relationships/image" Target="../media/image366.png"/><Relationship Id="rId9" Type="http://schemas.openxmlformats.org/officeDocument/2006/relationships/customXml" Target="../ink/ink506.xml"/><Relationship Id="rId13" Type="http://schemas.openxmlformats.org/officeDocument/2006/relationships/customXml" Target="../ink/ink508.xml"/><Relationship Id="rId18" Type="http://schemas.openxmlformats.org/officeDocument/2006/relationships/image" Target="../media/image373.png"/><Relationship Id="rId39" Type="http://schemas.openxmlformats.org/officeDocument/2006/relationships/customXml" Target="../ink/ink520.xml"/><Relationship Id="rId50" Type="http://schemas.openxmlformats.org/officeDocument/2006/relationships/image" Target="../media/image390.png"/><Relationship Id="rId55" Type="http://schemas.openxmlformats.org/officeDocument/2006/relationships/customXml" Target="../ink/ink528.xml"/><Relationship Id="rId76" Type="http://schemas.openxmlformats.org/officeDocument/2006/relationships/image" Target="../media/image403.png"/><Relationship Id="rId97" Type="http://schemas.openxmlformats.org/officeDocument/2006/relationships/customXml" Target="../ink/ink549.xml"/><Relationship Id="rId104" Type="http://schemas.openxmlformats.org/officeDocument/2006/relationships/image" Target="../media/image417.png"/><Relationship Id="rId7" Type="http://schemas.openxmlformats.org/officeDocument/2006/relationships/customXml" Target="../ink/ink505.xml"/><Relationship Id="rId71" Type="http://schemas.openxmlformats.org/officeDocument/2006/relationships/customXml" Target="../ink/ink536.xml"/><Relationship Id="rId92" Type="http://schemas.openxmlformats.org/officeDocument/2006/relationships/image" Target="../media/image411.png"/><Relationship Id="rId2" Type="http://schemas.openxmlformats.org/officeDocument/2006/relationships/image" Target="../media/image13.png"/><Relationship Id="rId29" Type="http://schemas.openxmlformats.org/officeDocument/2006/relationships/customXml" Target="../ink/ink516.xml"/><Relationship Id="rId24" Type="http://schemas.openxmlformats.org/officeDocument/2006/relationships/image" Target="../media/image376.png"/><Relationship Id="rId40" Type="http://schemas.openxmlformats.org/officeDocument/2006/relationships/image" Target="../media/image385.png"/><Relationship Id="rId45" Type="http://schemas.openxmlformats.org/officeDocument/2006/relationships/customXml" Target="../ink/ink523.xml"/><Relationship Id="rId66" Type="http://schemas.openxmlformats.org/officeDocument/2006/relationships/image" Target="../media/image398.png"/><Relationship Id="rId87" Type="http://schemas.openxmlformats.org/officeDocument/2006/relationships/customXml" Target="../ink/ink544.xml"/><Relationship Id="rId61" Type="http://schemas.openxmlformats.org/officeDocument/2006/relationships/customXml" Target="../ink/ink531.xml"/><Relationship Id="rId82" Type="http://schemas.openxmlformats.org/officeDocument/2006/relationships/image" Target="../media/image406.png"/><Relationship Id="rId19" Type="http://schemas.openxmlformats.org/officeDocument/2006/relationships/customXml" Target="../ink/ink511.xml"/><Relationship Id="rId14" Type="http://schemas.openxmlformats.org/officeDocument/2006/relationships/image" Target="../media/image371.png"/><Relationship Id="rId30" Type="http://schemas.openxmlformats.org/officeDocument/2006/relationships/image" Target="../media/image379.png"/><Relationship Id="rId56" Type="http://schemas.openxmlformats.org/officeDocument/2006/relationships/image" Target="../media/image393.png"/><Relationship Id="rId77" Type="http://schemas.openxmlformats.org/officeDocument/2006/relationships/customXml" Target="../ink/ink539.xml"/><Relationship Id="rId100" Type="http://schemas.openxmlformats.org/officeDocument/2006/relationships/image" Target="../media/image415.png"/><Relationship Id="rId105" Type="http://schemas.openxmlformats.org/officeDocument/2006/relationships/customXml" Target="../ink/ink553.xml"/><Relationship Id="rId8" Type="http://schemas.openxmlformats.org/officeDocument/2006/relationships/image" Target="../media/image368.png"/><Relationship Id="rId51" Type="http://schemas.openxmlformats.org/officeDocument/2006/relationships/customXml" Target="../ink/ink526.xml"/><Relationship Id="rId72" Type="http://schemas.openxmlformats.org/officeDocument/2006/relationships/image" Target="../media/image401.png"/><Relationship Id="rId93" Type="http://schemas.openxmlformats.org/officeDocument/2006/relationships/customXml" Target="../ink/ink547.xml"/><Relationship Id="rId98" Type="http://schemas.openxmlformats.org/officeDocument/2006/relationships/image" Target="../media/image414.png"/><Relationship Id="rId3" Type="http://schemas.openxmlformats.org/officeDocument/2006/relationships/customXml" Target="../ink/ink50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9.png"/><Relationship Id="rId42" Type="http://schemas.openxmlformats.org/officeDocument/2006/relationships/image" Target="../media/image33.png"/><Relationship Id="rId47" Type="http://schemas.openxmlformats.org/officeDocument/2006/relationships/customXml" Target="../ink/ink23.xml"/><Relationship Id="rId50" Type="http://schemas.openxmlformats.org/officeDocument/2006/relationships/image" Target="../media/image37.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20.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4.png"/><Relationship Id="rId32" Type="http://schemas.openxmlformats.org/officeDocument/2006/relationships/image" Target="../media/image28.png"/><Relationship Id="rId37" Type="http://schemas.openxmlformats.org/officeDocument/2006/relationships/customXml" Target="../ink/ink18.xml"/><Relationship Id="rId40" Type="http://schemas.openxmlformats.org/officeDocument/2006/relationships/image" Target="../media/image32.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6.png"/><Relationship Id="rId36" Type="http://schemas.openxmlformats.org/officeDocument/2006/relationships/image" Target="../media/image30.png"/><Relationship Id="rId49" Type="http://schemas.openxmlformats.org/officeDocument/2006/relationships/customXml" Target="../ink/ink24.xml"/><Relationship Id="rId10" Type="http://schemas.openxmlformats.org/officeDocument/2006/relationships/image" Target="../media/image17.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34.png"/><Relationship Id="rId52" Type="http://schemas.openxmlformats.org/officeDocument/2006/relationships/image" Target="../media/image38.png"/><Relationship Id="rId4" Type="http://schemas.openxmlformats.org/officeDocument/2006/relationships/image" Target="../media/image1411.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3.xml"/><Relationship Id="rId30" Type="http://schemas.openxmlformats.org/officeDocument/2006/relationships/image" Target="../media/image27.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6.png"/><Relationship Id="rId8" Type="http://schemas.openxmlformats.org/officeDocument/2006/relationships/image" Target="../media/image1611.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1.png"/><Relationship Id="rId46" Type="http://schemas.openxmlformats.org/officeDocument/2006/relationships/image" Target="../media/image35.png"/><Relationship Id="rId20" Type="http://schemas.openxmlformats.org/officeDocument/2006/relationships/image" Target="../media/image22.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151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227.xml.rels><?xml version="1.0" encoding="UTF-8" standalone="yes"?>
<Relationships xmlns="http://schemas.openxmlformats.org/package/2006/relationships"><Relationship Id="rId8" Type="http://schemas.openxmlformats.org/officeDocument/2006/relationships/customXml" Target="../ink/ink555.xml"/><Relationship Id="rId3" Type="http://schemas.openxmlformats.org/officeDocument/2006/relationships/image" Target="../media/image423.png"/><Relationship Id="rId7" Type="http://schemas.openxmlformats.org/officeDocument/2006/relationships/image" Target="../media/image426.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customXml" Target="../ink/ink554.xml"/><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2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customXml" Target="../ink/ink556.xml"/><Relationship Id="rId2" Type="http://schemas.openxmlformats.org/officeDocument/2006/relationships/image" Target="../media/image428.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customXml" Target="../ink/ink557.xml"/><Relationship Id="rId4" Type="http://schemas.openxmlformats.org/officeDocument/2006/relationships/image" Target="../media/image4290.png"/></Relationships>
</file>

<file path=ppt/slides/_rels/slide238.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customXml" Target="../ink/ink563.xml"/><Relationship Id="rId18" Type="http://schemas.openxmlformats.org/officeDocument/2006/relationships/image" Target="../media/image438.png"/><Relationship Id="rId3" Type="http://schemas.openxmlformats.org/officeDocument/2006/relationships/customXml" Target="../ink/ink558.xml"/><Relationship Id="rId7" Type="http://schemas.openxmlformats.org/officeDocument/2006/relationships/customXml" Target="../ink/ink560.xml"/><Relationship Id="rId12" Type="http://schemas.openxmlformats.org/officeDocument/2006/relationships/image" Target="../media/image435.png"/><Relationship Id="rId17" Type="http://schemas.openxmlformats.org/officeDocument/2006/relationships/customXml" Target="../ink/ink565.xml"/><Relationship Id="rId2" Type="http://schemas.openxmlformats.org/officeDocument/2006/relationships/image" Target="../media/image428.png"/><Relationship Id="rId16"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2.png"/><Relationship Id="rId11" Type="http://schemas.openxmlformats.org/officeDocument/2006/relationships/customXml" Target="../ink/ink562.xml"/><Relationship Id="rId5" Type="http://schemas.openxmlformats.org/officeDocument/2006/relationships/customXml" Target="../ink/ink559.xml"/><Relationship Id="rId15" Type="http://schemas.openxmlformats.org/officeDocument/2006/relationships/customXml" Target="../ink/ink564.xml"/><Relationship Id="rId10" Type="http://schemas.openxmlformats.org/officeDocument/2006/relationships/image" Target="../media/image434.png"/><Relationship Id="rId4" Type="http://schemas.openxmlformats.org/officeDocument/2006/relationships/image" Target="../media/image431.png"/><Relationship Id="rId9" Type="http://schemas.openxmlformats.org/officeDocument/2006/relationships/customXml" Target="../ink/ink561.xml"/><Relationship Id="rId14" Type="http://schemas.openxmlformats.org/officeDocument/2006/relationships/image" Target="../media/image43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710.png"/><Relationship Id="rId21" Type="http://schemas.openxmlformats.org/officeDocument/2006/relationships/customXml" Target="../ink/ink34.xml"/><Relationship Id="rId42" Type="http://schemas.openxmlformats.org/officeDocument/2006/relationships/image" Target="../media/image3510.png"/><Relationship Id="rId47" Type="http://schemas.openxmlformats.org/officeDocument/2006/relationships/customXml" Target="../ink/ink47.xml"/><Relationship Id="rId63" Type="http://schemas.openxmlformats.org/officeDocument/2006/relationships/customXml" Target="../ink/ink55.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68.xml"/><Relationship Id="rId16" Type="http://schemas.openxmlformats.org/officeDocument/2006/relationships/image" Target="../media/image2210.png"/><Relationship Id="rId11" Type="http://schemas.openxmlformats.org/officeDocument/2006/relationships/customXml" Target="../ink/ink29.xml"/><Relationship Id="rId32" Type="http://schemas.openxmlformats.org/officeDocument/2006/relationships/image" Target="../media/image3010.png"/><Relationship Id="rId37" Type="http://schemas.openxmlformats.org/officeDocument/2006/relationships/customXml" Target="../ink/ink42.xml"/><Relationship Id="rId53" Type="http://schemas.openxmlformats.org/officeDocument/2006/relationships/customXml" Target="../ink/ink50.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63.xml"/><Relationship Id="rId5" Type="http://schemas.openxmlformats.org/officeDocument/2006/relationships/customXml" Target="../ink/ink26.xml"/><Relationship Id="rId90" Type="http://schemas.openxmlformats.org/officeDocument/2006/relationships/image" Target="../media/image59.png"/><Relationship Id="rId95" Type="http://schemas.openxmlformats.org/officeDocument/2006/relationships/customXml" Target="../ink/ink71.xml"/><Relationship Id="rId22" Type="http://schemas.openxmlformats.org/officeDocument/2006/relationships/image" Target="../media/image2510.png"/><Relationship Id="rId27" Type="http://schemas.openxmlformats.org/officeDocument/2006/relationships/customXml" Target="../ink/ink37.xml"/><Relationship Id="rId43" Type="http://schemas.openxmlformats.org/officeDocument/2006/relationships/customXml" Target="../ink/ink45.xml"/><Relationship Id="rId48" Type="http://schemas.openxmlformats.org/officeDocument/2006/relationships/image" Target="../media/image3810.png"/><Relationship Id="rId64" Type="http://schemas.openxmlformats.org/officeDocument/2006/relationships/image" Target="../media/image46.png"/><Relationship Id="rId69" Type="http://schemas.openxmlformats.org/officeDocument/2006/relationships/customXml" Target="../ink/ink58.xml"/><Relationship Id="rId80" Type="http://schemas.openxmlformats.org/officeDocument/2006/relationships/image" Target="../media/image54.png"/><Relationship Id="rId85" Type="http://schemas.openxmlformats.org/officeDocument/2006/relationships/customXml" Target="../ink/ink66.xml"/><Relationship Id="rId3" Type="http://schemas.openxmlformats.org/officeDocument/2006/relationships/image" Target="../media/image1511.png"/><Relationship Id="rId12" Type="http://schemas.openxmlformats.org/officeDocument/2006/relationships/image" Target="../media/image201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3310.png"/><Relationship Id="rId46" Type="http://schemas.openxmlformats.org/officeDocument/2006/relationships/image" Target="../media/image3710.png"/><Relationship Id="rId59" Type="http://schemas.openxmlformats.org/officeDocument/2006/relationships/customXml" Target="../ink/ink53.xml"/><Relationship Id="rId67" Type="http://schemas.openxmlformats.org/officeDocument/2006/relationships/customXml" Target="../ink/ink57.xml"/><Relationship Id="rId20" Type="http://schemas.openxmlformats.org/officeDocument/2006/relationships/image" Target="../media/image2410.png"/><Relationship Id="rId41" Type="http://schemas.openxmlformats.org/officeDocument/2006/relationships/customXml" Target="../ink/ink44.xml"/><Relationship Id="rId54" Type="http://schemas.openxmlformats.org/officeDocument/2006/relationships/image" Target="../media/image41.png"/><Relationship Id="rId62" Type="http://schemas.openxmlformats.org/officeDocument/2006/relationships/image" Target="../media/image45.png"/><Relationship Id="rId70" Type="http://schemas.openxmlformats.org/officeDocument/2006/relationships/image" Target="../media/image49.png"/><Relationship Id="rId75" Type="http://schemas.openxmlformats.org/officeDocument/2006/relationships/customXml" Target="../ink/ink61.xml"/><Relationship Id="rId83" Type="http://schemas.openxmlformats.org/officeDocument/2006/relationships/customXml" Target="../ink/ink65.xml"/><Relationship Id="rId88" Type="http://schemas.openxmlformats.org/officeDocument/2006/relationships/image" Target="../media/image58.png"/><Relationship Id="rId91" Type="http://schemas.openxmlformats.org/officeDocument/2006/relationships/customXml" Target="../ink/ink69.xml"/><Relationship Id="rId9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711.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2810.png"/><Relationship Id="rId36" Type="http://schemas.openxmlformats.org/officeDocument/2006/relationships/image" Target="../media/image3210.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1910.png"/><Relationship Id="rId31" Type="http://schemas.openxmlformats.org/officeDocument/2006/relationships/customXml" Target="../ink/ink39.xml"/><Relationship Id="rId44" Type="http://schemas.openxmlformats.org/officeDocument/2006/relationships/image" Target="../media/image3610.png"/><Relationship Id="rId52" Type="http://schemas.openxmlformats.org/officeDocument/2006/relationships/image" Target="../media/image40.png"/><Relationship Id="rId60" Type="http://schemas.openxmlformats.org/officeDocument/2006/relationships/image" Target="../media/image44.png"/><Relationship Id="rId65" Type="http://schemas.openxmlformats.org/officeDocument/2006/relationships/customXml" Target="../ink/ink56.xml"/><Relationship Id="rId73" Type="http://schemas.openxmlformats.org/officeDocument/2006/relationships/customXml" Target="../ink/ink60.xml"/><Relationship Id="rId78" Type="http://schemas.openxmlformats.org/officeDocument/2006/relationships/image" Target="../media/image53.png"/><Relationship Id="rId81" Type="http://schemas.openxmlformats.org/officeDocument/2006/relationships/customXml" Target="../ink/ink64.xml"/><Relationship Id="rId86" Type="http://schemas.openxmlformats.org/officeDocument/2006/relationships/image" Target="../media/image57.png"/><Relationship Id="rId94" Type="http://schemas.openxmlformats.org/officeDocument/2006/relationships/image" Target="../media/image61.png"/><Relationship Id="rId99" Type="http://schemas.openxmlformats.org/officeDocument/2006/relationships/customXml" Target="../ink/ink73.xml"/><Relationship Id="rId4" Type="http://schemas.openxmlformats.org/officeDocument/2006/relationships/image" Target="../media/image1610.png"/><Relationship Id="rId9" Type="http://schemas.openxmlformats.org/officeDocument/2006/relationships/customXml" Target="../ink/ink28.xml"/><Relationship Id="rId13" Type="http://schemas.openxmlformats.org/officeDocument/2006/relationships/customXml" Target="../ink/ink30.xml"/><Relationship Id="rId18" Type="http://schemas.openxmlformats.org/officeDocument/2006/relationships/image" Target="../media/image2310.png"/><Relationship Id="rId39" Type="http://schemas.openxmlformats.org/officeDocument/2006/relationships/customXml" Target="../ink/ink43.xml"/><Relationship Id="rId34" Type="http://schemas.openxmlformats.org/officeDocument/2006/relationships/image" Target="../media/image3110.png"/><Relationship Id="rId50" Type="http://schemas.openxmlformats.org/officeDocument/2006/relationships/image" Target="../media/image39.png"/><Relationship Id="rId55" Type="http://schemas.openxmlformats.org/officeDocument/2006/relationships/customXml" Target="../ink/ink51.xml"/><Relationship Id="rId76" Type="http://schemas.openxmlformats.org/officeDocument/2006/relationships/image" Target="../media/image52.png"/><Relationship Id="rId97" Type="http://schemas.openxmlformats.org/officeDocument/2006/relationships/customXml" Target="../ink/ink72.xml"/><Relationship Id="rId7" Type="http://schemas.openxmlformats.org/officeDocument/2006/relationships/customXml" Target="../ink/ink27.xml"/><Relationship Id="rId71" Type="http://schemas.openxmlformats.org/officeDocument/2006/relationships/customXml" Target="../ink/ink59.xml"/><Relationship Id="rId92" Type="http://schemas.openxmlformats.org/officeDocument/2006/relationships/image" Target="../media/image60.png"/><Relationship Id="rId2" Type="http://schemas.openxmlformats.org/officeDocument/2006/relationships/image" Target="../media/image1410.png"/><Relationship Id="rId29" Type="http://schemas.openxmlformats.org/officeDocument/2006/relationships/customXml" Target="../ink/ink38.xml"/><Relationship Id="rId24" Type="http://schemas.openxmlformats.org/officeDocument/2006/relationships/image" Target="../media/image2610.png"/><Relationship Id="rId40" Type="http://schemas.openxmlformats.org/officeDocument/2006/relationships/image" Target="../media/image3410.png"/><Relationship Id="rId45" Type="http://schemas.openxmlformats.org/officeDocument/2006/relationships/customXml" Target="../ink/ink46.xml"/><Relationship Id="rId66" Type="http://schemas.openxmlformats.org/officeDocument/2006/relationships/image" Target="../media/image47.png"/><Relationship Id="rId87" Type="http://schemas.openxmlformats.org/officeDocument/2006/relationships/customXml" Target="../ink/ink67.xml"/><Relationship Id="rId61" Type="http://schemas.openxmlformats.org/officeDocument/2006/relationships/customXml" Target="../ink/ink54.xml"/><Relationship Id="rId82" Type="http://schemas.openxmlformats.org/officeDocument/2006/relationships/image" Target="../media/image55.png"/><Relationship Id="rId19" Type="http://schemas.openxmlformats.org/officeDocument/2006/relationships/customXml" Target="../ink/ink33.xml"/><Relationship Id="rId14" Type="http://schemas.openxmlformats.org/officeDocument/2006/relationships/image" Target="../media/image2110.png"/><Relationship Id="rId30" Type="http://schemas.openxmlformats.org/officeDocument/2006/relationships/image" Target="../media/image2910.png"/><Relationship Id="rId35" Type="http://schemas.openxmlformats.org/officeDocument/2006/relationships/customXml" Target="../ink/ink41.xml"/><Relationship Id="rId56" Type="http://schemas.openxmlformats.org/officeDocument/2006/relationships/image" Target="../media/image42.png"/><Relationship Id="rId77" Type="http://schemas.openxmlformats.org/officeDocument/2006/relationships/customXml" Target="../ink/ink62.xml"/><Relationship Id="rId100" Type="http://schemas.openxmlformats.org/officeDocument/2006/relationships/image" Target="../media/image64.png"/><Relationship Id="rId8" Type="http://schemas.openxmlformats.org/officeDocument/2006/relationships/image" Target="../media/image1811.png"/><Relationship Id="rId51" Type="http://schemas.openxmlformats.org/officeDocument/2006/relationships/customXml" Target="../ink/ink49.xml"/><Relationship Id="rId72" Type="http://schemas.openxmlformats.org/officeDocument/2006/relationships/image" Target="../media/image50.png"/><Relationship Id="rId93" Type="http://schemas.openxmlformats.org/officeDocument/2006/relationships/customXml" Target="../ink/ink70.xml"/><Relationship Id="rId98" Type="http://schemas.openxmlformats.org/officeDocument/2006/relationships/image" Target="../media/image6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customXml" Target="../ink/ink571.xml"/><Relationship Id="rId18" Type="http://schemas.openxmlformats.org/officeDocument/2006/relationships/image" Target="../media/image446.png"/><Relationship Id="rId3" Type="http://schemas.openxmlformats.org/officeDocument/2006/relationships/customXml" Target="../ink/ink566.xml"/><Relationship Id="rId7" Type="http://schemas.openxmlformats.org/officeDocument/2006/relationships/customXml" Target="../ink/ink568.xml"/><Relationship Id="rId12" Type="http://schemas.openxmlformats.org/officeDocument/2006/relationships/image" Target="../media/image443.png"/><Relationship Id="rId17" Type="http://schemas.openxmlformats.org/officeDocument/2006/relationships/customXml" Target="../ink/ink573.xml"/><Relationship Id="rId2" Type="http://schemas.openxmlformats.org/officeDocument/2006/relationships/image" Target="../media/image428.png"/><Relationship Id="rId16"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customXml" Target="../ink/ink570.xml"/><Relationship Id="rId5" Type="http://schemas.openxmlformats.org/officeDocument/2006/relationships/customXml" Target="../ink/ink567.xml"/><Relationship Id="rId15" Type="http://schemas.openxmlformats.org/officeDocument/2006/relationships/customXml" Target="../ink/ink572.xml"/><Relationship Id="rId10" Type="http://schemas.openxmlformats.org/officeDocument/2006/relationships/image" Target="../media/image442.png"/><Relationship Id="rId4" Type="http://schemas.openxmlformats.org/officeDocument/2006/relationships/image" Target="../media/image439.png"/><Relationship Id="rId9" Type="http://schemas.openxmlformats.org/officeDocument/2006/relationships/customXml" Target="../ink/ink569.xml"/><Relationship Id="rId14" Type="http://schemas.openxmlformats.org/officeDocument/2006/relationships/image" Target="../media/image444.png"/></Relationships>
</file>

<file path=ppt/slides/_rels/slide243.xml.rels><?xml version="1.0" encoding="UTF-8" standalone="yes"?>
<Relationships xmlns="http://schemas.openxmlformats.org/package/2006/relationships"><Relationship Id="rId8" Type="http://schemas.openxmlformats.org/officeDocument/2006/relationships/customXml" Target="../ink/ink576.xml"/><Relationship Id="rId13" Type="http://schemas.openxmlformats.org/officeDocument/2006/relationships/image" Target="../media/image451.png"/><Relationship Id="rId18" Type="http://schemas.openxmlformats.org/officeDocument/2006/relationships/customXml" Target="../ink/ink581.xml"/><Relationship Id="rId3" Type="http://schemas.openxmlformats.org/officeDocument/2006/relationships/image" Target="../media/image428.png"/><Relationship Id="rId21" Type="http://schemas.openxmlformats.org/officeDocument/2006/relationships/image" Target="../media/image455.png"/><Relationship Id="rId7" Type="http://schemas.openxmlformats.org/officeDocument/2006/relationships/image" Target="../media/image448.png"/><Relationship Id="rId12" Type="http://schemas.openxmlformats.org/officeDocument/2006/relationships/customXml" Target="../ink/ink578.xml"/><Relationship Id="rId17" Type="http://schemas.openxmlformats.org/officeDocument/2006/relationships/image" Target="../media/image453.png"/><Relationship Id="rId25" Type="http://schemas.openxmlformats.org/officeDocument/2006/relationships/image" Target="../media/image457.png"/><Relationship Id="rId2" Type="http://schemas.openxmlformats.org/officeDocument/2006/relationships/notesSlide" Target="../notesSlides/notesSlide59.xml"/><Relationship Id="rId16" Type="http://schemas.openxmlformats.org/officeDocument/2006/relationships/customXml" Target="../ink/ink580.xml"/><Relationship Id="rId20" Type="http://schemas.openxmlformats.org/officeDocument/2006/relationships/customXml" Target="../ink/ink582.xml"/><Relationship Id="rId1" Type="http://schemas.openxmlformats.org/officeDocument/2006/relationships/slideLayout" Target="../slideLayouts/slideLayout2.xml"/><Relationship Id="rId6" Type="http://schemas.openxmlformats.org/officeDocument/2006/relationships/customXml" Target="../ink/ink575.xml"/><Relationship Id="rId11" Type="http://schemas.openxmlformats.org/officeDocument/2006/relationships/image" Target="../media/image450.png"/><Relationship Id="rId24" Type="http://schemas.openxmlformats.org/officeDocument/2006/relationships/customXml" Target="../ink/ink584.xml"/><Relationship Id="rId5" Type="http://schemas.openxmlformats.org/officeDocument/2006/relationships/image" Target="../media/image447.png"/><Relationship Id="rId15" Type="http://schemas.openxmlformats.org/officeDocument/2006/relationships/image" Target="../media/image452.png"/><Relationship Id="rId23" Type="http://schemas.openxmlformats.org/officeDocument/2006/relationships/image" Target="../media/image456.png"/><Relationship Id="rId10" Type="http://schemas.openxmlformats.org/officeDocument/2006/relationships/customXml" Target="../ink/ink577.xml"/><Relationship Id="rId19" Type="http://schemas.openxmlformats.org/officeDocument/2006/relationships/image" Target="../media/image454.png"/><Relationship Id="rId4" Type="http://schemas.openxmlformats.org/officeDocument/2006/relationships/customXml" Target="../ink/ink574.xml"/><Relationship Id="rId9" Type="http://schemas.openxmlformats.org/officeDocument/2006/relationships/image" Target="../media/image449.png"/><Relationship Id="rId14" Type="http://schemas.openxmlformats.org/officeDocument/2006/relationships/customXml" Target="../ink/ink579.xml"/><Relationship Id="rId22" Type="http://schemas.openxmlformats.org/officeDocument/2006/relationships/customXml" Target="../ink/ink58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customXml" Target="../ink/ink588.xml"/><Relationship Id="rId3" Type="http://schemas.openxmlformats.org/officeDocument/2006/relationships/image" Target="../media/image458.png"/><Relationship Id="rId7" Type="http://schemas.openxmlformats.org/officeDocument/2006/relationships/image" Target="../media/image460.png"/><Relationship Id="rId2" Type="http://schemas.openxmlformats.org/officeDocument/2006/relationships/customXml" Target="../ink/ink585.xml"/><Relationship Id="rId1" Type="http://schemas.openxmlformats.org/officeDocument/2006/relationships/slideLayout" Target="../slideLayouts/slideLayout2.xml"/><Relationship Id="rId6" Type="http://schemas.openxmlformats.org/officeDocument/2006/relationships/customXml" Target="../ink/ink587.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89.xml"/><Relationship Id="rId4" Type="http://schemas.openxmlformats.org/officeDocument/2006/relationships/customXml" Target="../ink/ink586.xml"/><Relationship Id="rId9" Type="http://schemas.openxmlformats.org/officeDocument/2006/relationships/image" Target="../media/image46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0.xml.rels><?xml version="1.0" encoding="UTF-8" standalone="yes"?>
<Relationships xmlns="http://schemas.openxmlformats.org/package/2006/relationships"><Relationship Id="rId8" Type="http://schemas.openxmlformats.org/officeDocument/2006/relationships/customXml" Target="../ink/ink593.xml"/><Relationship Id="rId13" Type="http://schemas.openxmlformats.org/officeDocument/2006/relationships/image" Target="../media/image468.png"/><Relationship Id="rId18" Type="http://schemas.openxmlformats.org/officeDocument/2006/relationships/customXml" Target="../ink/ink598.xml"/><Relationship Id="rId3" Type="http://schemas.openxmlformats.org/officeDocument/2006/relationships/image" Target="../media/image463.png"/><Relationship Id="rId7" Type="http://schemas.openxmlformats.org/officeDocument/2006/relationships/image" Target="../media/image465.png"/><Relationship Id="rId12" Type="http://schemas.openxmlformats.org/officeDocument/2006/relationships/customXml" Target="../ink/ink595.xml"/><Relationship Id="rId17" Type="http://schemas.openxmlformats.org/officeDocument/2006/relationships/image" Target="../media/image470.png"/><Relationship Id="rId2" Type="http://schemas.openxmlformats.org/officeDocument/2006/relationships/customXml" Target="../ink/ink590.xml"/><Relationship Id="rId16" Type="http://schemas.openxmlformats.org/officeDocument/2006/relationships/customXml" Target="../ink/ink597.xml"/><Relationship Id="rId1" Type="http://schemas.openxmlformats.org/officeDocument/2006/relationships/slideLayout" Target="../slideLayouts/slideLayout2.xml"/><Relationship Id="rId6" Type="http://schemas.openxmlformats.org/officeDocument/2006/relationships/customXml" Target="../ink/ink592.xml"/><Relationship Id="rId11" Type="http://schemas.openxmlformats.org/officeDocument/2006/relationships/image" Target="../media/image467.png"/><Relationship Id="rId5" Type="http://schemas.openxmlformats.org/officeDocument/2006/relationships/image" Target="../media/image464.png"/><Relationship Id="rId15" Type="http://schemas.openxmlformats.org/officeDocument/2006/relationships/image" Target="../media/image469.png"/><Relationship Id="rId10" Type="http://schemas.openxmlformats.org/officeDocument/2006/relationships/customXml" Target="../ink/ink594.xml"/><Relationship Id="rId19" Type="http://schemas.openxmlformats.org/officeDocument/2006/relationships/image" Target="../media/image471.png"/><Relationship Id="rId4" Type="http://schemas.openxmlformats.org/officeDocument/2006/relationships/customXml" Target="../ink/ink591.xml"/><Relationship Id="rId9" Type="http://schemas.openxmlformats.org/officeDocument/2006/relationships/image" Target="../media/image466.png"/><Relationship Id="rId14" Type="http://schemas.openxmlformats.org/officeDocument/2006/relationships/customXml" Target="../ink/ink59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85.png"/><Relationship Id="rId4" Type="http://schemas.openxmlformats.org/officeDocument/2006/relationships/image" Target="../media/image484.png"/></Relationships>
</file>

<file path=ppt/slides/_rels/slide272.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87.emf"/><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604.xml"/><Relationship Id="rId18" Type="http://schemas.openxmlformats.org/officeDocument/2006/relationships/image" Target="../media/image4740.png"/><Relationship Id="rId26" Type="http://schemas.openxmlformats.org/officeDocument/2006/relationships/image" Target="../media/image4780.png"/><Relationship Id="rId39" Type="http://schemas.openxmlformats.org/officeDocument/2006/relationships/customXml" Target="../ink/ink617.xml"/><Relationship Id="rId21" Type="http://schemas.openxmlformats.org/officeDocument/2006/relationships/customXml" Target="../ink/ink608.xml"/><Relationship Id="rId34" Type="http://schemas.openxmlformats.org/officeDocument/2006/relationships/image" Target="../media/image4820.png"/><Relationship Id="rId42" Type="http://schemas.openxmlformats.org/officeDocument/2006/relationships/image" Target="../media/image4860.png"/><Relationship Id="rId47" Type="http://schemas.openxmlformats.org/officeDocument/2006/relationships/customXml" Target="../ink/ink621.xml"/><Relationship Id="rId7" Type="http://schemas.openxmlformats.org/officeDocument/2006/relationships/customXml" Target="../ink/ink601.xml"/><Relationship Id="rId2" Type="http://schemas.openxmlformats.org/officeDocument/2006/relationships/image" Target="../media/image491.png"/><Relationship Id="rId16" Type="http://schemas.openxmlformats.org/officeDocument/2006/relationships/image" Target="../media/image4730.png"/><Relationship Id="rId29" Type="http://schemas.openxmlformats.org/officeDocument/2006/relationships/customXml" Target="../ink/ink612.xml"/><Relationship Id="rId1" Type="http://schemas.openxmlformats.org/officeDocument/2006/relationships/slideLayout" Target="../slideLayouts/slideLayout2.xml"/><Relationship Id="rId6" Type="http://schemas.openxmlformats.org/officeDocument/2006/relationships/image" Target="../media/image4680.png"/><Relationship Id="rId11" Type="http://schemas.openxmlformats.org/officeDocument/2006/relationships/customXml" Target="../ink/ink603.xml"/><Relationship Id="rId24" Type="http://schemas.openxmlformats.org/officeDocument/2006/relationships/image" Target="../media/image4770.png"/><Relationship Id="rId32" Type="http://schemas.openxmlformats.org/officeDocument/2006/relationships/image" Target="../media/image4810.png"/><Relationship Id="rId37" Type="http://schemas.openxmlformats.org/officeDocument/2006/relationships/customXml" Target="../ink/ink616.xml"/><Relationship Id="rId40" Type="http://schemas.openxmlformats.org/officeDocument/2006/relationships/image" Target="../media/image4850.png"/><Relationship Id="rId45" Type="http://schemas.openxmlformats.org/officeDocument/2006/relationships/customXml" Target="../ink/ink620.xml"/><Relationship Id="rId5" Type="http://schemas.openxmlformats.org/officeDocument/2006/relationships/customXml" Target="../ink/ink600.xml"/><Relationship Id="rId15" Type="http://schemas.openxmlformats.org/officeDocument/2006/relationships/customXml" Target="../ink/ink605.xml"/><Relationship Id="rId23" Type="http://schemas.openxmlformats.org/officeDocument/2006/relationships/customXml" Target="../ink/ink609.xml"/><Relationship Id="rId28" Type="http://schemas.openxmlformats.org/officeDocument/2006/relationships/image" Target="../media/image4790.png"/><Relationship Id="rId36" Type="http://schemas.openxmlformats.org/officeDocument/2006/relationships/image" Target="../media/image4830.png"/><Relationship Id="rId10" Type="http://schemas.openxmlformats.org/officeDocument/2006/relationships/image" Target="../media/image4700.png"/><Relationship Id="rId19" Type="http://schemas.openxmlformats.org/officeDocument/2006/relationships/customXml" Target="../ink/ink607.xml"/><Relationship Id="rId31" Type="http://schemas.openxmlformats.org/officeDocument/2006/relationships/customXml" Target="../ink/ink613.xml"/><Relationship Id="rId44" Type="http://schemas.openxmlformats.org/officeDocument/2006/relationships/image" Target="../media/image487.png"/><Relationship Id="rId4" Type="http://schemas.openxmlformats.org/officeDocument/2006/relationships/image" Target="../media/image4670.png"/><Relationship Id="rId9" Type="http://schemas.openxmlformats.org/officeDocument/2006/relationships/customXml" Target="../ink/ink602.xml"/><Relationship Id="rId14" Type="http://schemas.openxmlformats.org/officeDocument/2006/relationships/image" Target="../media/image4720.png"/><Relationship Id="rId22" Type="http://schemas.openxmlformats.org/officeDocument/2006/relationships/image" Target="../media/image4760.png"/><Relationship Id="rId27" Type="http://schemas.openxmlformats.org/officeDocument/2006/relationships/customXml" Target="../ink/ink611.xml"/><Relationship Id="rId30" Type="http://schemas.openxmlformats.org/officeDocument/2006/relationships/image" Target="../media/image4800.png"/><Relationship Id="rId35" Type="http://schemas.openxmlformats.org/officeDocument/2006/relationships/customXml" Target="../ink/ink615.xml"/><Relationship Id="rId43" Type="http://schemas.openxmlformats.org/officeDocument/2006/relationships/customXml" Target="../ink/ink619.xml"/><Relationship Id="rId48" Type="http://schemas.openxmlformats.org/officeDocument/2006/relationships/image" Target="../media/image4890.png"/><Relationship Id="rId8" Type="http://schemas.openxmlformats.org/officeDocument/2006/relationships/image" Target="../media/image4690.png"/><Relationship Id="rId3" Type="http://schemas.openxmlformats.org/officeDocument/2006/relationships/customXml" Target="../ink/ink599.xml"/><Relationship Id="rId12" Type="http://schemas.openxmlformats.org/officeDocument/2006/relationships/image" Target="../media/image4710.png"/><Relationship Id="rId17" Type="http://schemas.openxmlformats.org/officeDocument/2006/relationships/customXml" Target="../ink/ink606.xml"/><Relationship Id="rId25" Type="http://schemas.openxmlformats.org/officeDocument/2006/relationships/customXml" Target="../ink/ink610.xml"/><Relationship Id="rId33" Type="http://schemas.openxmlformats.org/officeDocument/2006/relationships/customXml" Target="../ink/ink614.xml"/><Relationship Id="rId38" Type="http://schemas.openxmlformats.org/officeDocument/2006/relationships/image" Target="../media/image4840.png"/><Relationship Id="rId46" Type="http://schemas.openxmlformats.org/officeDocument/2006/relationships/image" Target="../media/image4880.png"/><Relationship Id="rId20" Type="http://schemas.openxmlformats.org/officeDocument/2006/relationships/image" Target="../media/image4750.png"/><Relationship Id="rId41" Type="http://schemas.openxmlformats.org/officeDocument/2006/relationships/customXml" Target="../ink/ink618.xml"/></Relationships>
</file>

<file path=ppt/slides/_rels/slide307.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customXml" Target="../ink/ink627.xml"/><Relationship Id="rId18" Type="http://schemas.openxmlformats.org/officeDocument/2006/relationships/image" Target="../media/image498.png"/><Relationship Id="rId26" Type="http://schemas.openxmlformats.org/officeDocument/2006/relationships/image" Target="../media/image502.png"/><Relationship Id="rId3" Type="http://schemas.openxmlformats.org/officeDocument/2006/relationships/customXml" Target="../ink/ink622.xml"/><Relationship Id="rId21" Type="http://schemas.openxmlformats.org/officeDocument/2006/relationships/customXml" Target="../ink/ink631.xml"/><Relationship Id="rId7" Type="http://schemas.openxmlformats.org/officeDocument/2006/relationships/customXml" Target="../ink/ink624.xml"/><Relationship Id="rId12" Type="http://schemas.openxmlformats.org/officeDocument/2006/relationships/image" Target="../media/image495.png"/><Relationship Id="rId17" Type="http://schemas.openxmlformats.org/officeDocument/2006/relationships/customXml" Target="../ink/ink629.xml"/><Relationship Id="rId25" Type="http://schemas.openxmlformats.org/officeDocument/2006/relationships/customXml" Target="../ink/ink633.xml"/><Relationship Id="rId2" Type="http://schemas.openxmlformats.org/officeDocument/2006/relationships/image" Target="../media/image492.png"/><Relationship Id="rId16" Type="http://schemas.openxmlformats.org/officeDocument/2006/relationships/image" Target="../media/image497.png"/><Relationship Id="rId20"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4920.png"/><Relationship Id="rId11" Type="http://schemas.openxmlformats.org/officeDocument/2006/relationships/customXml" Target="../ink/ink626.xml"/><Relationship Id="rId24" Type="http://schemas.openxmlformats.org/officeDocument/2006/relationships/image" Target="../media/image501.png"/><Relationship Id="rId5" Type="http://schemas.openxmlformats.org/officeDocument/2006/relationships/customXml" Target="../ink/ink623.xml"/><Relationship Id="rId15" Type="http://schemas.openxmlformats.org/officeDocument/2006/relationships/customXml" Target="../ink/ink628.xml"/><Relationship Id="rId23" Type="http://schemas.openxmlformats.org/officeDocument/2006/relationships/customXml" Target="../ink/ink632.xml"/><Relationship Id="rId10" Type="http://schemas.openxmlformats.org/officeDocument/2006/relationships/image" Target="../media/image494.png"/><Relationship Id="rId19" Type="http://schemas.openxmlformats.org/officeDocument/2006/relationships/customXml" Target="../ink/ink630.xml"/><Relationship Id="rId4" Type="http://schemas.openxmlformats.org/officeDocument/2006/relationships/image" Target="../media/image4910.png"/><Relationship Id="rId9" Type="http://schemas.openxmlformats.org/officeDocument/2006/relationships/customXml" Target="../ink/ink625.xml"/><Relationship Id="rId14" Type="http://schemas.openxmlformats.org/officeDocument/2006/relationships/image" Target="../media/image496.png"/><Relationship Id="rId22" Type="http://schemas.openxmlformats.org/officeDocument/2006/relationships/image" Target="../media/image500.png"/><Relationship Id="rId27" Type="http://schemas.openxmlformats.org/officeDocument/2006/relationships/customXml" Target="../ink/ink63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customXml" Target="../ink/ink640.xml"/><Relationship Id="rId18" Type="http://schemas.openxmlformats.org/officeDocument/2006/relationships/image" Target="../media/image512.png"/><Relationship Id="rId26" Type="http://schemas.openxmlformats.org/officeDocument/2006/relationships/image" Target="../media/image516.png"/><Relationship Id="rId3" Type="http://schemas.openxmlformats.org/officeDocument/2006/relationships/customXml" Target="../ink/ink635.xml"/><Relationship Id="rId21" Type="http://schemas.openxmlformats.org/officeDocument/2006/relationships/customXml" Target="../ink/ink644.xml"/><Relationship Id="rId7" Type="http://schemas.openxmlformats.org/officeDocument/2006/relationships/customXml" Target="../ink/ink637.xml"/><Relationship Id="rId12" Type="http://schemas.openxmlformats.org/officeDocument/2006/relationships/image" Target="../media/image509.png"/><Relationship Id="rId17" Type="http://schemas.openxmlformats.org/officeDocument/2006/relationships/customXml" Target="../ink/ink642.xml"/><Relationship Id="rId25" Type="http://schemas.openxmlformats.org/officeDocument/2006/relationships/customXml" Target="../ink/ink646.xml"/><Relationship Id="rId2" Type="http://schemas.openxmlformats.org/officeDocument/2006/relationships/image" Target="../media/image504.png"/><Relationship Id="rId16" Type="http://schemas.openxmlformats.org/officeDocument/2006/relationships/image" Target="../media/image511.png"/><Relationship Id="rId20" Type="http://schemas.openxmlformats.org/officeDocument/2006/relationships/image" Target="../media/image513.png"/><Relationship Id="rId29" Type="http://schemas.openxmlformats.org/officeDocument/2006/relationships/customXml" Target="../ink/ink648.xml"/><Relationship Id="rId1" Type="http://schemas.openxmlformats.org/officeDocument/2006/relationships/slideLayout" Target="../slideLayouts/slideLayout2.xml"/><Relationship Id="rId6" Type="http://schemas.openxmlformats.org/officeDocument/2006/relationships/image" Target="../media/image506.png"/><Relationship Id="rId11" Type="http://schemas.openxmlformats.org/officeDocument/2006/relationships/customXml" Target="../ink/ink639.xml"/><Relationship Id="rId24" Type="http://schemas.openxmlformats.org/officeDocument/2006/relationships/image" Target="../media/image515.png"/><Relationship Id="rId5" Type="http://schemas.openxmlformats.org/officeDocument/2006/relationships/customXml" Target="../ink/ink636.xml"/><Relationship Id="rId15" Type="http://schemas.openxmlformats.org/officeDocument/2006/relationships/customXml" Target="../ink/ink641.xml"/><Relationship Id="rId23" Type="http://schemas.openxmlformats.org/officeDocument/2006/relationships/customXml" Target="../ink/ink645.xml"/><Relationship Id="rId28" Type="http://schemas.openxmlformats.org/officeDocument/2006/relationships/image" Target="../media/image517.png"/><Relationship Id="rId10" Type="http://schemas.openxmlformats.org/officeDocument/2006/relationships/image" Target="../media/image508.png"/><Relationship Id="rId19" Type="http://schemas.openxmlformats.org/officeDocument/2006/relationships/customXml" Target="../ink/ink643.xml"/><Relationship Id="rId4" Type="http://schemas.openxmlformats.org/officeDocument/2006/relationships/image" Target="../media/image505.png"/><Relationship Id="rId9" Type="http://schemas.openxmlformats.org/officeDocument/2006/relationships/customXml" Target="../ink/ink638.xml"/><Relationship Id="rId14" Type="http://schemas.openxmlformats.org/officeDocument/2006/relationships/image" Target="../media/image510.png"/><Relationship Id="rId22" Type="http://schemas.openxmlformats.org/officeDocument/2006/relationships/image" Target="../media/image514.png"/><Relationship Id="rId27" Type="http://schemas.openxmlformats.org/officeDocument/2006/relationships/customXml" Target="../ink/ink647.xml"/><Relationship Id="rId30" Type="http://schemas.openxmlformats.org/officeDocument/2006/relationships/image" Target="../media/image518.png"/></Relationships>
</file>

<file path=ppt/slides/_rels/slide312.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654.xml"/><Relationship Id="rId18" Type="http://schemas.openxmlformats.org/officeDocument/2006/relationships/image" Target="../media/image508.png"/><Relationship Id="rId26" Type="http://schemas.openxmlformats.org/officeDocument/2006/relationships/image" Target="../media/image546.png"/><Relationship Id="rId3" Type="http://schemas.openxmlformats.org/officeDocument/2006/relationships/customXml" Target="../ink/ink649.xml"/><Relationship Id="rId21" Type="http://schemas.openxmlformats.org/officeDocument/2006/relationships/customXml" Target="../ink/ink658.xml"/><Relationship Id="rId34" Type="http://schemas.openxmlformats.org/officeDocument/2006/relationships/image" Target="../media/image550.png"/><Relationship Id="rId7" Type="http://schemas.openxmlformats.org/officeDocument/2006/relationships/customXml" Target="../ink/ink651.xml"/><Relationship Id="rId12" Type="http://schemas.openxmlformats.org/officeDocument/2006/relationships/image" Target="../media/image540.png"/><Relationship Id="rId17" Type="http://schemas.openxmlformats.org/officeDocument/2006/relationships/customXml" Target="../ink/ink656.xml"/><Relationship Id="rId25" Type="http://schemas.openxmlformats.org/officeDocument/2006/relationships/customXml" Target="../ink/ink660.xml"/><Relationship Id="rId33" Type="http://schemas.openxmlformats.org/officeDocument/2006/relationships/customXml" Target="../ink/ink664.xml"/><Relationship Id="rId2" Type="http://schemas.openxmlformats.org/officeDocument/2006/relationships/image" Target="../media/image522.png"/><Relationship Id="rId16" Type="http://schemas.openxmlformats.org/officeDocument/2006/relationships/image" Target="../media/image542.png"/><Relationship Id="rId20" Type="http://schemas.openxmlformats.org/officeDocument/2006/relationships/image" Target="../media/image543.png"/><Relationship Id="rId29" Type="http://schemas.openxmlformats.org/officeDocument/2006/relationships/customXml" Target="../ink/ink662.xml"/><Relationship Id="rId1" Type="http://schemas.openxmlformats.org/officeDocument/2006/relationships/slideLayout" Target="../slideLayouts/slideLayout2.xml"/><Relationship Id="rId6" Type="http://schemas.openxmlformats.org/officeDocument/2006/relationships/image" Target="../media/image537.png"/><Relationship Id="rId11" Type="http://schemas.openxmlformats.org/officeDocument/2006/relationships/customXml" Target="../ink/ink653.xml"/><Relationship Id="rId24" Type="http://schemas.openxmlformats.org/officeDocument/2006/relationships/image" Target="../media/image545.png"/><Relationship Id="rId32" Type="http://schemas.openxmlformats.org/officeDocument/2006/relationships/image" Target="../media/image549.png"/><Relationship Id="rId5" Type="http://schemas.openxmlformats.org/officeDocument/2006/relationships/customXml" Target="../ink/ink650.xml"/><Relationship Id="rId15" Type="http://schemas.openxmlformats.org/officeDocument/2006/relationships/customXml" Target="../ink/ink655.xml"/><Relationship Id="rId23" Type="http://schemas.openxmlformats.org/officeDocument/2006/relationships/customXml" Target="../ink/ink659.xml"/><Relationship Id="rId28" Type="http://schemas.openxmlformats.org/officeDocument/2006/relationships/image" Target="../media/image547.png"/><Relationship Id="rId36" Type="http://schemas.openxmlformats.org/officeDocument/2006/relationships/image" Target="../media/image551.png"/><Relationship Id="rId10" Type="http://schemas.openxmlformats.org/officeDocument/2006/relationships/image" Target="../media/image539.png"/><Relationship Id="rId19" Type="http://schemas.openxmlformats.org/officeDocument/2006/relationships/customXml" Target="../ink/ink657.xml"/><Relationship Id="rId31" Type="http://schemas.openxmlformats.org/officeDocument/2006/relationships/customXml" Target="../ink/ink663.xml"/><Relationship Id="rId4" Type="http://schemas.openxmlformats.org/officeDocument/2006/relationships/image" Target="../media/image536.png"/><Relationship Id="rId9" Type="http://schemas.openxmlformats.org/officeDocument/2006/relationships/customXml" Target="../ink/ink652.xml"/><Relationship Id="rId14" Type="http://schemas.openxmlformats.org/officeDocument/2006/relationships/image" Target="../media/image541.png"/><Relationship Id="rId22" Type="http://schemas.openxmlformats.org/officeDocument/2006/relationships/image" Target="../media/image544.png"/><Relationship Id="rId27" Type="http://schemas.openxmlformats.org/officeDocument/2006/relationships/customXml" Target="../ink/ink661.xml"/><Relationship Id="rId30" Type="http://schemas.openxmlformats.org/officeDocument/2006/relationships/image" Target="../media/image548.png"/><Relationship Id="rId35" Type="http://schemas.openxmlformats.org/officeDocument/2006/relationships/customXml" Target="../ink/ink665.xml"/><Relationship Id="rId8" Type="http://schemas.openxmlformats.org/officeDocument/2006/relationships/image" Target="../media/image538.png"/></Relationships>
</file>

<file path=ppt/slides/_rels/slide316.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6" Type="http://schemas.openxmlformats.org/officeDocument/2006/relationships/image" Target="../media/image558.png"/><Relationship Id="rId21" Type="http://schemas.openxmlformats.org/officeDocument/2006/relationships/customXml" Target="../ink/ink675.xml"/><Relationship Id="rId42" Type="http://schemas.openxmlformats.org/officeDocument/2006/relationships/image" Target="../media/image566.png"/><Relationship Id="rId47" Type="http://schemas.openxmlformats.org/officeDocument/2006/relationships/customXml" Target="../ink/ink688.xml"/><Relationship Id="rId63" Type="http://schemas.openxmlformats.org/officeDocument/2006/relationships/customXml" Target="../ink/ink696.xml"/><Relationship Id="rId68" Type="http://schemas.openxmlformats.org/officeDocument/2006/relationships/image" Target="../media/image579.png"/><Relationship Id="rId2" Type="http://schemas.openxmlformats.org/officeDocument/2006/relationships/image" Target="../media/image530.png"/><Relationship Id="rId16" Type="http://schemas.openxmlformats.org/officeDocument/2006/relationships/image" Target="../media/image553.png"/><Relationship Id="rId29" Type="http://schemas.openxmlformats.org/officeDocument/2006/relationships/customXml" Target="../ink/ink679.xml"/><Relationship Id="rId11" Type="http://schemas.openxmlformats.org/officeDocument/2006/relationships/customXml" Target="../ink/ink670.xml"/><Relationship Id="rId24" Type="http://schemas.openxmlformats.org/officeDocument/2006/relationships/image" Target="../media/image557.png"/><Relationship Id="rId32" Type="http://schemas.openxmlformats.org/officeDocument/2006/relationships/image" Target="../media/image561.png"/><Relationship Id="rId37" Type="http://schemas.openxmlformats.org/officeDocument/2006/relationships/customXml" Target="../ink/ink683.xml"/><Relationship Id="rId40" Type="http://schemas.openxmlformats.org/officeDocument/2006/relationships/image" Target="../media/image565.png"/><Relationship Id="rId45" Type="http://schemas.openxmlformats.org/officeDocument/2006/relationships/customXml" Target="../ink/ink687.xml"/><Relationship Id="rId53" Type="http://schemas.openxmlformats.org/officeDocument/2006/relationships/customXml" Target="../ink/ink691.xml"/><Relationship Id="rId58" Type="http://schemas.openxmlformats.org/officeDocument/2006/relationships/image" Target="../media/image574.png"/><Relationship Id="rId66" Type="http://schemas.openxmlformats.org/officeDocument/2006/relationships/image" Target="../media/image578.png"/><Relationship Id="rId74" Type="http://schemas.openxmlformats.org/officeDocument/2006/relationships/image" Target="../media/image582.png"/><Relationship Id="rId5" Type="http://schemas.openxmlformats.org/officeDocument/2006/relationships/customXml" Target="../ink/ink667.xml"/><Relationship Id="rId61" Type="http://schemas.openxmlformats.org/officeDocument/2006/relationships/customXml" Target="../ink/ink695.xml"/><Relationship Id="rId19" Type="http://schemas.openxmlformats.org/officeDocument/2006/relationships/customXml" Target="../ink/ink674.xml"/><Relationship Id="rId14" Type="http://schemas.openxmlformats.org/officeDocument/2006/relationships/image" Target="../media/image552.png"/><Relationship Id="rId22" Type="http://schemas.openxmlformats.org/officeDocument/2006/relationships/image" Target="../media/image556.png"/><Relationship Id="rId27" Type="http://schemas.openxmlformats.org/officeDocument/2006/relationships/customXml" Target="../ink/ink678.xml"/><Relationship Id="rId30" Type="http://schemas.openxmlformats.org/officeDocument/2006/relationships/image" Target="../media/image560.png"/><Relationship Id="rId35" Type="http://schemas.openxmlformats.org/officeDocument/2006/relationships/customXml" Target="../ink/ink682.xml"/><Relationship Id="rId43" Type="http://schemas.openxmlformats.org/officeDocument/2006/relationships/customXml" Target="../ink/ink686.xml"/><Relationship Id="rId48" Type="http://schemas.openxmlformats.org/officeDocument/2006/relationships/image" Target="../media/image569.png"/><Relationship Id="rId56" Type="http://schemas.openxmlformats.org/officeDocument/2006/relationships/image" Target="../media/image573.png"/><Relationship Id="rId64" Type="http://schemas.openxmlformats.org/officeDocument/2006/relationships/image" Target="../media/image577.png"/><Relationship Id="rId69" Type="http://schemas.openxmlformats.org/officeDocument/2006/relationships/customXml" Target="../ink/ink699.xml"/><Relationship Id="rId8" Type="http://schemas.openxmlformats.org/officeDocument/2006/relationships/image" Target="../media/image533.png"/><Relationship Id="rId51" Type="http://schemas.openxmlformats.org/officeDocument/2006/relationships/customXml" Target="../ink/ink690.xml"/><Relationship Id="rId72" Type="http://schemas.openxmlformats.org/officeDocument/2006/relationships/image" Target="../media/image581.png"/><Relationship Id="rId3" Type="http://schemas.openxmlformats.org/officeDocument/2006/relationships/customXml" Target="../ink/ink666.xml"/><Relationship Id="rId12" Type="http://schemas.openxmlformats.org/officeDocument/2006/relationships/image" Target="../media/image535.png"/><Relationship Id="rId17" Type="http://schemas.openxmlformats.org/officeDocument/2006/relationships/customXml" Target="../ink/ink673.xml"/><Relationship Id="rId25" Type="http://schemas.openxmlformats.org/officeDocument/2006/relationships/customXml" Target="../ink/ink677.xml"/><Relationship Id="rId33" Type="http://schemas.openxmlformats.org/officeDocument/2006/relationships/customXml" Target="../ink/ink681.xml"/><Relationship Id="rId38" Type="http://schemas.openxmlformats.org/officeDocument/2006/relationships/image" Target="../media/image564.png"/><Relationship Id="rId46" Type="http://schemas.openxmlformats.org/officeDocument/2006/relationships/image" Target="../media/image568.png"/><Relationship Id="rId59" Type="http://schemas.openxmlformats.org/officeDocument/2006/relationships/customXml" Target="../ink/ink694.xml"/><Relationship Id="rId67" Type="http://schemas.openxmlformats.org/officeDocument/2006/relationships/customXml" Target="../ink/ink698.xml"/><Relationship Id="rId20" Type="http://schemas.openxmlformats.org/officeDocument/2006/relationships/image" Target="../media/image555.png"/><Relationship Id="rId41" Type="http://schemas.openxmlformats.org/officeDocument/2006/relationships/customXml" Target="../ink/ink685.xml"/><Relationship Id="rId54" Type="http://schemas.openxmlformats.org/officeDocument/2006/relationships/image" Target="../media/image572.png"/><Relationship Id="rId62" Type="http://schemas.openxmlformats.org/officeDocument/2006/relationships/image" Target="../media/image576.png"/><Relationship Id="rId70"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532.png"/><Relationship Id="rId15" Type="http://schemas.openxmlformats.org/officeDocument/2006/relationships/customXml" Target="../ink/ink672.xml"/><Relationship Id="rId23" Type="http://schemas.openxmlformats.org/officeDocument/2006/relationships/customXml" Target="../ink/ink676.xml"/><Relationship Id="rId28" Type="http://schemas.openxmlformats.org/officeDocument/2006/relationships/image" Target="../media/image559.png"/><Relationship Id="rId36" Type="http://schemas.openxmlformats.org/officeDocument/2006/relationships/image" Target="../media/image563.png"/><Relationship Id="rId49" Type="http://schemas.openxmlformats.org/officeDocument/2006/relationships/customXml" Target="../ink/ink689.xml"/><Relationship Id="rId57" Type="http://schemas.openxmlformats.org/officeDocument/2006/relationships/customXml" Target="../ink/ink693.xml"/><Relationship Id="rId10" Type="http://schemas.openxmlformats.org/officeDocument/2006/relationships/image" Target="../media/image534.png"/><Relationship Id="rId31" Type="http://schemas.openxmlformats.org/officeDocument/2006/relationships/customXml" Target="../ink/ink680.xml"/><Relationship Id="rId44" Type="http://schemas.openxmlformats.org/officeDocument/2006/relationships/image" Target="../media/image567.png"/><Relationship Id="rId52" Type="http://schemas.openxmlformats.org/officeDocument/2006/relationships/image" Target="../media/image571.png"/><Relationship Id="rId60" Type="http://schemas.openxmlformats.org/officeDocument/2006/relationships/image" Target="../media/image575.png"/><Relationship Id="rId65" Type="http://schemas.openxmlformats.org/officeDocument/2006/relationships/customXml" Target="../ink/ink697.xml"/><Relationship Id="rId73" Type="http://schemas.openxmlformats.org/officeDocument/2006/relationships/customXml" Target="../ink/ink701.xml"/><Relationship Id="rId4" Type="http://schemas.openxmlformats.org/officeDocument/2006/relationships/image" Target="../media/image531.png"/><Relationship Id="rId9" Type="http://schemas.openxmlformats.org/officeDocument/2006/relationships/customXml" Target="../ink/ink669.xml"/><Relationship Id="rId13" Type="http://schemas.openxmlformats.org/officeDocument/2006/relationships/customXml" Target="../ink/ink671.xml"/><Relationship Id="rId18" Type="http://schemas.openxmlformats.org/officeDocument/2006/relationships/image" Target="../media/image554.png"/><Relationship Id="rId39" Type="http://schemas.openxmlformats.org/officeDocument/2006/relationships/customXml" Target="../ink/ink684.xml"/><Relationship Id="rId34" Type="http://schemas.openxmlformats.org/officeDocument/2006/relationships/image" Target="../media/image562.png"/><Relationship Id="rId50" Type="http://schemas.openxmlformats.org/officeDocument/2006/relationships/image" Target="../media/image570.png"/><Relationship Id="rId55" Type="http://schemas.openxmlformats.org/officeDocument/2006/relationships/customXml" Target="../ink/ink692.xml"/><Relationship Id="rId7" Type="http://schemas.openxmlformats.org/officeDocument/2006/relationships/customXml" Target="../ink/ink668.xml"/><Relationship Id="rId71" Type="http://schemas.openxmlformats.org/officeDocument/2006/relationships/customXml" Target="../ink/ink700.xml"/></Relationships>
</file>

<file path=ppt/slides/_rels/slide328.xml.rels><?xml version="1.0" encoding="UTF-8" standalone="yes"?>
<Relationships xmlns="http://schemas.openxmlformats.org/package/2006/relationships"><Relationship Id="rId13" Type="http://schemas.openxmlformats.org/officeDocument/2006/relationships/customXml" Target="../ink/ink707.xml"/><Relationship Id="rId18" Type="http://schemas.openxmlformats.org/officeDocument/2006/relationships/image" Target="../media/image590.png"/><Relationship Id="rId26" Type="http://schemas.openxmlformats.org/officeDocument/2006/relationships/image" Target="../media/image594.png"/><Relationship Id="rId39" Type="http://schemas.openxmlformats.org/officeDocument/2006/relationships/customXml" Target="../ink/ink720.xml"/><Relationship Id="rId21" Type="http://schemas.openxmlformats.org/officeDocument/2006/relationships/customXml" Target="../ink/ink711.xml"/><Relationship Id="rId34" Type="http://schemas.openxmlformats.org/officeDocument/2006/relationships/image" Target="../media/image598.png"/><Relationship Id="rId42" Type="http://schemas.openxmlformats.org/officeDocument/2006/relationships/image" Target="../media/image602.png"/><Relationship Id="rId47" Type="http://schemas.openxmlformats.org/officeDocument/2006/relationships/customXml" Target="../ink/ink724.xml"/><Relationship Id="rId50" Type="http://schemas.openxmlformats.org/officeDocument/2006/relationships/image" Target="../media/image606.png"/><Relationship Id="rId7" Type="http://schemas.openxmlformats.org/officeDocument/2006/relationships/customXml" Target="../ink/ink704.xml"/><Relationship Id="rId2" Type="http://schemas.openxmlformats.org/officeDocument/2006/relationships/image" Target="../media/image530.png"/><Relationship Id="rId16" Type="http://schemas.openxmlformats.org/officeDocument/2006/relationships/image" Target="../media/image589.png"/><Relationship Id="rId29" Type="http://schemas.openxmlformats.org/officeDocument/2006/relationships/customXml" Target="../ink/ink715.xml"/><Relationship Id="rId11" Type="http://schemas.openxmlformats.org/officeDocument/2006/relationships/customXml" Target="../ink/ink706.xml"/><Relationship Id="rId24" Type="http://schemas.openxmlformats.org/officeDocument/2006/relationships/image" Target="../media/image593.png"/><Relationship Id="rId32" Type="http://schemas.openxmlformats.org/officeDocument/2006/relationships/image" Target="../media/image597.png"/><Relationship Id="rId37" Type="http://schemas.openxmlformats.org/officeDocument/2006/relationships/customXml" Target="../ink/ink719.xml"/><Relationship Id="rId40" Type="http://schemas.openxmlformats.org/officeDocument/2006/relationships/image" Target="../media/image601.png"/><Relationship Id="rId45" Type="http://schemas.openxmlformats.org/officeDocument/2006/relationships/customXml" Target="../ink/ink723.xml"/><Relationship Id="rId5" Type="http://schemas.openxmlformats.org/officeDocument/2006/relationships/customXml" Target="../ink/ink703.xml"/><Relationship Id="rId15" Type="http://schemas.openxmlformats.org/officeDocument/2006/relationships/customXml" Target="../ink/ink708.xml"/><Relationship Id="rId23" Type="http://schemas.openxmlformats.org/officeDocument/2006/relationships/customXml" Target="../ink/ink712.xml"/><Relationship Id="rId28" Type="http://schemas.openxmlformats.org/officeDocument/2006/relationships/image" Target="../media/image595.png"/><Relationship Id="rId36" Type="http://schemas.openxmlformats.org/officeDocument/2006/relationships/image" Target="../media/image599.png"/><Relationship Id="rId49" Type="http://schemas.openxmlformats.org/officeDocument/2006/relationships/customXml" Target="../ink/ink725.xml"/><Relationship Id="rId10" Type="http://schemas.openxmlformats.org/officeDocument/2006/relationships/image" Target="../media/image586.png"/><Relationship Id="rId19" Type="http://schemas.openxmlformats.org/officeDocument/2006/relationships/customXml" Target="../ink/ink710.xml"/><Relationship Id="rId31" Type="http://schemas.openxmlformats.org/officeDocument/2006/relationships/customXml" Target="../ink/ink716.xml"/><Relationship Id="rId44" Type="http://schemas.openxmlformats.org/officeDocument/2006/relationships/image" Target="../media/image603.png"/><Relationship Id="rId52" Type="http://schemas.openxmlformats.org/officeDocument/2006/relationships/image" Target="../media/image607.png"/><Relationship Id="rId4" Type="http://schemas.openxmlformats.org/officeDocument/2006/relationships/image" Target="../media/image583.png"/><Relationship Id="rId9" Type="http://schemas.openxmlformats.org/officeDocument/2006/relationships/customXml" Target="../ink/ink705.xml"/><Relationship Id="rId14" Type="http://schemas.openxmlformats.org/officeDocument/2006/relationships/image" Target="../media/image588.png"/><Relationship Id="rId22" Type="http://schemas.openxmlformats.org/officeDocument/2006/relationships/image" Target="../media/image592.png"/><Relationship Id="rId27" Type="http://schemas.openxmlformats.org/officeDocument/2006/relationships/customXml" Target="../ink/ink714.xml"/><Relationship Id="rId30" Type="http://schemas.openxmlformats.org/officeDocument/2006/relationships/image" Target="../media/image596.png"/><Relationship Id="rId35" Type="http://schemas.openxmlformats.org/officeDocument/2006/relationships/customXml" Target="../ink/ink718.xml"/><Relationship Id="rId43" Type="http://schemas.openxmlformats.org/officeDocument/2006/relationships/customXml" Target="../ink/ink722.xml"/><Relationship Id="rId48" Type="http://schemas.openxmlformats.org/officeDocument/2006/relationships/image" Target="../media/image605.png"/><Relationship Id="rId8" Type="http://schemas.openxmlformats.org/officeDocument/2006/relationships/image" Target="../media/image585.png"/><Relationship Id="rId51" Type="http://schemas.openxmlformats.org/officeDocument/2006/relationships/customXml" Target="../ink/ink726.xml"/><Relationship Id="rId3" Type="http://schemas.openxmlformats.org/officeDocument/2006/relationships/customXml" Target="../ink/ink702.xml"/><Relationship Id="rId12" Type="http://schemas.openxmlformats.org/officeDocument/2006/relationships/image" Target="../media/image587.png"/><Relationship Id="rId17" Type="http://schemas.openxmlformats.org/officeDocument/2006/relationships/customXml" Target="../ink/ink709.xml"/><Relationship Id="rId25" Type="http://schemas.openxmlformats.org/officeDocument/2006/relationships/customXml" Target="../ink/ink713.xml"/><Relationship Id="rId33" Type="http://schemas.openxmlformats.org/officeDocument/2006/relationships/customXml" Target="../ink/ink717.xml"/><Relationship Id="rId38" Type="http://schemas.openxmlformats.org/officeDocument/2006/relationships/image" Target="../media/image600.png"/><Relationship Id="rId46" Type="http://schemas.openxmlformats.org/officeDocument/2006/relationships/image" Target="../media/image604.png"/><Relationship Id="rId20" Type="http://schemas.openxmlformats.org/officeDocument/2006/relationships/image" Target="../media/image591.png"/><Relationship Id="rId41" Type="http://schemas.openxmlformats.org/officeDocument/2006/relationships/customXml" Target="../ink/ink721.xml"/><Relationship Id="rId1" Type="http://schemas.openxmlformats.org/officeDocument/2006/relationships/slideLayout" Target="../slideLayouts/slideLayout2.xml"/><Relationship Id="rId6" Type="http://schemas.openxmlformats.org/officeDocument/2006/relationships/image" Target="../media/image584.png"/></Relationships>
</file>

<file path=ppt/slides/_rels/slide329.xml.rels><?xml version="1.0" encoding="UTF-8" standalone="yes"?>
<Relationships xmlns="http://schemas.openxmlformats.org/package/2006/relationships"><Relationship Id="rId117" Type="http://schemas.openxmlformats.org/officeDocument/2006/relationships/customXml" Target="../ink/ink784.xml"/><Relationship Id="rId21" Type="http://schemas.openxmlformats.org/officeDocument/2006/relationships/customXml" Target="../ink/ink736.xml"/><Relationship Id="rId42" Type="http://schemas.openxmlformats.org/officeDocument/2006/relationships/image" Target="../media/image627.png"/><Relationship Id="rId47" Type="http://schemas.openxmlformats.org/officeDocument/2006/relationships/customXml" Target="../ink/ink749.xml"/><Relationship Id="rId63" Type="http://schemas.openxmlformats.org/officeDocument/2006/relationships/customXml" Target="../ink/ink757.xml"/><Relationship Id="rId68" Type="http://schemas.openxmlformats.org/officeDocument/2006/relationships/image" Target="../media/image640.png"/><Relationship Id="rId84" Type="http://schemas.openxmlformats.org/officeDocument/2006/relationships/image" Target="../media/image648.png"/><Relationship Id="rId89" Type="http://schemas.openxmlformats.org/officeDocument/2006/relationships/customXml" Target="../ink/ink770.xml"/><Relationship Id="rId112" Type="http://schemas.openxmlformats.org/officeDocument/2006/relationships/image" Target="../media/image663.png"/><Relationship Id="rId16" Type="http://schemas.openxmlformats.org/officeDocument/2006/relationships/image" Target="../media/image614.png"/><Relationship Id="rId107" Type="http://schemas.openxmlformats.org/officeDocument/2006/relationships/customXml" Target="../ink/ink779.xml"/><Relationship Id="rId11" Type="http://schemas.openxmlformats.org/officeDocument/2006/relationships/customXml" Target="../ink/ink731.xml"/><Relationship Id="rId32" Type="http://schemas.openxmlformats.org/officeDocument/2006/relationships/image" Target="../media/image622.png"/><Relationship Id="rId37" Type="http://schemas.openxmlformats.org/officeDocument/2006/relationships/customXml" Target="../ink/ink744.xml"/><Relationship Id="rId53" Type="http://schemas.openxmlformats.org/officeDocument/2006/relationships/customXml" Target="../ink/ink752.xml"/><Relationship Id="rId58" Type="http://schemas.openxmlformats.org/officeDocument/2006/relationships/image" Target="../media/image635.png"/><Relationship Id="rId74" Type="http://schemas.openxmlformats.org/officeDocument/2006/relationships/image" Target="../media/image643.png"/><Relationship Id="rId79" Type="http://schemas.openxmlformats.org/officeDocument/2006/relationships/customXml" Target="../ink/ink765.xml"/><Relationship Id="rId102" Type="http://schemas.openxmlformats.org/officeDocument/2006/relationships/image" Target="../media/image657.png"/><Relationship Id="rId123" Type="http://schemas.openxmlformats.org/officeDocument/2006/relationships/customXml" Target="../ink/ink787.xml"/><Relationship Id="rId128" Type="http://schemas.openxmlformats.org/officeDocument/2006/relationships/image" Target="../media/image671.png"/><Relationship Id="rId5" Type="http://schemas.openxmlformats.org/officeDocument/2006/relationships/customXml" Target="../ink/ink728.xml"/><Relationship Id="rId90" Type="http://schemas.openxmlformats.org/officeDocument/2006/relationships/image" Target="../media/image651.png"/><Relationship Id="rId95" Type="http://schemas.openxmlformats.org/officeDocument/2006/relationships/customXml" Target="../ink/ink773.xml"/><Relationship Id="rId22" Type="http://schemas.openxmlformats.org/officeDocument/2006/relationships/image" Target="../media/image617.png"/><Relationship Id="rId27" Type="http://schemas.openxmlformats.org/officeDocument/2006/relationships/customXml" Target="../ink/ink739.xml"/><Relationship Id="rId43" Type="http://schemas.openxmlformats.org/officeDocument/2006/relationships/customXml" Target="../ink/ink747.xml"/><Relationship Id="rId48" Type="http://schemas.openxmlformats.org/officeDocument/2006/relationships/image" Target="../media/image630.png"/><Relationship Id="rId64" Type="http://schemas.openxmlformats.org/officeDocument/2006/relationships/image" Target="../media/image638.png"/><Relationship Id="rId69" Type="http://schemas.openxmlformats.org/officeDocument/2006/relationships/customXml" Target="../ink/ink760.xml"/><Relationship Id="rId113" Type="http://schemas.openxmlformats.org/officeDocument/2006/relationships/customXml" Target="../ink/ink782.xml"/><Relationship Id="rId118" Type="http://schemas.openxmlformats.org/officeDocument/2006/relationships/image" Target="../media/image666.png"/><Relationship Id="rId80" Type="http://schemas.openxmlformats.org/officeDocument/2006/relationships/image" Target="../media/image646.png"/><Relationship Id="rId85" Type="http://schemas.openxmlformats.org/officeDocument/2006/relationships/customXml" Target="../ink/ink768.xml"/><Relationship Id="rId12" Type="http://schemas.openxmlformats.org/officeDocument/2006/relationships/image" Target="../media/image612.png"/><Relationship Id="rId17" Type="http://schemas.openxmlformats.org/officeDocument/2006/relationships/customXml" Target="../ink/ink734.xml"/><Relationship Id="rId33" Type="http://schemas.openxmlformats.org/officeDocument/2006/relationships/customXml" Target="../ink/ink742.xml"/><Relationship Id="rId38" Type="http://schemas.openxmlformats.org/officeDocument/2006/relationships/image" Target="../media/image625.png"/><Relationship Id="rId59" Type="http://schemas.openxmlformats.org/officeDocument/2006/relationships/customXml" Target="../ink/ink755.xml"/><Relationship Id="rId103" Type="http://schemas.openxmlformats.org/officeDocument/2006/relationships/customXml" Target="../ink/ink777.xml"/><Relationship Id="rId108" Type="http://schemas.openxmlformats.org/officeDocument/2006/relationships/image" Target="../media/image661.png"/><Relationship Id="rId124" Type="http://schemas.openxmlformats.org/officeDocument/2006/relationships/image" Target="../media/image669.png"/><Relationship Id="rId129" Type="http://schemas.openxmlformats.org/officeDocument/2006/relationships/customXml" Target="../ink/ink790.xml"/><Relationship Id="rId54" Type="http://schemas.openxmlformats.org/officeDocument/2006/relationships/image" Target="../media/image633.png"/><Relationship Id="rId70" Type="http://schemas.openxmlformats.org/officeDocument/2006/relationships/image" Target="../media/image641.png"/><Relationship Id="rId75" Type="http://schemas.openxmlformats.org/officeDocument/2006/relationships/customXml" Target="../ink/ink763.xml"/><Relationship Id="rId91" Type="http://schemas.openxmlformats.org/officeDocument/2006/relationships/customXml" Target="../ink/ink771.xml"/><Relationship Id="rId96" Type="http://schemas.openxmlformats.org/officeDocument/2006/relationships/image" Target="../media/image654.png"/><Relationship Id="rId1" Type="http://schemas.openxmlformats.org/officeDocument/2006/relationships/slideLayout" Target="../slideLayouts/slideLayout2.xml"/><Relationship Id="rId6" Type="http://schemas.openxmlformats.org/officeDocument/2006/relationships/image" Target="../media/image609.png"/><Relationship Id="rId23" Type="http://schemas.openxmlformats.org/officeDocument/2006/relationships/customXml" Target="../ink/ink737.xml"/><Relationship Id="rId28" Type="http://schemas.openxmlformats.org/officeDocument/2006/relationships/image" Target="../media/image620.png"/><Relationship Id="rId49" Type="http://schemas.openxmlformats.org/officeDocument/2006/relationships/customXml" Target="../ink/ink750.xml"/><Relationship Id="rId114" Type="http://schemas.openxmlformats.org/officeDocument/2006/relationships/image" Target="../media/image664.png"/><Relationship Id="rId119" Type="http://schemas.openxmlformats.org/officeDocument/2006/relationships/customXml" Target="../ink/ink785.xml"/><Relationship Id="rId44" Type="http://schemas.openxmlformats.org/officeDocument/2006/relationships/image" Target="../media/image628.png"/><Relationship Id="rId60" Type="http://schemas.openxmlformats.org/officeDocument/2006/relationships/image" Target="../media/image636.png"/><Relationship Id="rId65" Type="http://schemas.openxmlformats.org/officeDocument/2006/relationships/customXml" Target="../ink/ink758.xml"/><Relationship Id="rId81" Type="http://schemas.openxmlformats.org/officeDocument/2006/relationships/customXml" Target="../ink/ink766.xml"/><Relationship Id="rId86" Type="http://schemas.openxmlformats.org/officeDocument/2006/relationships/image" Target="../media/image649.png"/><Relationship Id="rId130" Type="http://schemas.openxmlformats.org/officeDocument/2006/relationships/image" Target="../media/image672.png"/><Relationship Id="rId13" Type="http://schemas.openxmlformats.org/officeDocument/2006/relationships/customXml" Target="../ink/ink732.xml"/><Relationship Id="rId18" Type="http://schemas.openxmlformats.org/officeDocument/2006/relationships/image" Target="../media/image615.png"/><Relationship Id="rId39" Type="http://schemas.openxmlformats.org/officeDocument/2006/relationships/customXml" Target="../ink/ink745.xml"/><Relationship Id="rId109" Type="http://schemas.openxmlformats.org/officeDocument/2006/relationships/customXml" Target="../ink/ink780.xml"/><Relationship Id="rId34" Type="http://schemas.openxmlformats.org/officeDocument/2006/relationships/image" Target="../media/image623.png"/><Relationship Id="rId50" Type="http://schemas.openxmlformats.org/officeDocument/2006/relationships/image" Target="../media/image631.png"/><Relationship Id="rId55" Type="http://schemas.openxmlformats.org/officeDocument/2006/relationships/customXml" Target="../ink/ink753.xml"/><Relationship Id="rId76" Type="http://schemas.openxmlformats.org/officeDocument/2006/relationships/image" Target="../media/image644.png"/><Relationship Id="rId97" Type="http://schemas.openxmlformats.org/officeDocument/2006/relationships/customXml" Target="../ink/ink774.xml"/><Relationship Id="rId104" Type="http://schemas.openxmlformats.org/officeDocument/2006/relationships/image" Target="../media/image658.png"/><Relationship Id="rId120" Type="http://schemas.openxmlformats.org/officeDocument/2006/relationships/image" Target="../media/image667.png"/><Relationship Id="rId125" Type="http://schemas.openxmlformats.org/officeDocument/2006/relationships/customXml" Target="../ink/ink788.xml"/><Relationship Id="rId7" Type="http://schemas.openxmlformats.org/officeDocument/2006/relationships/customXml" Target="../ink/ink729.xml"/><Relationship Id="rId71" Type="http://schemas.openxmlformats.org/officeDocument/2006/relationships/customXml" Target="../ink/ink761.xml"/><Relationship Id="rId92" Type="http://schemas.openxmlformats.org/officeDocument/2006/relationships/image" Target="../media/image652.png"/><Relationship Id="rId2" Type="http://schemas.openxmlformats.org/officeDocument/2006/relationships/image" Target="../media/image530.png"/><Relationship Id="rId29" Type="http://schemas.openxmlformats.org/officeDocument/2006/relationships/customXml" Target="../ink/ink740.xml"/><Relationship Id="rId24" Type="http://schemas.openxmlformats.org/officeDocument/2006/relationships/image" Target="../media/image618.png"/><Relationship Id="rId40" Type="http://schemas.openxmlformats.org/officeDocument/2006/relationships/image" Target="../media/image626.png"/><Relationship Id="rId45" Type="http://schemas.openxmlformats.org/officeDocument/2006/relationships/customXml" Target="../ink/ink748.xml"/><Relationship Id="rId66" Type="http://schemas.openxmlformats.org/officeDocument/2006/relationships/image" Target="../media/image639.png"/><Relationship Id="rId87" Type="http://schemas.openxmlformats.org/officeDocument/2006/relationships/customXml" Target="../ink/ink769.xml"/><Relationship Id="rId110" Type="http://schemas.openxmlformats.org/officeDocument/2006/relationships/image" Target="../media/image662.png"/><Relationship Id="rId115" Type="http://schemas.openxmlformats.org/officeDocument/2006/relationships/customXml" Target="../ink/ink783.xml"/><Relationship Id="rId131" Type="http://schemas.openxmlformats.org/officeDocument/2006/relationships/customXml" Target="../ink/ink791.xml"/><Relationship Id="rId61" Type="http://schemas.openxmlformats.org/officeDocument/2006/relationships/customXml" Target="../ink/ink756.xml"/><Relationship Id="rId82" Type="http://schemas.openxmlformats.org/officeDocument/2006/relationships/image" Target="../media/image647.png"/><Relationship Id="rId19" Type="http://schemas.openxmlformats.org/officeDocument/2006/relationships/customXml" Target="../ink/ink735.xml"/><Relationship Id="rId14" Type="http://schemas.openxmlformats.org/officeDocument/2006/relationships/image" Target="../media/image613.png"/><Relationship Id="rId30" Type="http://schemas.openxmlformats.org/officeDocument/2006/relationships/image" Target="../media/image621.png"/><Relationship Id="rId35" Type="http://schemas.openxmlformats.org/officeDocument/2006/relationships/customXml" Target="../ink/ink743.xml"/><Relationship Id="rId56" Type="http://schemas.openxmlformats.org/officeDocument/2006/relationships/image" Target="../media/image634.png"/><Relationship Id="rId77" Type="http://schemas.openxmlformats.org/officeDocument/2006/relationships/customXml" Target="../ink/ink764.xml"/><Relationship Id="rId100" Type="http://schemas.openxmlformats.org/officeDocument/2006/relationships/image" Target="../media/image656.png"/><Relationship Id="rId105" Type="http://schemas.openxmlformats.org/officeDocument/2006/relationships/customXml" Target="../ink/ink778.xml"/><Relationship Id="rId126" Type="http://schemas.openxmlformats.org/officeDocument/2006/relationships/image" Target="../media/image670.png"/><Relationship Id="rId8" Type="http://schemas.openxmlformats.org/officeDocument/2006/relationships/image" Target="../media/image610.png"/><Relationship Id="rId51" Type="http://schemas.openxmlformats.org/officeDocument/2006/relationships/customXml" Target="../ink/ink751.xml"/><Relationship Id="rId72" Type="http://schemas.openxmlformats.org/officeDocument/2006/relationships/image" Target="../media/image642.png"/><Relationship Id="rId93" Type="http://schemas.openxmlformats.org/officeDocument/2006/relationships/customXml" Target="../ink/ink772.xml"/><Relationship Id="rId98" Type="http://schemas.openxmlformats.org/officeDocument/2006/relationships/image" Target="../media/image655.png"/><Relationship Id="rId121" Type="http://schemas.openxmlformats.org/officeDocument/2006/relationships/customXml" Target="../ink/ink786.xml"/><Relationship Id="rId3" Type="http://schemas.openxmlformats.org/officeDocument/2006/relationships/customXml" Target="../ink/ink727.xml"/><Relationship Id="rId25" Type="http://schemas.openxmlformats.org/officeDocument/2006/relationships/customXml" Target="../ink/ink738.xml"/><Relationship Id="rId46" Type="http://schemas.openxmlformats.org/officeDocument/2006/relationships/image" Target="../media/image629.png"/><Relationship Id="rId67" Type="http://schemas.openxmlformats.org/officeDocument/2006/relationships/customXml" Target="../ink/ink759.xml"/><Relationship Id="rId116" Type="http://schemas.openxmlformats.org/officeDocument/2006/relationships/image" Target="../media/image665.png"/><Relationship Id="rId20" Type="http://schemas.openxmlformats.org/officeDocument/2006/relationships/image" Target="../media/image616.png"/><Relationship Id="rId41" Type="http://schemas.openxmlformats.org/officeDocument/2006/relationships/customXml" Target="../ink/ink746.xml"/><Relationship Id="rId62" Type="http://schemas.openxmlformats.org/officeDocument/2006/relationships/image" Target="../media/image637.png"/><Relationship Id="rId83" Type="http://schemas.openxmlformats.org/officeDocument/2006/relationships/customXml" Target="../ink/ink767.xml"/><Relationship Id="rId88" Type="http://schemas.openxmlformats.org/officeDocument/2006/relationships/image" Target="../media/image650.png"/><Relationship Id="rId111" Type="http://schemas.openxmlformats.org/officeDocument/2006/relationships/customXml" Target="../ink/ink781.xml"/><Relationship Id="rId132" Type="http://schemas.openxmlformats.org/officeDocument/2006/relationships/image" Target="../media/image673.png"/><Relationship Id="rId15" Type="http://schemas.openxmlformats.org/officeDocument/2006/relationships/customXml" Target="../ink/ink733.xml"/><Relationship Id="rId36" Type="http://schemas.openxmlformats.org/officeDocument/2006/relationships/image" Target="../media/image624.png"/><Relationship Id="rId57" Type="http://schemas.openxmlformats.org/officeDocument/2006/relationships/customXml" Target="../ink/ink754.xml"/><Relationship Id="rId106" Type="http://schemas.openxmlformats.org/officeDocument/2006/relationships/image" Target="../media/image659.png"/><Relationship Id="rId127" Type="http://schemas.openxmlformats.org/officeDocument/2006/relationships/customXml" Target="../ink/ink789.xml"/><Relationship Id="rId10" Type="http://schemas.openxmlformats.org/officeDocument/2006/relationships/image" Target="../media/image611.png"/><Relationship Id="rId31" Type="http://schemas.openxmlformats.org/officeDocument/2006/relationships/customXml" Target="../ink/ink741.xml"/><Relationship Id="rId52" Type="http://schemas.openxmlformats.org/officeDocument/2006/relationships/image" Target="../media/image632.png"/><Relationship Id="rId73" Type="http://schemas.openxmlformats.org/officeDocument/2006/relationships/customXml" Target="../ink/ink762.xml"/><Relationship Id="rId78" Type="http://schemas.openxmlformats.org/officeDocument/2006/relationships/image" Target="../media/image645.png"/><Relationship Id="rId94" Type="http://schemas.openxmlformats.org/officeDocument/2006/relationships/image" Target="../media/image653.png"/><Relationship Id="rId99" Type="http://schemas.openxmlformats.org/officeDocument/2006/relationships/customXml" Target="../ink/ink775.xml"/><Relationship Id="rId101" Type="http://schemas.openxmlformats.org/officeDocument/2006/relationships/customXml" Target="../ink/ink776.xml"/><Relationship Id="rId122" Type="http://schemas.openxmlformats.org/officeDocument/2006/relationships/image" Target="../media/image668.png"/><Relationship Id="rId4" Type="http://schemas.openxmlformats.org/officeDocument/2006/relationships/image" Target="../media/image608.png"/><Relationship Id="rId9" Type="http://schemas.openxmlformats.org/officeDocument/2006/relationships/customXml" Target="../ink/ink730.xml"/><Relationship Id="rId26" Type="http://schemas.openxmlformats.org/officeDocument/2006/relationships/image" Target="../media/image6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6" Type="http://schemas.openxmlformats.org/officeDocument/2006/relationships/image" Target="../media/image686.png"/><Relationship Id="rId21" Type="http://schemas.openxmlformats.org/officeDocument/2006/relationships/customXml" Target="../ink/ink801.xml"/><Relationship Id="rId42" Type="http://schemas.openxmlformats.org/officeDocument/2006/relationships/image" Target="../media/image695.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709.png"/><Relationship Id="rId84" Type="http://schemas.openxmlformats.org/officeDocument/2006/relationships/image" Target="../media/image718.png"/><Relationship Id="rId16" Type="http://schemas.openxmlformats.org/officeDocument/2006/relationships/image" Target="../media/image681.png"/><Relationship Id="rId11" Type="http://schemas.openxmlformats.org/officeDocument/2006/relationships/customXml" Target="../ink/ink796.xml"/><Relationship Id="rId32" Type="http://schemas.openxmlformats.org/officeDocument/2006/relationships/image" Target="../media/image689.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704.png"/><Relationship Id="rId74" Type="http://schemas.openxmlformats.org/officeDocument/2006/relationships/image" Target="../media/image713.png"/><Relationship Id="rId79" Type="http://schemas.openxmlformats.org/officeDocument/2006/relationships/customXml" Target="../ink/ink830.xml"/><Relationship Id="rId5" Type="http://schemas.openxmlformats.org/officeDocument/2006/relationships/customXml" Target="../ink/ink793.xml"/><Relationship Id="rId19" Type="http://schemas.openxmlformats.org/officeDocument/2006/relationships/customXml" Target="../ink/ink800.xml"/><Relationship Id="rId14" Type="http://schemas.openxmlformats.org/officeDocument/2006/relationships/image" Target="../media/image679.png"/><Relationship Id="rId22" Type="http://schemas.openxmlformats.org/officeDocument/2006/relationships/image" Target="../media/image684.png"/><Relationship Id="rId27" Type="http://schemas.openxmlformats.org/officeDocument/2006/relationships/customXml" Target="../ink/ink804.xml"/><Relationship Id="rId30" Type="http://schemas.openxmlformats.org/officeDocument/2006/relationships/image" Target="../media/image688.png"/><Relationship Id="rId35" Type="http://schemas.openxmlformats.org/officeDocument/2006/relationships/customXml" Target="../ink/ink808.xml"/><Relationship Id="rId43" Type="http://schemas.openxmlformats.org/officeDocument/2006/relationships/customXml" Target="../ink/ink812.xml"/><Relationship Id="rId48" Type="http://schemas.openxmlformats.org/officeDocument/2006/relationships/image" Target="../media/image698.png"/><Relationship Id="rId56" Type="http://schemas.openxmlformats.org/officeDocument/2006/relationships/image" Target="../media/image703.png"/><Relationship Id="rId64" Type="http://schemas.openxmlformats.org/officeDocument/2006/relationships/image" Target="../media/image707.png"/><Relationship Id="rId69" Type="http://schemas.openxmlformats.org/officeDocument/2006/relationships/customXml" Target="../ink/ink825.xml"/><Relationship Id="rId77" Type="http://schemas.openxmlformats.org/officeDocument/2006/relationships/customXml" Target="../ink/ink829.xml"/><Relationship Id="rId8" Type="http://schemas.openxmlformats.org/officeDocument/2006/relationships/image" Target="../media/image676.png"/><Relationship Id="rId51" Type="http://schemas.openxmlformats.org/officeDocument/2006/relationships/customXml" Target="../ink/ink816.xml"/><Relationship Id="rId72" Type="http://schemas.openxmlformats.org/officeDocument/2006/relationships/image" Target="../media/image712.png"/><Relationship Id="rId80" Type="http://schemas.openxmlformats.org/officeDocument/2006/relationships/image" Target="../media/image716.png"/><Relationship Id="rId85" Type="http://schemas.openxmlformats.org/officeDocument/2006/relationships/customXml" Target="../ink/ink833.xml"/><Relationship Id="rId3" Type="http://schemas.openxmlformats.org/officeDocument/2006/relationships/customXml" Target="../ink/ink792.xml"/><Relationship Id="rId12" Type="http://schemas.openxmlformats.org/officeDocument/2006/relationships/image" Target="../media/image678.png"/><Relationship Id="rId17" Type="http://schemas.openxmlformats.org/officeDocument/2006/relationships/customXml" Target="../ink/ink799.xml"/><Relationship Id="rId25" Type="http://schemas.openxmlformats.org/officeDocument/2006/relationships/customXml" Target="../ink/ink803.xml"/><Relationship Id="rId33" Type="http://schemas.openxmlformats.org/officeDocument/2006/relationships/customXml" Target="../ink/ink807.xml"/><Relationship Id="rId38" Type="http://schemas.openxmlformats.org/officeDocument/2006/relationships/image" Target="../media/image693.png"/><Relationship Id="rId46" Type="http://schemas.openxmlformats.org/officeDocument/2006/relationships/image" Target="../media/image697.png"/><Relationship Id="rId59" Type="http://schemas.openxmlformats.org/officeDocument/2006/relationships/customXml" Target="../ink/ink820.xml"/><Relationship Id="rId67" Type="http://schemas.openxmlformats.org/officeDocument/2006/relationships/customXml" Target="../ink/ink824.xml"/><Relationship Id="rId20" Type="http://schemas.openxmlformats.org/officeDocument/2006/relationships/image" Target="../media/image683.png"/><Relationship Id="rId41" Type="http://schemas.openxmlformats.org/officeDocument/2006/relationships/customXml" Target="../ink/ink811.xml"/><Relationship Id="rId54" Type="http://schemas.openxmlformats.org/officeDocument/2006/relationships/image" Target="../media/image702.png"/><Relationship Id="rId62" Type="http://schemas.openxmlformats.org/officeDocument/2006/relationships/image" Target="../media/image706.png"/><Relationship Id="rId70" Type="http://schemas.openxmlformats.org/officeDocument/2006/relationships/image" Target="../media/image711.png"/><Relationship Id="rId75" Type="http://schemas.openxmlformats.org/officeDocument/2006/relationships/customXml" Target="../ink/ink828.xml"/><Relationship Id="rId83" Type="http://schemas.openxmlformats.org/officeDocument/2006/relationships/customXml" Target="../ink/ink832.xml"/><Relationship Id="rId1" Type="http://schemas.openxmlformats.org/officeDocument/2006/relationships/slideLayout" Target="../slideLayouts/slideLayout2.xml"/><Relationship Id="rId6" Type="http://schemas.openxmlformats.org/officeDocument/2006/relationships/image" Target="../media/image675.png"/><Relationship Id="rId15" Type="http://schemas.openxmlformats.org/officeDocument/2006/relationships/customXml" Target="../ink/ink798.xml"/><Relationship Id="rId23" Type="http://schemas.openxmlformats.org/officeDocument/2006/relationships/customXml" Target="../ink/ink802.xml"/><Relationship Id="rId28" Type="http://schemas.openxmlformats.org/officeDocument/2006/relationships/image" Target="../media/image687.png"/><Relationship Id="rId36" Type="http://schemas.openxmlformats.org/officeDocument/2006/relationships/image" Target="../media/image692.png"/><Relationship Id="rId49" Type="http://schemas.openxmlformats.org/officeDocument/2006/relationships/customXml" Target="../ink/ink815.xml"/><Relationship Id="rId57" Type="http://schemas.openxmlformats.org/officeDocument/2006/relationships/customXml" Target="../ink/ink819.xml"/><Relationship Id="rId10" Type="http://schemas.openxmlformats.org/officeDocument/2006/relationships/image" Target="../media/image677.png"/><Relationship Id="rId31" Type="http://schemas.openxmlformats.org/officeDocument/2006/relationships/customXml" Target="../ink/ink806.xml"/><Relationship Id="rId44" Type="http://schemas.openxmlformats.org/officeDocument/2006/relationships/image" Target="../media/image696.png"/><Relationship Id="rId52" Type="http://schemas.openxmlformats.org/officeDocument/2006/relationships/image" Target="../media/image701.png"/><Relationship Id="rId60" Type="http://schemas.openxmlformats.org/officeDocument/2006/relationships/image" Target="../media/image705.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715.png"/><Relationship Id="rId81" Type="http://schemas.openxmlformats.org/officeDocument/2006/relationships/customXml" Target="../ink/ink831.xml"/><Relationship Id="rId86" Type="http://schemas.openxmlformats.org/officeDocument/2006/relationships/image" Target="../media/image719.png"/><Relationship Id="rId4" Type="http://schemas.openxmlformats.org/officeDocument/2006/relationships/image" Target="../media/image674.png"/><Relationship Id="rId9" Type="http://schemas.openxmlformats.org/officeDocument/2006/relationships/customXml" Target="../ink/ink795.xml"/><Relationship Id="rId13" Type="http://schemas.openxmlformats.org/officeDocument/2006/relationships/customXml" Target="../ink/ink797.xml"/><Relationship Id="rId18" Type="http://schemas.openxmlformats.org/officeDocument/2006/relationships/image" Target="../media/image682.png"/><Relationship Id="rId39" Type="http://schemas.openxmlformats.org/officeDocument/2006/relationships/customXml" Target="../ink/ink810.xml"/><Relationship Id="rId34" Type="http://schemas.openxmlformats.org/officeDocument/2006/relationships/image" Target="../media/image691.png"/><Relationship Id="rId50" Type="http://schemas.openxmlformats.org/officeDocument/2006/relationships/image" Target="../media/image699.png"/><Relationship Id="rId55" Type="http://schemas.openxmlformats.org/officeDocument/2006/relationships/customXml" Target="../ink/ink818.xml"/><Relationship Id="rId76" Type="http://schemas.openxmlformats.org/officeDocument/2006/relationships/image" Target="../media/image714.png"/><Relationship Id="rId7" Type="http://schemas.openxmlformats.org/officeDocument/2006/relationships/customXml" Target="../ink/ink794.xml"/><Relationship Id="rId71" Type="http://schemas.openxmlformats.org/officeDocument/2006/relationships/customXml" Target="../ink/ink826.xml"/><Relationship Id="rId2" Type="http://schemas.openxmlformats.org/officeDocument/2006/relationships/image" Target="../media/image530.png"/><Relationship Id="rId29" Type="http://schemas.openxmlformats.org/officeDocument/2006/relationships/customXml" Target="../ink/ink805.xml"/><Relationship Id="rId24" Type="http://schemas.openxmlformats.org/officeDocument/2006/relationships/image" Target="../media/image685.png"/><Relationship Id="rId40" Type="http://schemas.openxmlformats.org/officeDocument/2006/relationships/image" Target="../media/image694.png"/><Relationship Id="rId45" Type="http://schemas.openxmlformats.org/officeDocument/2006/relationships/customXml" Target="../ink/ink813.xml"/><Relationship Id="rId66" Type="http://schemas.openxmlformats.org/officeDocument/2006/relationships/image" Target="../media/image708.png"/><Relationship Id="rId61" Type="http://schemas.openxmlformats.org/officeDocument/2006/relationships/customXml" Target="../ink/ink821.xml"/><Relationship Id="rId82" Type="http://schemas.openxmlformats.org/officeDocument/2006/relationships/image" Target="../media/image71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78.xml"/><Relationship Id="rId3" Type="http://schemas.openxmlformats.org/officeDocument/2006/relationships/image" Target="../media/image1510.png"/><Relationship Id="rId7" Type="http://schemas.openxmlformats.org/officeDocument/2006/relationships/customXml" Target="../ink/ink75.xml"/><Relationship Id="rId12"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76.xml"/><Relationship Id="rId14" Type="http://schemas.openxmlformats.org/officeDocument/2006/relationships/image" Target="../media/image74.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5350.png"/><Relationship Id="rId3" Type="http://schemas.openxmlformats.org/officeDocument/2006/relationships/customXml" Target="../ink/ink834.xml"/><Relationship Id="rId7" Type="http://schemas.openxmlformats.org/officeDocument/2006/relationships/customXml" Target="../ink/ink836.xml"/><Relationship Id="rId12" Type="http://schemas.openxmlformats.org/officeDocument/2006/relationships/image" Target="../media/image5530.png"/><Relationship Id="rId2" Type="http://schemas.openxmlformats.org/officeDocument/2006/relationships/image" Target="../media/image727.png"/><Relationship Id="rId1" Type="http://schemas.openxmlformats.org/officeDocument/2006/relationships/slideLayout" Target="../slideLayouts/slideLayout2.xml"/><Relationship Id="rId6" Type="http://schemas.openxmlformats.org/officeDocument/2006/relationships/image" Target="../media/image5340.png"/><Relationship Id="rId11" Type="http://schemas.openxmlformats.org/officeDocument/2006/relationships/customXml" Target="../ink/ink838.xml"/><Relationship Id="rId5" Type="http://schemas.openxmlformats.org/officeDocument/2006/relationships/customXml" Target="../ink/ink835.xml"/><Relationship Id="rId10" Type="http://schemas.openxmlformats.org/officeDocument/2006/relationships/image" Target="../media/image5520.png"/><Relationship Id="rId4" Type="http://schemas.openxmlformats.org/officeDocument/2006/relationships/image" Target="../media/image5331.png"/><Relationship Id="rId9" Type="http://schemas.openxmlformats.org/officeDocument/2006/relationships/customXml" Target="../ink/ink8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60.png"/><Relationship Id="rId4" Type="http://schemas.openxmlformats.org/officeDocument/2006/relationships/customXml" Target="../ink/ink839.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10.png"/></Relationships>
</file>

<file path=ppt/slides/_rels/slide370.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590.png"/><Relationship Id="rId4" Type="http://schemas.openxmlformats.org/officeDocument/2006/relationships/customXml" Target="../ink/ink8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733.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28.png"/><Relationship Id="rId1" Type="http://schemas.openxmlformats.org/officeDocument/2006/relationships/slideLayout" Target="../slideLayouts/slideLayout2.xml"/><Relationship Id="rId5" Type="http://schemas.openxmlformats.org/officeDocument/2006/relationships/image" Target="../media/image5620.png"/><Relationship Id="rId4" Type="http://schemas.openxmlformats.org/officeDocument/2006/relationships/customXml" Target="../ink/ink841.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35.png"/><Relationship Id="rId1" Type="http://schemas.openxmlformats.org/officeDocument/2006/relationships/slideLayout" Target="../slideLayouts/slideLayout2.xml"/><Relationship Id="rId5" Type="http://schemas.openxmlformats.org/officeDocument/2006/relationships/image" Target="../media/image5640.png"/><Relationship Id="rId4" Type="http://schemas.openxmlformats.org/officeDocument/2006/relationships/customXml" Target="../ink/ink842.xml"/></Relationships>
</file>

<file path=ppt/slides/_rels/slide3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736.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38.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739.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1410.png"/><Relationship Id="rId1" Type="http://schemas.openxmlformats.org/officeDocument/2006/relationships/slideLayout" Target="../slideLayouts/slideLayout2.xml"/><Relationship Id="rId4" Type="http://schemas.openxmlformats.org/officeDocument/2006/relationships/image" Target="../media/image1610.png"/></Relationships>
</file>

<file path=ppt/slides/_rels/slide41.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50.png"/><Relationship Id="rId26" Type="http://schemas.openxmlformats.org/officeDocument/2006/relationships/image" Target="../media/image79.png"/><Relationship Id="rId39" Type="http://schemas.openxmlformats.org/officeDocument/2006/relationships/customXml" Target="../ink/ink96.xml"/><Relationship Id="rId21" Type="http://schemas.openxmlformats.org/officeDocument/2006/relationships/customXml" Target="../ink/ink88.xml"/><Relationship Id="rId34" Type="http://schemas.openxmlformats.org/officeDocument/2006/relationships/image" Target="../media/image83.png"/><Relationship Id="rId42" Type="http://schemas.openxmlformats.org/officeDocument/2006/relationships/image" Target="../media/image87.png"/><Relationship Id="rId47" Type="http://schemas.openxmlformats.org/officeDocument/2006/relationships/customXml" Target="../ink/ink100.xml"/><Relationship Id="rId7" Type="http://schemas.openxmlformats.org/officeDocument/2006/relationships/customXml" Target="../ink/ink81.xml"/><Relationship Id="rId2" Type="http://schemas.openxmlformats.org/officeDocument/2006/relationships/image" Target="../media/image1410.png"/><Relationship Id="rId16" Type="http://schemas.openxmlformats.org/officeDocument/2006/relationships/image" Target="../media/image740.png"/><Relationship Id="rId29"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customXml" Target="../ink/ink83.xml"/><Relationship Id="rId24" Type="http://schemas.openxmlformats.org/officeDocument/2006/relationships/image" Target="../media/image78.png"/><Relationship Id="rId32" Type="http://schemas.openxmlformats.org/officeDocument/2006/relationships/image" Target="../media/image82.png"/><Relationship Id="rId40" Type="http://schemas.openxmlformats.org/officeDocument/2006/relationships/image" Target="../media/image86.png"/><Relationship Id="rId45" Type="http://schemas.openxmlformats.org/officeDocument/2006/relationships/customXml" Target="../ink/ink99.xml"/><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28" Type="http://schemas.openxmlformats.org/officeDocument/2006/relationships/image" Target="../media/image80.png"/><Relationship Id="rId10" Type="http://schemas.openxmlformats.org/officeDocument/2006/relationships/image" Target="../media/image710.png"/><Relationship Id="rId19" Type="http://schemas.openxmlformats.org/officeDocument/2006/relationships/customXml" Target="../ink/ink87.xml"/><Relationship Id="rId31" Type="http://schemas.openxmlformats.org/officeDocument/2006/relationships/customXml" Target="../ink/ink93.xml"/><Relationship Id="rId44" Type="http://schemas.openxmlformats.org/officeDocument/2006/relationships/image" Target="../media/image88.png"/><Relationship Id="rId4" Type="http://schemas.openxmlformats.org/officeDocument/2006/relationships/image" Target="../media/image1610.png"/><Relationship Id="rId9" Type="http://schemas.openxmlformats.org/officeDocument/2006/relationships/customXml" Target="../ink/ink82.xml"/><Relationship Id="rId14" Type="http://schemas.openxmlformats.org/officeDocument/2006/relationships/image" Target="../media/image730.png"/><Relationship Id="rId22" Type="http://schemas.openxmlformats.org/officeDocument/2006/relationships/image" Target="../media/image77.png"/><Relationship Id="rId27" Type="http://schemas.openxmlformats.org/officeDocument/2006/relationships/customXml" Target="../ink/ink91.xml"/><Relationship Id="rId30" Type="http://schemas.openxmlformats.org/officeDocument/2006/relationships/image" Target="../media/image81.png"/><Relationship Id="rId35" Type="http://schemas.openxmlformats.org/officeDocument/2006/relationships/customXml" Target="../ink/ink95.xml"/><Relationship Id="rId43" Type="http://schemas.openxmlformats.org/officeDocument/2006/relationships/customXml" Target="../ink/ink98.xml"/><Relationship Id="rId48" Type="http://schemas.openxmlformats.org/officeDocument/2006/relationships/image" Target="../media/image89.png"/><Relationship Id="rId8" Type="http://schemas.openxmlformats.org/officeDocument/2006/relationships/image" Target="../media/image700.png"/><Relationship Id="rId3" Type="http://schemas.openxmlformats.org/officeDocument/2006/relationships/image" Target="../media/image680.png"/><Relationship Id="rId12" Type="http://schemas.openxmlformats.org/officeDocument/2006/relationships/image" Target="../media/image720.png"/><Relationship Id="rId17" Type="http://schemas.openxmlformats.org/officeDocument/2006/relationships/customXml" Target="../ink/ink86.xml"/><Relationship Id="rId25" Type="http://schemas.openxmlformats.org/officeDocument/2006/relationships/customXml" Target="../ink/ink90.xml"/><Relationship Id="rId33" Type="http://schemas.openxmlformats.org/officeDocument/2006/relationships/customXml" Target="../ink/ink94.xml"/><Relationship Id="rId38" Type="http://schemas.openxmlformats.org/officeDocument/2006/relationships/image" Target="../media/image85.png"/><Relationship Id="rId46" Type="http://schemas.openxmlformats.org/officeDocument/2006/relationships/image" Target="../media/image84.png"/><Relationship Id="rId20" Type="http://schemas.openxmlformats.org/officeDocument/2006/relationships/image" Target="../media/image76.png"/><Relationship Id="rId41" Type="http://schemas.openxmlformats.org/officeDocument/2006/relationships/customXml" Target="../ink/ink97.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8.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6.gif"/><Relationship Id="rId5" Type="http://schemas.openxmlformats.org/officeDocument/2006/relationships/image" Target="../media/image107.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8.gif"/><Relationship Id="rId5" Type="http://schemas.openxmlformats.org/officeDocument/2006/relationships/image" Target="../media/image106.gif"/><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noProof="0" dirty="0"/>
              <a:t>Causal Mediation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noProof="0" dirty="0"/>
              <a:t>Felix Thoemmes</a:t>
            </a:r>
          </a:p>
          <a:p>
            <a:pPr algn="l"/>
            <a:r>
              <a:rPr lang="en-US" noProof="0" dirty="0"/>
              <a:t>GESIS Workshop 2024</a:t>
            </a:r>
            <a:endParaRPr lang="en-US" sz="2300" noProof="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5</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Design-based inference</a:t>
            </a:r>
            <a:br>
              <a:rPr lang="en-US" noProof="0" dirty="0"/>
            </a:br>
            <a:endParaRPr lang="en-US" noProof="0" dirty="0"/>
          </a:p>
          <a:p>
            <a:r>
              <a:rPr lang="en-US" noProof="0" dirty="0"/>
              <a:t>Bring your own data</a:t>
            </a:r>
          </a:p>
          <a:p>
            <a:endParaRPr lang="en-US" dirty="0"/>
          </a:p>
          <a:p>
            <a:r>
              <a:rPr lang="en-US" noProof="0" dirty="0"/>
              <a:t>Future directions</a:t>
            </a:r>
          </a:p>
        </p:txBody>
      </p:sp>
    </p:spTree>
    <p:extLst>
      <p:ext uri="{BB962C8B-B14F-4D97-AF65-F5344CB8AC3E}">
        <p14:creationId xmlns:p14="http://schemas.microsoft.com/office/powerpoint/2010/main" val="1642478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p:txBody>
          <a:bodyPr>
            <a:normAutofit/>
          </a:bodyPr>
          <a:lstStyle/>
          <a:p>
            <a:r>
              <a:rPr lang="en-US" dirty="0"/>
              <a:t>We define a path that has an arrow going out of the treatment variable, as a front-door path</a:t>
            </a:r>
          </a:p>
          <a:p>
            <a:r>
              <a:rPr lang="en-US" dirty="0"/>
              <a:t>We define a path that has an arrow going into the treatment variable, as a back-door path</a:t>
            </a:r>
          </a:p>
          <a:p>
            <a:r>
              <a:rPr lang="en-US" dirty="0"/>
              <a:t>We define a path that is not blocked, as open</a:t>
            </a:r>
          </a:p>
          <a:p>
            <a:r>
              <a:rPr lang="en-US" dirty="0"/>
              <a:t>We define a path that is blocked, as closed</a:t>
            </a:r>
          </a:p>
          <a:p>
            <a:r>
              <a:rPr lang="en-US" dirty="0"/>
              <a:t>All four combinations of paths can exist</a:t>
            </a:r>
          </a:p>
        </p:txBody>
      </p:sp>
    </p:spTree>
    <p:extLst>
      <p:ext uri="{BB962C8B-B14F-4D97-AF65-F5344CB8AC3E}">
        <p14:creationId xmlns:p14="http://schemas.microsoft.com/office/powerpoint/2010/main" val="866343837"/>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paths</a:t>
            </a:r>
          </a:p>
        </p:txBody>
      </p:sp>
      <p:sp>
        <p:nvSpPr>
          <p:cNvPr id="3" name="Content Placeholder 2"/>
          <p:cNvSpPr>
            <a:spLocks noGrp="1"/>
          </p:cNvSpPr>
          <p:nvPr>
            <p:ph idx="1"/>
          </p:nvPr>
        </p:nvSpPr>
        <p:spPr>
          <a:xfrm>
            <a:off x="913795" y="2104328"/>
            <a:ext cx="10353762" cy="3922906"/>
          </a:xfrm>
        </p:spPr>
        <p:txBody>
          <a:bodyPr>
            <a:noAutofit/>
          </a:bodyPr>
          <a:lstStyle/>
          <a:p>
            <a:r>
              <a:rPr lang="en-US" sz="2400" dirty="0"/>
              <a:t>Front-door + open </a:t>
            </a:r>
            <a:r>
              <a:rPr lang="en-US" sz="2400" dirty="0">
                <a:sym typeface="Wingdings" pitchFamily="2" charset="2"/>
              </a:rPr>
              <a:t> </a:t>
            </a:r>
            <a:r>
              <a:rPr lang="en-US" sz="2400" b="1" dirty="0">
                <a:sym typeface="Wingdings" pitchFamily="2" charset="2"/>
              </a:rPr>
              <a:t>causal path</a:t>
            </a:r>
          </a:p>
          <a:p>
            <a:pPr marL="36900" indent="0">
              <a:buNone/>
            </a:pPr>
            <a:endParaRPr lang="en-US" sz="2400" dirty="0">
              <a:sym typeface="Wingdings" pitchFamily="2" charset="2"/>
            </a:endParaRPr>
          </a:p>
          <a:p>
            <a:r>
              <a:rPr lang="en-US" sz="2400" dirty="0">
                <a:sym typeface="Wingdings" pitchFamily="2" charset="2"/>
              </a:rPr>
              <a:t>Front-door + closed  neutral, but biasing (for total effect) if opened </a:t>
            </a:r>
          </a:p>
          <a:p>
            <a:endParaRPr lang="en-US" sz="2400" dirty="0">
              <a:sym typeface="Wingdings" pitchFamily="2" charset="2"/>
            </a:endParaRPr>
          </a:p>
          <a:p>
            <a:r>
              <a:rPr lang="en-US" sz="2400" dirty="0">
                <a:sym typeface="Wingdings" pitchFamily="2" charset="2"/>
              </a:rPr>
              <a:t>Back-door + open  </a:t>
            </a:r>
            <a:r>
              <a:rPr lang="en-US" sz="2400" b="1" dirty="0">
                <a:sym typeface="Wingdings" pitchFamily="2" charset="2"/>
              </a:rPr>
              <a:t>biasing path</a:t>
            </a:r>
          </a:p>
          <a:p>
            <a:endParaRPr lang="en-US" b="1" dirty="0">
              <a:sym typeface="Wingdings" pitchFamily="2" charset="2"/>
            </a:endParaRPr>
          </a:p>
          <a:p>
            <a:r>
              <a:rPr lang="en-US" sz="2400" dirty="0">
                <a:sym typeface="Wingdings" pitchFamily="2" charset="2"/>
              </a:rPr>
              <a:t>Back-door + closed  neutral, but biasing if opened</a:t>
            </a:r>
            <a:endParaRPr lang="en-US" sz="2400" dirty="0"/>
          </a:p>
        </p:txBody>
      </p:sp>
    </p:spTree>
    <p:extLst>
      <p:ext uri="{BB962C8B-B14F-4D97-AF65-F5344CB8AC3E}">
        <p14:creationId xmlns:p14="http://schemas.microsoft.com/office/powerpoint/2010/main" val="3796586899"/>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a path</a:t>
            </a:r>
          </a:p>
        </p:txBody>
      </p:sp>
      <p:sp>
        <p:nvSpPr>
          <p:cNvPr id="3" name="Content Placeholder 2"/>
          <p:cNvSpPr>
            <a:spLocks noGrp="1"/>
          </p:cNvSpPr>
          <p:nvPr>
            <p:ph idx="1"/>
          </p:nvPr>
        </p:nvSpPr>
        <p:spPr/>
        <p:txBody>
          <a:bodyPr/>
          <a:lstStyle/>
          <a:p>
            <a:r>
              <a:rPr lang="en-US" dirty="0"/>
              <a:t>Blocking refers to holding a variable constant in a graph</a:t>
            </a:r>
          </a:p>
          <a:p>
            <a:endParaRPr lang="en-US" dirty="0"/>
          </a:p>
          <a:p>
            <a:r>
              <a:rPr lang="en-US" dirty="0"/>
              <a:t>In practice, this may mean regression adjustment, or other techniques </a:t>
            </a:r>
          </a:p>
          <a:p>
            <a:endParaRPr lang="en-US" dirty="0"/>
          </a:p>
          <a:p>
            <a:r>
              <a:rPr lang="en-US" dirty="0"/>
              <a:t>Whether or not a variable blocks a particular path is dependent on other variables in the path, and the direction of the arrows</a:t>
            </a:r>
          </a:p>
        </p:txBody>
      </p:sp>
    </p:spTree>
    <p:extLst>
      <p:ext uri="{BB962C8B-B14F-4D97-AF65-F5344CB8AC3E}">
        <p14:creationId xmlns:p14="http://schemas.microsoft.com/office/powerpoint/2010/main" val="293289057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B673F49-B8E2-91A0-010A-9E20935283A3}"/>
              </a:ext>
            </a:extLst>
          </p:cNvPr>
          <p:cNvSpPr/>
          <p:nvPr/>
        </p:nvSpPr>
        <p:spPr>
          <a:xfrm>
            <a:off x="5322849" y="4094163"/>
            <a:ext cx="5531005" cy="274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60BEC-4226-BE01-BF2B-4B93AA9BFC0B}"/>
              </a:ext>
            </a:extLst>
          </p:cNvPr>
          <p:cNvSpPr/>
          <p:nvPr/>
        </p:nvSpPr>
        <p:spPr>
          <a:xfrm>
            <a:off x="5966171" y="4787260"/>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866DE7-BD64-2C5B-5BAD-98B5112CA379}"/>
              </a:ext>
            </a:extLst>
          </p:cNvPr>
          <p:cNvSpPr/>
          <p:nvPr/>
        </p:nvSpPr>
        <p:spPr>
          <a:xfrm>
            <a:off x="735980" y="477070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966DD12-3C3B-AC5A-AA27-B01805CF9739}"/>
              </a:ext>
            </a:extLst>
          </p:cNvPr>
          <p:cNvSpPr/>
          <p:nvPr/>
        </p:nvSpPr>
        <p:spPr>
          <a:xfrm>
            <a:off x="601980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8652A9-A584-41C8-B2B6-E493946C73E0}"/>
              </a:ext>
            </a:extLst>
          </p:cNvPr>
          <p:cNvSpPr/>
          <p:nvPr/>
        </p:nvSpPr>
        <p:spPr>
          <a:xfrm>
            <a:off x="735980" y="2325029"/>
            <a:ext cx="4243040" cy="15555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Blocking a path</a:t>
            </a:r>
          </a:p>
        </p:txBody>
      </p:sp>
      <p:sp>
        <p:nvSpPr>
          <p:cNvPr id="38" name="Content Placeholder 5"/>
          <p:cNvSpPr>
            <a:spLocks noGrp="1"/>
          </p:cNvSpPr>
          <p:nvPr>
            <p:ph sz="half" idx="1"/>
          </p:nvPr>
        </p:nvSpPr>
        <p:spPr>
          <a:xfrm>
            <a:off x="990600" y="4308248"/>
            <a:ext cx="5181600" cy="2011589"/>
          </a:xfrm>
        </p:spPr>
        <p:txBody>
          <a:bodyPr/>
          <a:lstStyle/>
          <a:p>
            <a:r>
              <a:rPr lang="en-US" dirty="0"/>
              <a:t>Mediation (inverted chain)</a:t>
            </a:r>
          </a:p>
        </p:txBody>
      </p:sp>
      <p:sp>
        <p:nvSpPr>
          <p:cNvPr id="44" name="Content Placeholder 5"/>
          <p:cNvSpPr>
            <a:spLocks noGrp="1"/>
          </p:cNvSpPr>
          <p:nvPr>
            <p:ph sz="half" idx="2"/>
          </p:nvPr>
        </p:nvSpPr>
        <p:spPr>
          <a:xfrm>
            <a:off x="6324600" y="4308248"/>
            <a:ext cx="5181600" cy="2011589"/>
          </a:xfrm>
        </p:spPr>
        <p:txBody>
          <a:bodyPr/>
          <a:lstStyle/>
          <a:p>
            <a:r>
              <a:rPr lang="en-US" dirty="0"/>
              <a:t>Collider (inverted fork)</a:t>
            </a:r>
          </a:p>
        </p:txBody>
      </p:sp>
      <p:sp>
        <p:nvSpPr>
          <p:cNvPr id="32" name="Content Placeholder 5"/>
          <p:cNvSpPr>
            <a:spLocks noGrp="1"/>
          </p:cNvSpPr>
          <p:nvPr>
            <p:ph sz="half" idx="4294967295"/>
          </p:nvPr>
        </p:nvSpPr>
        <p:spPr>
          <a:xfrm>
            <a:off x="7010400" y="1825625"/>
            <a:ext cx="5181600" cy="2011363"/>
          </a:xfrm>
        </p:spPr>
        <p:txBody>
          <a:bodyPr/>
          <a:lstStyle/>
          <a:p>
            <a:r>
              <a:rPr lang="en-US" dirty="0"/>
              <a:t>Mediation (chain)</a:t>
            </a:r>
          </a:p>
        </p:txBody>
      </p:sp>
      <p:sp>
        <p:nvSpPr>
          <p:cNvPr id="6" name="Content Placeholder 5"/>
          <p:cNvSpPr>
            <a:spLocks noGrp="1"/>
          </p:cNvSpPr>
          <p:nvPr>
            <p:ph sz="half" idx="4294967295"/>
          </p:nvPr>
        </p:nvSpPr>
        <p:spPr>
          <a:xfrm>
            <a:off x="0" y="1825625"/>
            <a:ext cx="5181600" cy="2011363"/>
          </a:xfrm>
        </p:spPr>
        <p:txBody>
          <a:bodyPr/>
          <a:lstStyle/>
          <a:p>
            <a:r>
              <a:rPr lang="en-US" dirty="0"/>
              <a:t>Common cause (fork)</a:t>
            </a:r>
          </a:p>
        </p:txBody>
      </p:sp>
      <p:sp>
        <p:nvSpPr>
          <p:cNvPr id="8"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9"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0" name="Content Placeholder 5"/>
          <p:cNvSpPr txBox="1">
            <a:spLocks/>
          </p:cNvSpPr>
          <p:nvPr/>
        </p:nvSpPr>
        <p:spPr>
          <a:xfrm>
            <a:off x="838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1" name="Content Placeholder 6"/>
          <p:cNvSpPr txBox="1">
            <a:spLocks/>
          </p:cNvSpPr>
          <p:nvPr/>
        </p:nvSpPr>
        <p:spPr>
          <a:xfrm>
            <a:off x="6172200" y="4209824"/>
            <a:ext cx="5181600" cy="2011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sp>
        <p:nvSpPr>
          <p:cNvPr id="14" name="Rectangle 13"/>
          <p:cNvSpPr/>
          <p:nvPr/>
        </p:nvSpPr>
        <p:spPr>
          <a:xfrm>
            <a:off x="1240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p:cNvSpPr/>
          <p:nvPr/>
        </p:nvSpPr>
        <p:spPr>
          <a:xfrm>
            <a:off x="2441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3641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 name="Straight Arrow Connector 19"/>
          <p:cNvCxnSpPr>
            <a:stCxn id="15" idx="3"/>
            <a:endCxn id="16" idx="1"/>
          </p:cNvCxnSpPr>
          <p:nvPr/>
        </p:nvCxnSpPr>
        <p:spPr>
          <a:xfrm>
            <a:off x="3110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5" idx="1"/>
            <a:endCxn id="14" idx="3"/>
          </p:cNvCxnSpPr>
          <p:nvPr/>
        </p:nvCxnSpPr>
        <p:spPr>
          <a:xfrm flipH="1">
            <a:off x="1910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5749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p:cNvSpPr/>
          <p:nvPr/>
        </p:nvSpPr>
        <p:spPr>
          <a:xfrm>
            <a:off x="7775121" y="2751364"/>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8975271" y="2751364"/>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p:cNvSpPr/>
          <p:nvPr/>
        </p:nvSpPr>
        <p:spPr>
          <a:xfrm>
            <a:off x="1393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p:cNvSpPr/>
          <p:nvPr/>
        </p:nvSpPr>
        <p:spPr>
          <a:xfrm>
            <a:off x="2593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793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p:cNvSpPr/>
          <p:nvPr/>
        </p:nvSpPr>
        <p:spPr>
          <a:xfrm>
            <a:off x="67273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7927521" y="5233987"/>
            <a:ext cx="669472" cy="5143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9127671" y="5233987"/>
            <a:ext cx="669472" cy="5143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1" name="Straight Arrow Connector 50"/>
          <p:cNvCxnSpPr>
            <a:stCxn id="39" idx="3"/>
            <a:endCxn id="40" idx="1"/>
          </p:cNvCxnSpPr>
          <p:nvPr/>
        </p:nvCxnSpPr>
        <p:spPr>
          <a:xfrm>
            <a:off x="2062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40" idx="3"/>
            <a:endCxn id="41" idx="1"/>
          </p:cNvCxnSpPr>
          <p:nvPr/>
        </p:nvCxnSpPr>
        <p:spPr>
          <a:xfrm>
            <a:off x="3262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45" idx="3"/>
            <a:endCxn id="46" idx="1"/>
          </p:cNvCxnSpPr>
          <p:nvPr/>
        </p:nvCxnSpPr>
        <p:spPr>
          <a:xfrm>
            <a:off x="739684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47" idx="1"/>
            <a:endCxn id="46" idx="3"/>
          </p:cNvCxnSpPr>
          <p:nvPr/>
        </p:nvCxnSpPr>
        <p:spPr>
          <a:xfrm flipH="1">
            <a:off x="8596993" y="5491162"/>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5" idx="1"/>
            <a:endCxn id="34" idx="3"/>
          </p:cNvCxnSpPr>
          <p:nvPr/>
        </p:nvCxnSpPr>
        <p:spPr>
          <a:xfrm flipH="1">
            <a:off x="844459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4" idx="1"/>
            <a:endCxn id="33" idx="3"/>
          </p:cNvCxnSpPr>
          <p:nvPr/>
        </p:nvCxnSpPr>
        <p:spPr>
          <a:xfrm flipH="1">
            <a:off x="7244443" y="3008539"/>
            <a:ext cx="530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5481210"/>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Back-door</a:t>
            </a:r>
          </a:p>
        </p:txBody>
      </p:sp>
      <p:sp>
        <p:nvSpPr>
          <p:cNvPr id="3" name="Content Placeholder 2"/>
          <p:cNvSpPr>
            <a:spLocks noGrp="1"/>
          </p:cNvSpPr>
          <p:nvPr>
            <p:ph idx="1"/>
          </p:nvPr>
        </p:nvSpPr>
        <p:spPr/>
        <p:txBody>
          <a:bodyPr>
            <a:normAutofit lnSpcReduction="10000"/>
          </a:bodyPr>
          <a:lstStyle/>
          <a:p>
            <a:r>
              <a:rPr lang="en-US" sz="2400" dirty="0"/>
              <a:t>Check all paths from your supposed cause X (treatment) to outcome</a:t>
            </a:r>
          </a:p>
          <a:p>
            <a:endParaRPr lang="en-US" sz="2400" dirty="0"/>
          </a:p>
          <a:p>
            <a:r>
              <a:rPr lang="en-US" sz="2400" dirty="0"/>
              <a:t>Block all biasing paths, without blocking any causal paths, or opening any closed front-door paths (leave all front-door paths as they were)</a:t>
            </a:r>
          </a:p>
          <a:p>
            <a:endParaRPr lang="en-US" sz="2400" dirty="0"/>
          </a:p>
          <a:p>
            <a:r>
              <a:rPr lang="en-US" sz="2400" dirty="0"/>
              <a:t>Note that in this process of blocking we might open previously closed back-door paths which could turn into biasing paths, which we will need to close as well</a:t>
            </a:r>
          </a:p>
        </p:txBody>
      </p:sp>
    </p:spTree>
    <p:extLst>
      <p:ext uri="{BB962C8B-B14F-4D97-AF65-F5344CB8AC3E}">
        <p14:creationId xmlns:p14="http://schemas.microsoft.com/office/powerpoint/2010/main" val="2997628539"/>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5" name="Content Placeholder 4" descr="A picture containing radar chart">
            <a:extLst>
              <a:ext uri="{FF2B5EF4-FFF2-40B4-BE49-F238E27FC236}">
                <a16:creationId xmlns:a16="http://schemas.microsoft.com/office/drawing/2014/main" id="{7FC11A12-D184-550C-CD48-25297B0E0C4F}"/>
              </a:ext>
            </a:extLst>
          </p:cNvPr>
          <p:cNvPicPr>
            <a:picLocks noGrp="1" noChangeAspect="1"/>
          </p:cNvPicPr>
          <p:nvPr>
            <p:ph idx="1"/>
          </p:nvPr>
        </p:nvPicPr>
        <p:blipFill>
          <a:blip r:embed="rId2"/>
          <a:stretch>
            <a:fillRect/>
          </a:stretch>
        </p:blipFill>
        <p:spPr>
          <a:xfrm>
            <a:off x="1602530" y="228602"/>
            <a:ext cx="8801558" cy="6222976"/>
          </a:xfrm>
        </p:spPr>
      </p:pic>
    </p:spTree>
    <p:extLst>
      <p:ext uri="{BB962C8B-B14F-4D97-AF65-F5344CB8AC3E}">
        <p14:creationId xmlns:p14="http://schemas.microsoft.com/office/powerpoint/2010/main" val="140672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a:t>
            </a:r>
          </a:p>
          <a:p>
            <a:r>
              <a:rPr lang="en-US" dirty="0"/>
              <a:t>X &lt;- C1 -&gt; Y</a:t>
            </a:r>
          </a:p>
          <a:p>
            <a:r>
              <a:rPr lang="en-US" dirty="0"/>
              <a:t>X &lt;- C4 -&gt; C6 &lt;- C5 -&gt; Y</a:t>
            </a:r>
          </a:p>
        </p:txBody>
      </p:sp>
    </p:spTree>
    <p:extLst>
      <p:ext uri="{BB962C8B-B14F-4D97-AF65-F5344CB8AC3E}">
        <p14:creationId xmlns:p14="http://schemas.microsoft.com/office/powerpoint/2010/main" val="635784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r>
              <a:rPr lang="en-US" dirty="0"/>
              <a:t>Paths</a:t>
            </a:r>
          </a:p>
        </p:txBody>
      </p:sp>
      <p:sp>
        <p:nvSpPr>
          <p:cNvPr id="4" name="Content Placeholder 3">
            <a:extLst>
              <a:ext uri="{FF2B5EF4-FFF2-40B4-BE49-F238E27FC236}">
                <a16:creationId xmlns:a16="http://schemas.microsoft.com/office/drawing/2014/main" id="{B6603F79-F8FB-8D22-1A28-C1CB89E23039}"/>
              </a:ext>
            </a:extLst>
          </p:cNvPr>
          <p:cNvSpPr>
            <a:spLocks noGrp="1"/>
          </p:cNvSpPr>
          <p:nvPr>
            <p:ph idx="1"/>
          </p:nvPr>
        </p:nvSpPr>
        <p:spPr/>
        <p:txBody>
          <a:bodyPr/>
          <a:lstStyle/>
          <a:p>
            <a:r>
              <a:rPr lang="en-US" dirty="0"/>
              <a:t>X -&gt; M -&gt; Y							Open front-door path</a:t>
            </a:r>
          </a:p>
          <a:p>
            <a:r>
              <a:rPr lang="en-US" dirty="0"/>
              <a:t>X &lt;- C1 -&gt; Y						Open back-door path</a:t>
            </a:r>
          </a:p>
          <a:p>
            <a:r>
              <a:rPr lang="en-US" dirty="0"/>
              <a:t>X &lt;- C4 -&gt; C6 &lt;- C5 -&gt; Y			Closed back-door path</a:t>
            </a:r>
          </a:p>
        </p:txBody>
      </p:sp>
    </p:spTree>
    <p:extLst>
      <p:ext uri="{BB962C8B-B14F-4D97-AF65-F5344CB8AC3E}">
        <p14:creationId xmlns:p14="http://schemas.microsoft.com/office/powerpoint/2010/main" val="25158196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C4F7-C6FD-A1DE-3E8C-227717471F89}"/>
              </a:ext>
            </a:extLst>
          </p:cNvPr>
          <p:cNvSpPr>
            <a:spLocks noGrp="1"/>
          </p:cNvSpPr>
          <p:nvPr>
            <p:ph type="title"/>
          </p:nvPr>
        </p:nvSpPr>
        <p:spPr/>
        <p:txBody>
          <a:bodyPr/>
          <a:lstStyle/>
          <a:p>
            <a:r>
              <a:rPr lang="en-US" dirty="0"/>
              <a:t>DAG software</a:t>
            </a:r>
          </a:p>
        </p:txBody>
      </p:sp>
      <p:sp>
        <p:nvSpPr>
          <p:cNvPr id="3" name="Content Placeholder 2">
            <a:extLst>
              <a:ext uri="{FF2B5EF4-FFF2-40B4-BE49-F238E27FC236}">
                <a16:creationId xmlns:a16="http://schemas.microsoft.com/office/drawing/2014/main" id="{D5C18E40-34F2-A907-338D-8711E753EEC7}"/>
              </a:ext>
            </a:extLst>
          </p:cNvPr>
          <p:cNvSpPr>
            <a:spLocks noGrp="1"/>
          </p:cNvSpPr>
          <p:nvPr>
            <p:ph idx="1"/>
          </p:nvPr>
        </p:nvSpPr>
        <p:spPr/>
        <p:txBody>
          <a:bodyPr/>
          <a:lstStyle/>
          <a:p>
            <a:r>
              <a:rPr lang="en-US" dirty="0"/>
              <a:t>Drawing DAGs is often easier using a graphical user interface</a:t>
            </a:r>
          </a:p>
          <a:p>
            <a:pPr lvl="1"/>
            <a:r>
              <a:rPr lang="en-US" dirty="0"/>
              <a:t>dagitty.net (Johannes </a:t>
            </a:r>
            <a:r>
              <a:rPr lang="en-US" dirty="0" err="1"/>
              <a:t>Textor</a:t>
            </a:r>
            <a:r>
              <a:rPr lang="en-US" dirty="0"/>
              <a:t>)</a:t>
            </a:r>
          </a:p>
          <a:p>
            <a:pPr lvl="1"/>
            <a:r>
              <a:rPr lang="en-US" dirty="0"/>
              <a:t>causalfusion.net (Elias Barenboim)</a:t>
            </a:r>
          </a:p>
          <a:p>
            <a:pPr lvl="1"/>
            <a:r>
              <a:rPr lang="en-US" dirty="0"/>
              <a:t>Tetrad (Carnegie Mellon group)</a:t>
            </a:r>
          </a:p>
          <a:p>
            <a:pPr lvl="1"/>
            <a:endParaRPr lang="en-US" dirty="0"/>
          </a:p>
          <a:p>
            <a:r>
              <a:rPr lang="en-US" dirty="0"/>
              <a:t>We will use the </a:t>
            </a:r>
            <a:r>
              <a:rPr lang="en-US" dirty="0" err="1"/>
              <a:t>dagitty</a:t>
            </a:r>
            <a:r>
              <a:rPr lang="en-US" dirty="0"/>
              <a:t> R package</a:t>
            </a:r>
          </a:p>
        </p:txBody>
      </p:sp>
    </p:spTree>
    <p:extLst>
      <p:ext uri="{BB962C8B-B14F-4D97-AF65-F5344CB8AC3E}">
        <p14:creationId xmlns:p14="http://schemas.microsoft.com/office/powerpoint/2010/main" val="2504120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4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7BA2-ED01-29B0-6F54-A423BBC08B87}"/>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01C04D70-AFB7-D48B-5533-1FBB3D534AFD}"/>
              </a:ext>
            </a:extLst>
          </p:cNvPr>
          <p:cNvSpPr>
            <a:spLocks noGrp="1"/>
          </p:cNvSpPr>
          <p:nvPr>
            <p:ph idx="1"/>
          </p:nvPr>
        </p:nvSpPr>
        <p:spPr>
          <a:xfrm>
            <a:off x="913795" y="2076450"/>
            <a:ext cx="10353762" cy="3948965"/>
          </a:xfrm>
        </p:spPr>
        <p:txBody>
          <a:bodyPr>
            <a:normAutofit/>
          </a:bodyPr>
          <a:lstStyle/>
          <a:p>
            <a:r>
              <a:rPr lang="en-US" dirty="0"/>
              <a:t>Definitions</a:t>
            </a:r>
          </a:p>
          <a:p>
            <a:endParaRPr lang="en-US" dirty="0"/>
          </a:p>
          <a:p>
            <a:r>
              <a:rPr lang="en-US" dirty="0"/>
              <a:t>Assumptions</a:t>
            </a:r>
          </a:p>
          <a:p>
            <a:endParaRPr lang="en-US" dirty="0"/>
          </a:p>
          <a:p>
            <a:r>
              <a:rPr lang="en-US" dirty="0"/>
              <a:t>Estimation</a:t>
            </a:r>
          </a:p>
          <a:p>
            <a:endParaRPr lang="en-US" dirty="0"/>
          </a:p>
          <a:p>
            <a:r>
              <a:rPr lang="en-US" dirty="0"/>
              <a:t>Interpretation</a:t>
            </a:r>
          </a:p>
        </p:txBody>
      </p:sp>
    </p:spTree>
    <p:extLst>
      <p:ext uri="{BB962C8B-B14F-4D97-AF65-F5344CB8AC3E}">
        <p14:creationId xmlns:p14="http://schemas.microsoft.com/office/powerpoint/2010/main" val="35006333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39D8-659A-B8D2-B375-010F1F217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730DE-EFBC-C01E-532F-054565E77CDB}"/>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7454958-B53F-2B13-FBDA-5DB6E651C0C6}"/>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example3.R</a:t>
            </a:r>
          </a:p>
        </p:txBody>
      </p:sp>
    </p:spTree>
    <p:extLst>
      <p:ext uri="{BB962C8B-B14F-4D97-AF65-F5344CB8AC3E}">
        <p14:creationId xmlns:p14="http://schemas.microsoft.com/office/powerpoint/2010/main" val="1101832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9D5E-A45C-9E07-30CA-1021206331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47D0F97-AD3D-2967-0F35-91E4BE80B3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03448" y="-238032"/>
            <a:ext cx="8268630" cy="7193804"/>
          </a:xfrm>
        </p:spPr>
      </p:pic>
    </p:spTree>
    <p:extLst>
      <p:ext uri="{BB962C8B-B14F-4D97-AF65-F5344CB8AC3E}">
        <p14:creationId xmlns:p14="http://schemas.microsoft.com/office/powerpoint/2010/main" val="1588662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06D9-49A6-8B22-B6CD-A17C80610627}"/>
              </a:ext>
            </a:extLst>
          </p:cNvPr>
          <p:cNvSpPr>
            <a:spLocks noGrp="1"/>
          </p:cNvSpPr>
          <p:nvPr>
            <p:ph type="title"/>
          </p:nvPr>
        </p:nvSpPr>
        <p:spPr/>
        <p:txBody>
          <a:bodyPr/>
          <a:lstStyle/>
          <a:p>
            <a:endParaRPr lang="en-US"/>
          </a:p>
        </p:txBody>
      </p:sp>
      <p:pic>
        <p:nvPicPr>
          <p:cNvPr id="5" name="Content Placeholder 4" descr="Background pattern&#10;&#10;Description automatically generated with medium confidence">
            <a:extLst>
              <a:ext uri="{FF2B5EF4-FFF2-40B4-BE49-F238E27FC236}">
                <a16:creationId xmlns:a16="http://schemas.microsoft.com/office/drawing/2014/main" id="{1F639B0A-DC11-881D-E630-10F93DCCE04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52739" y="226575"/>
            <a:ext cx="10353675" cy="2473434"/>
          </a:xfrm>
        </p:spPr>
      </p:pic>
      <p:pic>
        <p:nvPicPr>
          <p:cNvPr id="9" name="Picture 8">
            <a:extLst>
              <a:ext uri="{FF2B5EF4-FFF2-40B4-BE49-F238E27FC236}">
                <a16:creationId xmlns:a16="http://schemas.microsoft.com/office/drawing/2014/main" id="{82A3AE33-D6E0-1A21-DF6A-67B7565F94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0158" y="2397034"/>
            <a:ext cx="5833927" cy="3954189"/>
          </a:xfrm>
          <a:prstGeom prst="rect">
            <a:avLst/>
          </a:prstGeom>
        </p:spPr>
      </p:pic>
    </p:spTree>
    <p:extLst>
      <p:ext uri="{BB962C8B-B14F-4D97-AF65-F5344CB8AC3E}">
        <p14:creationId xmlns:p14="http://schemas.microsoft.com/office/powerpoint/2010/main" val="1425252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010556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FF0A-4C75-5772-89BF-3B1DB7E09FA0}"/>
              </a:ext>
            </a:extLst>
          </p:cNvPr>
          <p:cNvSpPr>
            <a:spLocks noGrp="1"/>
          </p:cNvSpPr>
          <p:nvPr>
            <p:ph type="title"/>
          </p:nvPr>
        </p:nvSpPr>
        <p:spPr/>
        <p:txBody>
          <a:bodyPr/>
          <a:lstStyle/>
          <a:p>
            <a:r>
              <a:rPr lang="en-US" dirty="0"/>
              <a:t>DAG exercise</a:t>
            </a:r>
          </a:p>
        </p:txBody>
      </p:sp>
      <p:sp>
        <p:nvSpPr>
          <p:cNvPr id="7" name="Content Placeholder 2">
            <a:extLst>
              <a:ext uri="{FF2B5EF4-FFF2-40B4-BE49-F238E27FC236}">
                <a16:creationId xmlns:a16="http://schemas.microsoft.com/office/drawing/2014/main" id="{F70C3468-4279-7760-DD81-83FDCB8D838A}"/>
              </a:ext>
            </a:extLst>
          </p:cNvPr>
          <p:cNvSpPr>
            <a:spLocks noGrp="1"/>
          </p:cNvSpPr>
          <p:nvPr>
            <p:ph idx="1"/>
          </p:nvPr>
        </p:nvSpPr>
        <p:spPr>
          <a:xfrm>
            <a:off x="914400" y="2076449"/>
            <a:ext cx="10353675" cy="4434519"/>
          </a:xfrm>
        </p:spPr>
        <p:txBody>
          <a:bodyPr>
            <a:normAutofit lnSpcReduction="10000"/>
          </a:bodyPr>
          <a:lstStyle/>
          <a:p>
            <a:r>
              <a:rPr lang="en-US" dirty="0"/>
              <a:t>Download “exercise3.R” directly from </a:t>
            </a:r>
            <a:r>
              <a:rPr lang="en-US" dirty="0" err="1"/>
              <a:t>github</a:t>
            </a:r>
            <a:endParaRPr lang="en-US" dirty="0"/>
          </a:p>
          <a:p>
            <a:endParaRPr lang="en-US" dirty="0"/>
          </a:p>
          <a:p>
            <a:r>
              <a:rPr lang="en-US" dirty="0"/>
              <a:t>Using </a:t>
            </a:r>
            <a:r>
              <a:rPr lang="en-US" dirty="0" err="1"/>
              <a:t>daggity</a:t>
            </a:r>
            <a:r>
              <a:rPr lang="en-US" dirty="0"/>
              <a:t>, define the DAG on the next slide</a:t>
            </a:r>
          </a:p>
          <a:p>
            <a:endParaRPr lang="en-US" dirty="0"/>
          </a:p>
          <a:p>
            <a:r>
              <a:rPr lang="en-US" dirty="0"/>
              <a:t>Find an adjustment set for the total effect from X to Y</a:t>
            </a:r>
            <a:br>
              <a:rPr lang="en-US" dirty="0"/>
            </a:br>
            <a:endParaRPr lang="en-US" dirty="0"/>
          </a:p>
          <a:p>
            <a:r>
              <a:rPr lang="en-US" dirty="0"/>
              <a:t>Enumerate all paths from X to Y, and then from V to W</a:t>
            </a:r>
          </a:p>
          <a:p>
            <a:endParaRPr lang="en-US" dirty="0"/>
          </a:p>
          <a:p>
            <a:r>
              <a:rPr lang="en-US" dirty="0"/>
              <a:t>Try to replicate the results from </a:t>
            </a:r>
            <a:r>
              <a:rPr lang="en-US" dirty="0" err="1"/>
              <a:t>dagitty</a:t>
            </a:r>
            <a:r>
              <a:rPr lang="en-US" dirty="0"/>
              <a:t> by hand</a:t>
            </a:r>
          </a:p>
        </p:txBody>
      </p:sp>
    </p:spTree>
    <p:extLst>
      <p:ext uri="{BB962C8B-B14F-4D97-AF65-F5344CB8AC3E}">
        <p14:creationId xmlns:p14="http://schemas.microsoft.com/office/powerpoint/2010/main" val="1977307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6ADD-532B-A506-9D83-85D22A690F2D}"/>
              </a:ext>
            </a:extLst>
          </p:cNvPr>
          <p:cNvSpPr>
            <a:spLocks noGrp="1"/>
          </p:cNvSpPr>
          <p:nvPr>
            <p:ph type="title"/>
          </p:nvPr>
        </p:nvSpPr>
        <p:spPr/>
        <p:txBody>
          <a:bodyPr/>
          <a:lstStyle/>
          <a:p>
            <a:endParaRPr lang="en-US"/>
          </a:p>
        </p:txBody>
      </p:sp>
      <p:pic>
        <p:nvPicPr>
          <p:cNvPr id="7" name="Content Placeholder 6" descr="A picture containing sky, line&#10;&#10;Description automatically generated">
            <a:extLst>
              <a:ext uri="{FF2B5EF4-FFF2-40B4-BE49-F238E27FC236}">
                <a16:creationId xmlns:a16="http://schemas.microsoft.com/office/drawing/2014/main" id="{210F7190-0F92-994D-3B1C-761FE9428E7C}"/>
              </a:ext>
            </a:extLst>
          </p:cNvPr>
          <p:cNvPicPr>
            <a:picLocks noGrp="1" noChangeAspect="1"/>
          </p:cNvPicPr>
          <p:nvPr>
            <p:ph idx="1"/>
          </p:nvPr>
        </p:nvPicPr>
        <p:blipFill>
          <a:blip r:embed="rId2"/>
          <a:stretch>
            <a:fillRect/>
          </a:stretch>
        </p:blipFill>
        <p:spPr>
          <a:xfrm>
            <a:off x="1968191" y="442171"/>
            <a:ext cx="8006575" cy="5973657"/>
          </a:xfrm>
        </p:spPr>
      </p:pic>
    </p:spTree>
    <p:extLst>
      <p:ext uri="{BB962C8B-B14F-4D97-AF65-F5344CB8AC3E}">
        <p14:creationId xmlns:p14="http://schemas.microsoft.com/office/powerpoint/2010/main" val="3410893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6036347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E73-D867-72C6-5B43-7947D47904C3}"/>
              </a:ext>
            </a:extLst>
          </p:cNvPr>
          <p:cNvSpPr>
            <a:spLocks noGrp="1"/>
          </p:cNvSpPr>
          <p:nvPr>
            <p:ph type="title"/>
          </p:nvPr>
        </p:nvSpPr>
        <p:spPr/>
        <p:txBody>
          <a:bodyPr/>
          <a:lstStyle/>
          <a:p>
            <a:r>
              <a:rPr lang="en-US" dirty="0"/>
              <a:t>DAGs</a:t>
            </a:r>
          </a:p>
        </p:txBody>
      </p:sp>
      <p:sp>
        <p:nvSpPr>
          <p:cNvPr id="3" name="Content Placeholder 2">
            <a:extLst>
              <a:ext uri="{FF2B5EF4-FFF2-40B4-BE49-F238E27FC236}">
                <a16:creationId xmlns:a16="http://schemas.microsoft.com/office/drawing/2014/main" id="{4BAAFBCD-CFE6-5C2A-9FA6-F3D8B1197ED4}"/>
              </a:ext>
            </a:extLst>
          </p:cNvPr>
          <p:cNvSpPr>
            <a:spLocks noGrp="1"/>
          </p:cNvSpPr>
          <p:nvPr>
            <p:ph idx="1"/>
          </p:nvPr>
        </p:nvSpPr>
        <p:spPr>
          <a:xfrm>
            <a:off x="913795" y="2076450"/>
            <a:ext cx="10353762" cy="4380106"/>
          </a:xfrm>
        </p:spPr>
        <p:txBody>
          <a:bodyPr>
            <a:normAutofit/>
          </a:bodyPr>
          <a:lstStyle/>
          <a:p>
            <a:r>
              <a:rPr lang="en-US" dirty="0"/>
              <a:t>In addition to finding adjustment sets, DAGs can also be helpful to find equivalent models</a:t>
            </a:r>
          </a:p>
          <a:p>
            <a:endParaRPr lang="en-US" dirty="0"/>
          </a:p>
          <a:p>
            <a:r>
              <a:rPr lang="en-US" dirty="0"/>
              <a:t>The so-called Markov equivalence class contains all sets of models that are indistinguishable by statistical procedures </a:t>
            </a:r>
          </a:p>
          <a:p>
            <a:endParaRPr lang="en-US" dirty="0"/>
          </a:p>
          <a:p>
            <a:r>
              <a:rPr lang="en-US" dirty="0"/>
              <a:t>Concretely that means that every time a researcher claims that the model is supported by the data, there are actually alternative models that are equally supported by the data alone </a:t>
            </a:r>
          </a:p>
        </p:txBody>
      </p:sp>
    </p:spTree>
    <p:extLst>
      <p:ext uri="{BB962C8B-B14F-4D97-AF65-F5344CB8AC3E}">
        <p14:creationId xmlns:p14="http://schemas.microsoft.com/office/powerpoint/2010/main" val="3512804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BF6-7C22-29AD-257A-0D0D22A1A6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8056F-F48A-F485-AB4F-171626CC25B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515B2A-319D-FC32-AD49-D68E2DD08C6C}"/>
              </a:ext>
            </a:extLst>
          </p:cNvPr>
          <p:cNvPicPr>
            <a:picLocks noChangeAspect="1"/>
          </p:cNvPicPr>
          <p:nvPr/>
        </p:nvPicPr>
        <p:blipFill>
          <a:blip r:embed="rId2"/>
          <a:stretch>
            <a:fillRect/>
          </a:stretch>
        </p:blipFill>
        <p:spPr>
          <a:xfrm>
            <a:off x="395287" y="1209675"/>
            <a:ext cx="11401425" cy="4438650"/>
          </a:xfrm>
          <a:prstGeom prst="rect">
            <a:avLst/>
          </a:prstGeom>
        </p:spPr>
      </p:pic>
    </p:spTree>
    <p:extLst>
      <p:ext uri="{BB962C8B-B14F-4D97-AF65-F5344CB8AC3E}">
        <p14:creationId xmlns:p14="http://schemas.microsoft.com/office/powerpoint/2010/main" val="351852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D92F-76F4-98C3-09DE-58951FDA256D}"/>
              </a:ext>
            </a:extLst>
          </p:cNvPr>
          <p:cNvSpPr>
            <a:spLocks noGrp="1"/>
          </p:cNvSpPr>
          <p:nvPr>
            <p:ph type="title"/>
          </p:nvPr>
        </p:nvSpPr>
        <p:spPr/>
        <p:txBody>
          <a:bodyPr/>
          <a:lstStyle/>
          <a:p>
            <a:r>
              <a:rPr lang="en-US" dirty="0"/>
              <a:t>Reversing arrows</a:t>
            </a:r>
          </a:p>
        </p:txBody>
      </p:sp>
      <p:sp>
        <p:nvSpPr>
          <p:cNvPr id="3" name="Content Placeholder 2">
            <a:extLst>
              <a:ext uri="{FF2B5EF4-FFF2-40B4-BE49-F238E27FC236}">
                <a16:creationId xmlns:a16="http://schemas.microsoft.com/office/drawing/2014/main" id="{147795DD-7EB5-3908-E8C8-852A86FFB459}"/>
              </a:ext>
            </a:extLst>
          </p:cNvPr>
          <p:cNvSpPr>
            <a:spLocks noGrp="1"/>
          </p:cNvSpPr>
          <p:nvPr>
            <p:ph idx="1"/>
          </p:nvPr>
        </p:nvSpPr>
        <p:spPr/>
        <p:txBody>
          <a:bodyPr/>
          <a:lstStyle/>
          <a:p>
            <a:endParaRPr lang="en-US"/>
          </a:p>
        </p:txBody>
      </p:sp>
      <p:pic>
        <p:nvPicPr>
          <p:cNvPr id="5122" name="Picture 2" descr="Reversing Arrows in Mediation Models Does Not Distinguish Plausible Models">
            <a:extLst>
              <a:ext uri="{FF2B5EF4-FFF2-40B4-BE49-F238E27FC236}">
                <a16:creationId xmlns:a16="http://schemas.microsoft.com/office/drawing/2014/main" id="{32C0D71C-29AA-68C9-3E38-3A4758D021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6291" y="2445710"/>
            <a:ext cx="6319650" cy="297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BE57-4F75-8E6F-2771-6E7B4572B27E}"/>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34CBAC2-BB00-E5B0-CFCD-0FEC9AA734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19392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C8AC-318E-2D5F-2A80-C913253A4B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D1BA8C-772D-5DC6-3D4F-20C84E91CB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DC488C-13F1-97C3-8BFC-6FA02911BA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536" y="2350660"/>
            <a:ext cx="9314985" cy="2991386"/>
          </a:xfrm>
          <a:prstGeom prst="rect">
            <a:avLst/>
          </a:prstGeom>
        </p:spPr>
      </p:pic>
    </p:spTree>
    <p:extLst>
      <p:ext uri="{BB962C8B-B14F-4D97-AF65-F5344CB8AC3E}">
        <p14:creationId xmlns:p14="http://schemas.microsoft.com/office/powerpoint/2010/main" val="2112409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A432-503F-193A-4D31-06DBD516223A}"/>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50011274-246E-C988-F1BF-EE398297AFEE}"/>
              </a:ext>
            </a:extLst>
          </p:cNvPr>
          <p:cNvSpPr>
            <a:spLocks noGrp="1"/>
          </p:cNvSpPr>
          <p:nvPr>
            <p:ph idx="1"/>
          </p:nvPr>
        </p:nvSpPr>
        <p:spPr/>
        <p:txBody>
          <a:bodyPr/>
          <a:lstStyle/>
          <a:p>
            <a:r>
              <a:rPr lang="en-US" dirty="0"/>
              <a:t>Potential outcomes notation will allow us to formally define the causal </a:t>
            </a:r>
            <a:r>
              <a:rPr lang="en-US" dirty="0" err="1"/>
              <a:t>estimands</a:t>
            </a:r>
            <a:r>
              <a:rPr lang="en-US" dirty="0"/>
              <a:t> (the causal quantities of interest)</a:t>
            </a:r>
          </a:p>
          <a:p>
            <a:endParaRPr lang="en-US" dirty="0"/>
          </a:p>
          <a:p>
            <a:r>
              <a:rPr lang="en-US" dirty="0"/>
              <a:t>DAGs will help us to display and understand the necessary assumptions that are needed to estimate the causal </a:t>
            </a:r>
            <a:r>
              <a:rPr lang="en-US" dirty="0" err="1"/>
              <a:t>estimands</a:t>
            </a:r>
            <a:r>
              <a:rPr lang="en-US" dirty="0"/>
              <a:t> without bias</a:t>
            </a:r>
          </a:p>
        </p:txBody>
      </p:sp>
    </p:spTree>
    <p:extLst>
      <p:ext uri="{BB962C8B-B14F-4D97-AF65-F5344CB8AC3E}">
        <p14:creationId xmlns:p14="http://schemas.microsoft.com/office/powerpoint/2010/main" val="3168224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45E3-ADFE-CDF3-6C97-43E8668838E2}"/>
              </a:ext>
            </a:extLst>
          </p:cNvPr>
          <p:cNvSpPr>
            <a:spLocks noGrp="1"/>
          </p:cNvSpPr>
          <p:nvPr>
            <p:ph type="title"/>
          </p:nvPr>
        </p:nvSpPr>
        <p:spPr/>
        <p:txBody>
          <a:bodyPr/>
          <a:lstStyle/>
          <a:p>
            <a:r>
              <a:rPr lang="en-US" dirty="0"/>
              <a:t>Causal mediation </a:t>
            </a:r>
            <a:r>
              <a:rPr lang="en-US" dirty="0" err="1"/>
              <a:t>estimands</a:t>
            </a:r>
            <a:endParaRPr lang="en-US" dirty="0"/>
          </a:p>
        </p:txBody>
      </p:sp>
      <p:sp>
        <p:nvSpPr>
          <p:cNvPr id="3" name="Text Placeholder 2">
            <a:extLst>
              <a:ext uri="{FF2B5EF4-FFF2-40B4-BE49-F238E27FC236}">
                <a16:creationId xmlns:a16="http://schemas.microsoft.com/office/drawing/2014/main" id="{3CD365C7-EB1E-DAC5-F3FB-1A89133258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35062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Will causal mediation analysis simply be a new analysis technique that makes my estimates causal? </a:t>
            </a:r>
          </a:p>
          <a:p>
            <a:endParaRPr lang="en-US" dirty="0"/>
          </a:p>
          <a:p>
            <a:r>
              <a:rPr lang="en-US" dirty="0"/>
              <a:t>Has statistical mediation analysis now become invalid with the advent of causal mediation techniques?</a:t>
            </a:r>
          </a:p>
        </p:txBody>
      </p:sp>
    </p:spTree>
    <p:extLst>
      <p:ext uri="{BB962C8B-B14F-4D97-AF65-F5344CB8AC3E}">
        <p14:creationId xmlns:p14="http://schemas.microsoft.com/office/powerpoint/2010/main" val="164587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E0099-C934-4B1F-325A-F5770DBABAAE}"/>
              </a:ext>
            </a:extLst>
          </p:cNvPr>
          <p:cNvSpPr>
            <a:spLocks noGrp="1"/>
          </p:cNvSpPr>
          <p:nvPr>
            <p:ph type="title"/>
          </p:nvPr>
        </p:nvSpPr>
        <p:spPr/>
        <p:txBody>
          <a:bodyPr/>
          <a:lstStyle/>
          <a:p>
            <a:r>
              <a:rPr lang="en-US" dirty="0"/>
              <a:t>Causal mediation</a:t>
            </a:r>
          </a:p>
        </p:txBody>
      </p:sp>
      <p:sp>
        <p:nvSpPr>
          <p:cNvPr id="5" name="Content Placeholder 4">
            <a:extLst>
              <a:ext uri="{FF2B5EF4-FFF2-40B4-BE49-F238E27FC236}">
                <a16:creationId xmlns:a16="http://schemas.microsoft.com/office/drawing/2014/main" id="{F53F6913-2D27-D787-7608-6B47629C7413}"/>
              </a:ext>
            </a:extLst>
          </p:cNvPr>
          <p:cNvSpPr>
            <a:spLocks noGrp="1"/>
          </p:cNvSpPr>
          <p:nvPr>
            <p:ph idx="1"/>
          </p:nvPr>
        </p:nvSpPr>
        <p:spPr/>
        <p:txBody>
          <a:bodyPr/>
          <a:lstStyle/>
          <a:p>
            <a:r>
              <a:rPr lang="en-US" dirty="0"/>
              <a:t>Causal mediation analysis focuses on rigorously defining</a:t>
            </a:r>
          </a:p>
          <a:p>
            <a:pPr lvl="1"/>
            <a:r>
              <a:rPr lang="en-US" dirty="0"/>
              <a:t>Causal effects of interest</a:t>
            </a:r>
          </a:p>
          <a:p>
            <a:pPr lvl="1"/>
            <a:r>
              <a:rPr lang="en-US" dirty="0"/>
              <a:t>Assumptions needed for estimates to be interpreted casually </a:t>
            </a:r>
          </a:p>
          <a:p>
            <a:pPr lvl="1"/>
            <a:endParaRPr lang="en-US" dirty="0"/>
          </a:p>
          <a:p>
            <a:pPr lvl="1"/>
            <a:endParaRPr lang="en-US" dirty="0"/>
          </a:p>
          <a:p>
            <a:r>
              <a:rPr lang="en-US" dirty="0"/>
              <a:t>Statistical mediation and (some) causal mediation model will yield IDENTICAL results</a:t>
            </a:r>
          </a:p>
        </p:txBody>
      </p:sp>
    </p:spTree>
    <p:extLst>
      <p:ext uri="{BB962C8B-B14F-4D97-AF65-F5344CB8AC3E}">
        <p14:creationId xmlns:p14="http://schemas.microsoft.com/office/powerpoint/2010/main" val="18600261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Mediation model</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84271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E0D0-35B1-33C0-DD0F-6E3DD8AE12F6}"/>
              </a:ext>
            </a:extLst>
          </p:cNvPr>
          <p:cNvSpPr>
            <a:spLocks noGrp="1"/>
          </p:cNvSpPr>
          <p:nvPr>
            <p:ph type="title"/>
          </p:nvPr>
        </p:nvSpPr>
        <p:spPr/>
        <p:txBody>
          <a:bodyPr/>
          <a:lstStyle/>
          <a:p>
            <a:r>
              <a:rPr lang="en-US" dirty="0"/>
              <a:t>Mediation model</a:t>
            </a:r>
          </a:p>
        </p:txBody>
      </p:sp>
      <p:sp>
        <p:nvSpPr>
          <p:cNvPr id="3" name="Content Placeholder 2">
            <a:extLst>
              <a:ext uri="{FF2B5EF4-FFF2-40B4-BE49-F238E27FC236}">
                <a16:creationId xmlns:a16="http://schemas.microsoft.com/office/drawing/2014/main" id="{D8F72A61-3B43-6392-5720-BE28FB50BC42}"/>
              </a:ext>
            </a:extLst>
          </p:cNvPr>
          <p:cNvSpPr>
            <a:spLocks noGrp="1"/>
          </p:cNvSpPr>
          <p:nvPr>
            <p:ph idx="1"/>
          </p:nvPr>
        </p:nvSpPr>
        <p:spPr>
          <a:xfrm>
            <a:off x="913795" y="2076450"/>
            <a:ext cx="10353762" cy="4781550"/>
          </a:xfrm>
        </p:spPr>
        <p:txBody>
          <a:bodyPr>
            <a:normAutofit lnSpcReduction="10000"/>
          </a:bodyPr>
          <a:lstStyle/>
          <a:p>
            <a:r>
              <a:rPr lang="en-US" dirty="0"/>
              <a:t>To make this a bit more tangible I will use a modified example from @EpiEllie (Twitter / X handle of Eleanor Murray)</a:t>
            </a:r>
          </a:p>
          <a:p>
            <a:endParaRPr lang="en-US" dirty="0"/>
          </a:p>
          <a:p>
            <a:pPr lvl="1"/>
            <a:r>
              <a:rPr lang="en-US" dirty="0"/>
              <a:t>X is whether a sailor does or does not eat lemons (0,1)</a:t>
            </a:r>
          </a:p>
          <a:p>
            <a:pPr lvl="1"/>
            <a:endParaRPr lang="en-US" dirty="0"/>
          </a:p>
          <a:p>
            <a:pPr lvl="1"/>
            <a:r>
              <a:rPr lang="en-US" dirty="0"/>
              <a:t>M is an indicator of whether sufficient Vitamin C is present in the body – maybe through a test which results in a positive or negative (0,1)</a:t>
            </a:r>
            <a:br>
              <a:rPr lang="en-US" dirty="0"/>
            </a:br>
            <a:endParaRPr lang="en-US" dirty="0"/>
          </a:p>
          <a:p>
            <a:pPr lvl="1"/>
            <a:r>
              <a:rPr lang="en-US" dirty="0"/>
              <a:t>Y is scurvy remediation where low scores indicate worse outcomes, and higher scores indicate better outcomes</a:t>
            </a:r>
          </a:p>
          <a:p>
            <a:pPr lvl="1"/>
            <a:endParaRPr lang="en-US" dirty="0"/>
          </a:p>
        </p:txBody>
      </p:sp>
    </p:spTree>
    <p:extLst>
      <p:ext uri="{BB962C8B-B14F-4D97-AF65-F5344CB8AC3E}">
        <p14:creationId xmlns:p14="http://schemas.microsoft.com/office/powerpoint/2010/main" val="2233447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374048494"/>
              </p:ext>
            </p:extLst>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7993235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p:txBody>
          <a:bodyPr>
            <a:normAutofit fontScale="92500"/>
          </a:bodyPr>
          <a:lstStyle/>
          <a:p>
            <a:r>
              <a:rPr lang="en-US" dirty="0"/>
              <a:t>M</a:t>
            </a:r>
            <a:r>
              <a:rPr lang="en-US" baseline="-25000" dirty="0"/>
              <a:t>0</a:t>
            </a:r>
            <a:r>
              <a:rPr lang="en-US" dirty="0"/>
              <a:t> and M</a:t>
            </a:r>
            <a:r>
              <a:rPr lang="en-US" baseline="-25000" dirty="0"/>
              <a:t>1</a:t>
            </a:r>
            <a:r>
              <a:rPr lang="en-US" dirty="0"/>
              <a:t> are “easy” potential outcomes that we have seen before</a:t>
            </a:r>
          </a:p>
          <a:p>
            <a:endParaRPr lang="en-US" dirty="0"/>
          </a:p>
          <a:p>
            <a:r>
              <a:rPr lang="en-US" dirty="0"/>
              <a:t>They denote the value that the mediator M would have taken on if the treatment X would have been set to either “0” or “1”, e.g., treatment and control</a:t>
            </a:r>
          </a:p>
          <a:p>
            <a:endParaRPr lang="en-US" dirty="0"/>
          </a:p>
          <a:p>
            <a:r>
              <a:rPr lang="en-US" dirty="0"/>
              <a:t>M</a:t>
            </a:r>
            <a:r>
              <a:rPr lang="en-US" baseline="-25000" dirty="0"/>
              <a:t>0</a:t>
            </a:r>
            <a:r>
              <a:rPr lang="en-US" dirty="0"/>
              <a:t> is the potential outcome on the mediator if the sailor does not eat lemons (0), M</a:t>
            </a:r>
            <a:r>
              <a:rPr lang="en-US" baseline="-25000" dirty="0"/>
              <a:t>1</a:t>
            </a:r>
            <a:r>
              <a:rPr lang="en-US" dirty="0"/>
              <a:t> is the potential outcome on the mediator if the sailor eats lemons (1)</a:t>
            </a:r>
          </a:p>
        </p:txBody>
      </p:sp>
    </p:spTree>
    <p:extLst>
      <p:ext uri="{BB962C8B-B14F-4D97-AF65-F5344CB8AC3E}">
        <p14:creationId xmlns:p14="http://schemas.microsoft.com/office/powerpoint/2010/main" val="2657551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413560"/>
          </a:xfrm>
        </p:spPr>
        <p:txBody>
          <a:bodyPr>
            <a:normAutofit/>
          </a:bodyPr>
          <a:lstStyle/>
          <a:p>
            <a:r>
              <a:rPr lang="en-US" dirty="0"/>
              <a:t>M</a:t>
            </a:r>
            <a:r>
              <a:rPr lang="en-US" baseline="-25000" dirty="0"/>
              <a:t>0</a:t>
            </a:r>
            <a:r>
              <a:rPr lang="en-US" dirty="0"/>
              <a:t> is the potential outcome on the vitamin C indicator for the non-lemon eating sailor</a:t>
            </a:r>
          </a:p>
          <a:p>
            <a:endParaRPr lang="en-US" dirty="0"/>
          </a:p>
          <a:p>
            <a:r>
              <a:rPr lang="en-US" dirty="0"/>
              <a:t>M</a:t>
            </a:r>
            <a:r>
              <a:rPr lang="en-US" baseline="-25000" dirty="0"/>
              <a:t>1</a:t>
            </a:r>
            <a:r>
              <a:rPr lang="en-US" dirty="0"/>
              <a:t> is the potential outcome on the vitamin C indicator for the lemon-eating sailor</a:t>
            </a:r>
          </a:p>
          <a:p>
            <a:endParaRPr lang="en-US" dirty="0"/>
          </a:p>
          <a:p>
            <a:r>
              <a:rPr lang="en-US" dirty="0"/>
              <a:t>One of these two potential outcomes will be observed once we run the experiment, and the other one will be the missing counterfactual</a:t>
            </a:r>
          </a:p>
        </p:txBody>
      </p:sp>
    </p:spTree>
    <p:extLst>
      <p:ext uri="{BB962C8B-B14F-4D97-AF65-F5344CB8AC3E}">
        <p14:creationId xmlns:p14="http://schemas.microsoft.com/office/powerpoint/2010/main" val="353864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061-D1EC-51A6-F367-EC47D2937085}"/>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E62FCB17-9FF5-FB8D-D85F-BC9F6DD6FF8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A14662-DCA9-0BAD-439F-114822EEED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6077" y="1866900"/>
            <a:ext cx="6889198" cy="4354033"/>
          </a:xfrm>
          <a:prstGeom prst="rect">
            <a:avLst/>
          </a:prstGeom>
        </p:spPr>
      </p:pic>
      <p:sp>
        <p:nvSpPr>
          <p:cNvPr id="6" name="TextBox 5">
            <a:extLst>
              <a:ext uri="{FF2B5EF4-FFF2-40B4-BE49-F238E27FC236}">
                <a16:creationId xmlns:a16="http://schemas.microsoft.com/office/drawing/2014/main" id="{F273CC4B-B1E0-80CB-85EF-E4EE7825672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Tree>
    <p:extLst>
      <p:ext uri="{BB962C8B-B14F-4D97-AF65-F5344CB8AC3E}">
        <p14:creationId xmlns:p14="http://schemas.microsoft.com/office/powerpoint/2010/main" val="363098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1B76-50B4-6311-B701-ECEC7F8AC43B}"/>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70F8C30F-3493-3478-B027-A754A953CB7C}"/>
              </a:ext>
            </a:extLst>
          </p:cNvPr>
          <p:cNvSpPr>
            <a:spLocks noGrp="1"/>
          </p:cNvSpPr>
          <p:nvPr>
            <p:ph idx="1"/>
          </p:nvPr>
        </p:nvSpPr>
        <p:spPr>
          <a:xfrm>
            <a:off x="913795" y="2076450"/>
            <a:ext cx="10353762" cy="4171950"/>
          </a:xfrm>
        </p:spPr>
        <p:txBody>
          <a:bodyPr>
            <a:normAutofit fontScale="92500" lnSpcReduction="10000"/>
          </a:bodyPr>
          <a:lstStyle/>
          <a:p>
            <a:r>
              <a:rPr lang="en-US" dirty="0"/>
              <a:t>Y</a:t>
            </a:r>
            <a:r>
              <a:rPr lang="en-US" baseline="-25000" dirty="0"/>
              <a:t>00</a:t>
            </a:r>
            <a:r>
              <a:rPr lang="en-US" dirty="0"/>
              <a:t>, and the other potential outcomes of Y are a bit more challenging to describe</a:t>
            </a:r>
          </a:p>
          <a:p>
            <a:endParaRPr lang="en-US" dirty="0"/>
          </a:p>
          <a:p>
            <a:r>
              <a:rPr lang="en-US" dirty="0"/>
              <a:t>Y</a:t>
            </a:r>
            <a:r>
              <a:rPr lang="en-US" baseline="-25000" dirty="0"/>
              <a:t>00</a:t>
            </a:r>
            <a:r>
              <a:rPr lang="en-US" dirty="0"/>
              <a:t> is the potential outcome if both X and M are set to “0”</a:t>
            </a:r>
          </a:p>
          <a:p>
            <a:endParaRPr lang="en-US" dirty="0"/>
          </a:p>
          <a:p>
            <a:r>
              <a:rPr lang="en-US" dirty="0"/>
              <a:t>Likewise Y</a:t>
            </a:r>
            <a:r>
              <a:rPr lang="en-US" baseline="-25000" dirty="0"/>
              <a:t>01</a:t>
            </a:r>
            <a:r>
              <a:rPr lang="en-US" dirty="0"/>
              <a:t>, Y</a:t>
            </a:r>
            <a:r>
              <a:rPr lang="en-US" baseline="-25000" dirty="0"/>
              <a:t>10</a:t>
            </a:r>
            <a:r>
              <a:rPr lang="en-US" dirty="0"/>
              <a:t>, and Y</a:t>
            </a:r>
            <a:r>
              <a:rPr lang="en-US" baseline="-25000" dirty="0"/>
              <a:t>11</a:t>
            </a:r>
            <a:r>
              <a:rPr lang="en-US" dirty="0"/>
              <a:t> are potential outcomes of other respective combinations of setting X and M at certain levels</a:t>
            </a:r>
          </a:p>
          <a:p>
            <a:endParaRPr lang="en-US" dirty="0"/>
          </a:p>
          <a:p>
            <a:r>
              <a:rPr lang="en-US" dirty="0"/>
              <a:t>Only one (!) of these four potential outcomes is observed</a:t>
            </a:r>
          </a:p>
        </p:txBody>
      </p:sp>
    </p:spTree>
    <p:extLst>
      <p:ext uri="{BB962C8B-B14F-4D97-AF65-F5344CB8AC3E}">
        <p14:creationId xmlns:p14="http://schemas.microsoft.com/office/powerpoint/2010/main" val="26470640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p:txBody>
          <a:bodyPr>
            <a:normAutofit/>
          </a:bodyPr>
          <a:lstStyle/>
          <a:p>
            <a:r>
              <a:rPr lang="en-US" dirty="0"/>
              <a:t>The important feature of these potential outcomes is that both X and M are forced to take on certain values</a:t>
            </a:r>
          </a:p>
          <a:p>
            <a:endParaRPr lang="en-US" dirty="0"/>
          </a:p>
          <a:p>
            <a:r>
              <a:rPr lang="en-US" dirty="0"/>
              <a:t>Consider a joint intervention that sets these variable to certain values</a:t>
            </a:r>
          </a:p>
          <a:p>
            <a:pPr marL="36900" indent="0">
              <a:buNone/>
            </a:pPr>
            <a:endParaRPr lang="en-US" dirty="0"/>
          </a:p>
          <a:p>
            <a:r>
              <a:rPr lang="en-US" dirty="0"/>
              <a:t>Sometimes this may seem a bit counter-intuitive, e.g., Y</a:t>
            </a:r>
            <a:r>
              <a:rPr lang="en-US" baseline="-25000" dirty="0"/>
              <a:t>01</a:t>
            </a:r>
            <a:r>
              <a:rPr lang="en-US" dirty="0"/>
              <a:t> setting the sailor to not eat lemons, but his vitamin C is not deficient </a:t>
            </a:r>
          </a:p>
          <a:p>
            <a:pPr marL="36900" indent="0">
              <a:buNone/>
            </a:pPr>
            <a:endParaRPr lang="en-US" dirty="0"/>
          </a:p>
          <a:p>
            <a:endParaRPr lang="en-US" dirty="0"/>
          </a:p>
        </p:txBody>
      </p:sp>
    </p:spTree>
    <p:extLst>
      <p:ext uri="{BB962C8B-B14F-4D97-AF65-F5344CB8AC3E}">
        <p14:creationId xmlns:p14="http://schemas.microsoft.com/office/powerpoint/2010/main" val="14210551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50"/>
            <a:ext cx="10353762" cy="4318774"/>
          </a:xfrm>
        </p:spPr>
        <p:txBody>
          <a:bodyPr>
            <a:normAutofit fontScale="85000" lnSpcReduction="20000"/>
          </a:bodyPr>
          <a:lstStyle/>
          <a:p>
            <a:r>
              <a:rPr lang="en-US" dirty="0"/>
              <a:t>Y</a:t>
            </a:r>
            <a:r>
              <a:rPr lang="en-US" baseline="-25000" dirty="0"/>
              <a:t>00</a:t>
            </a:r>
            <a:r>
              <a:rPr lang="en-US" dirty="0"/>
              <a:t> is the potential outcome on the scurvy remediation for a sailor </a:t>
            </a:r>
            <a:br>
              <a:rPr lang="en-US" dirty="0"/>
            </a:br>
            <a:r>
              <a:rPr lang="en-US" dirty="0"/>
              <a:t>whose status is set to not eat lemons, and to have a vitamin C deficiency</a:t>
            </a:r>
          </a:p>
          <a:p>
            <a:pPr marL="36900" indent="0">
              <a:buNone/>
            </a:pPr>
            <a:endParaRPr lang="en-US" dirty="0"/>
          </a:p>
          <a:p>
            <a:r>
              <a:rPr lang="en-US" dirty="0"/>
              <a:t>Y</a:t>
            </a:r>
            <a:r>
              <a:rPr lang="en-US" baseline="-25000" dirty="0"/>
              <a:t>01</a:t>
            </a:r>
            <a:r>
              <a:rPr lang="en-US" dirty="0"/>
              <a:t> is the potential outcome on the scurvy remediation for a sailor </a:t>
            </a:r>
            <a:br>
              <a:rPr lang="en-US" dirty="0"/>
            </a:br>
            <a:r>
              <a:rPr lang="en-US" dirty="0"/>
              <a:t>whose status is set to not eat lemons, and to have </a:t>
            </a:r>
            <a:r>
              <a:rPr lang="en-US" b="1" dirty="0"/>
              <a:t>no</a:t>
            </a:r>
            <a:r>
              <a:rPr lang="en-US" dirty="0"/>
              <a:t> vitamin C deficiency</a:t>
            </a:r>
          </a:p>
          <a:p>
            <a:endParaRPr lang="en-US" dirty="0"/>
          </a:p>
          <a:p>
            <a:r>
              <a:rPr lang="en-US" dirty="0"/>
              <a:t>Y</a:t>
            </a:r>
            <a:r>
              <a:rPr lang="en-US" baseline="-25000" dirty="0"/>
              <a:t>10</a:t>
            </a:r>
            <a:r>
              <a:rPr lang="en-US" dirty="0"/>
              <a:t> is the potential outcome on the scurvy remediation for a sailor </a:t>
            </a:r>
            <a:br>
              <a:rPr lang="en-US" dirty="0"/>
            </a:br>
            <a:r>
              <a:rPr lang="en-US" dirty="0"/>
              <a:t>whose status is set to eat lemons, and to have a vitamin C deficiency</a:t>
            </a:r>
          </a:p>
          <a:p>
            <a:endParaRPr lang="en-US" dirty="0"/>
          </a:p>
          <a:p>
            <a:r>
              <a:rPr lang="en-US" dirty="0"/>
              <a:t>Y</a:t>
            </a:r>
            <a:r>
              <a:rPr lang="en-US" baseline="-25000" dirty="0"/>
              <a:t>11</a:t>
            </a:r>
            <a:r>
              <a:rPr lang="en-US" dirty="0"/>
              <a:t> is the potential outcome on the scurvy remediation for a sailor </a:t>
            </a:r>
            <a:br>
              <a:rPr lang="en-US" dirty="0"/>
            </a:br>
            <a:r>
              <a:rPr lang="en-US" dirty="0"/>
              <a:t>whose status is set to eat lemons, and to have </a:t>
            </a:r>
            <a:r>
              <a:rPr lang="en-US" b="1" dirty="0"/>
              <a:t>no</a:t>
            </a:r>
            <a:r>
              <a:rPr lang="en-US" dirty="0"/>
              <a:t> a vitamin C deficiency</a:t>
            </a:r>
          </a:p>
          <a:p>
            <a:endParaRPr lang="en-US" dirty="0"/>
          </a:p>
          <a:p>
            <a:endParaRPr lang="en-US" dirty="0"/>
          </a:p>
        </p:txBody>
      </p:sp>
    </p:spTree>
    <p:extLst>
      <p:ext uri="{BB962C8B-B14F-4D97-AF65-F5344CB8AC3E}">
        <p14:creationId xmlns:p14="http://schemas.microsoft.com/office/powerpoint/2010/main" val="6174942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337-E8B8-80AA-96EF-541BA3AC5213}"/>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A3761E14-716A-5A8E-E18D-837C681B67F9}"/>
              </a:ext>
            </a:extLst>
          </p:cNvPr>
          <p:cNvSpPr>
            <a:spLocks noGrp="1"/>
          </p:cNvSpPr>
          <p:nvPr>
            <p:ph idx="1"/>
          </p:nvPr>
        </p:nvSpPr>
        <p:spPr>
          <a:xfrm>
            <a:off x="913795" y="2076449"/>
            <a:ext cx="10353762" cy="4686765"/>
          </a:xfrm>
        </p:spPr>
        <p:txBody>
          <a:bodyPr>
            <a:normAutofit fontScale="92500" lnSpcReduction="20000"/>
          </a:bodyPr>
          <a:lstStyle/>
          <a:p>
            <a:r>
              <a:rPr lang="en-US" dirty="0"/>
              <a:t>There are even more potential outcomes – sometimes referred to as composite outcomes or nested counterfactuals</a:t>
            </a:r>
          </a:p>
          <a:p>
            <a:endParaRPr lang="en-US" dirty="0"/>
          </a:p>
          <a:p>
            <a:r>
              <a:rPr lang="en-US" dirty="0"/>
              <a:t>Y</a:t>
            </a:r>
            <a:r>
              <a:rPr lang="en-US" baseline="-25000" dirty="0"/>
              <a:t>0M</a:t>
            </a:r>
            <a:r>
              <a:rPr lang="en-US" baseline="-45000" dirty="0"/>
              <a:t>0</a:t>
            </a:r>
            <a:r>
              <a:rPr lang="en-US" dirty="0"/>
              <a:t> is the potential outcome on the scurvy remediation when treatment is set to “0”, and the mediator takes on the value that it would take on when treatment is set to “0”</a:t>
            </a:r>
          </a:p>
          <a:p>
            <a:endParaRPr lang="en-US" dirty="0"/>
          </a:p>
          <a:p>
            <a:r>
              <a:rPr lang="en-US" dirty="0"/>
              <a:t>A sailor who is set to not eat lemons, and the vitamin C deficiency is set to the value that it would be if the sailor would not eat lemons</a:t>
            </a:r>
          </a:p>
          <a:p>
            <a:endParaRPr lang="en-US" dirty="0"/>
          </a:p>
          <a:p>
            <a:r>
              <a:rPr lang="en-US" dirty="0"/>
              <a:t>Note that this is different for each participant, based on their potential outcomes for M</a:t>
            </a:r>
            <a:r>
              <a:rPr lang="en-US" baseline="-25000" dirty="0"/>
              <a:t>0</a:t>
            </a:r>
            <a:r>
              <a:rPr lang="en-US" dirty="0"/>
              <a:t> and M</a:t>
            </a:r>
            <a:r>
              <a:rPr lang="en-US" baseline="-25000" dirty="0"/>
              <a:t>1</a:t>
            </a:r>
            <a:r>
              <a:rPr lang="en-US" dirty="0"/>
              <a:t> for some sailors Y</a:t>
            </a:r>
            <a:r>
              <a:rPr lang="en-US" baseline="-25000" dirty="0"/>
              <a:t>0M</a:t>
            </a:r>
            <a:r>
              <a:rPr lang="en-US" baseline="-45000" dirty="0"/>
              <a:t>0</a:t>
            </a:r>
            <a:r>
              <a:rPr lang="en-US" dirty="0"/>
              <a:t> becomes Y</a:t>
            </a:r>
            <a:r>
              <a:rPr lang="en-US" baseline="-25000" dirty="0"/>
              <a:t>00</a:t>
            </a:r>
            <a:r>
              <a:rPr lang="en-US" dirty="0"/>
              <a:t> for others Y</a:t>
            </a:r>
            <a:r>
              <a:rPr lang="en-US" baseline="-25000" dirty="0"/>
              <a:t>01</a:t>
            </a:r>
          </a:p>
          <a:p>
            <a:endParaRPr lang="en-US" dirty="0"/>
          </a:p>
          <a:p>
            <a:endParaRPr lang="en-US" dirty="0"/>
          </a:p>
          <a:p>
            <a:endParaRPr lang="en-US" dirty="0"/>
          </a:p>
        </p:txBody>
      </p:sp>
    </p:spTree>
    <p:extLst>
      <p:ext uri="{BB962C8B-B14F-4D97-AF65-F5344CB8AC3E}">
        <p14:creationId xmlns:p14="http://schemas.microsoft.com/office/powerpoint/2010/main" val="1240177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lstStyle/>
          <a:p>
            <a:r>
              <a:rPr lang="en-US" dirty="0"/>
              <a:t>Y</a:t>
            </a:r>
            <a:r>
              <a:rPr lang="en-US" baseline="-25000" dirty="0"/>
              <a:t>0M</a:t>
            </a:r>
            <a:r>
              <a:rPr lang="en-US" baseline="-45000" dirty="0"/>
              <a:t>1</a:t>
            </a:r>
            <a:r>
              <a:rPr lang="en-US" dirty="0"/>
              <a:t> is the outcome for a sailor whose status is set to not eat lemons, but the vitamin C deficiency is set to the level that would have been achieved if the sailor would have eaten lemons</a:t>
            </a:r>
          </a:p>
          <a:p>
            <a:endParaRPr lang="en-US" dirty="0"/>
          </a:p>
          <a:p>
            <a:r>
              <a:rPr lang="en-US" dirty="0"/>
              <a:t>This is sometimes referred to as a cross-world counterfactual</a:t>
            </a:r>
          </a:p>
          <a:p>
            <a:endParaRPr lang="en-US" dirty="0"/>
          </a:p>
          <a:p>
            <a:r>
              <a:rPr lang="en-US" dirty="0"/>
              <a:t>For every sailor, this could resolve to Y</a:t>
            </a:r>
            <a:r>
              <a:rPr lang="en-US" baseline="-25000" dirty="0"/>
              <a:t>00</a:t>
            </a:r>
            <a:r>
              <a:rPr lang="en-US" dirty="0"/>
              <a:t>, or Y</a:t>
            </a:r>
            <a:r>
              <a:rPr lang="en-US" baseline="-25000" dirty="0"/>
              <a:t>01</a:t>
            </a:r>
            <a:r>
              <a:rPr lang="en-US" dirty="0"/>
              <a:t> </a:t>
            </a:r>
          </a:p>
        </p:txBody>
      </p:sp>
    </p:spTree>
    <p:extLst>
      <p:ext uri="{BB962C8B-B14F-4D97-AF65-F5344CB8AC3E}">
        <p14:creationId xmlns:p14="http://schemas.microsoft.com/office/powerpoint/2010/main" val="854112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25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F9C6-D120-1FE4-0B48-C906ABF81C00}"/>
              </a:ext>
            </a:extLst>
          </p:cNvPr>
          <p:cNvSpPr>
            <a:spLocks noGrp="1"/>
          </p:cNvSpPr>
          <p:nvPr>
            <p:ph type="title"/>
          </p:nvPr>
        </p:nvSpPr>
        <p:spPr/>
        <p:txBody>
          <a:bodyPr/>
          <a:lstStyle/>
          <a:p>
            <a:r>
              <a:rPr lang="en-US" dirty="0"/>
              <a:t>Potential outcomes in mediation</a:t>
            </a:r>
          </a:p>
        </p:txBody>
      </p:sp>
      <p:sp>
        <p:nvSpPr>
          <p:cNvPr id="3" name="Content Placeholder 2">
            <a:extLst>
              <a:ext uri="{FF2B5EF4-FFF2-40B4-BE49-F238E27FC236}">
                <a16:creationId xmlns:a16="http://schemas.microsoft.com/office/drawing/2014/main" id="{44E5E49A-83AC-E8AF-D105-266927CB56ED}"/>
              </a:ext>
            </a:extLst>
          </p:cNvPr>
          <p:cNvSpPr>
            <a:spLocks noGrp="1"/>
          </p:cNvSpPr>
          <p:nvPr>
            <p:ph idx="1"/>
          </p:nvPr>
        </p:nvSpPr>
        <p:spPr/>
        <p:txBody>
          <a:bodyPr>
            <a:normAutofit/>
          </a:bodyPr>
          <a:lstStyle/>
          <a:p>
            <a:r>
              <a:rPr lang="en-US" dirty="0"/>
              <a:t>Y</a:t>
            </a:r>
            <a:r>
              <a:rPr lang="en-US" baseline="-25000" dirty="0"/>
              <a:t>1M</a:t>
            </a:r>
            <a:r>
              <a:rPr lang="en-US" baseline="-45000" dirty="0"/>
              <a:t>0</a:t>
            </a:r>
            <a:r>
              <a:rPr lang="en-US" dirty="0"/>
              <a:t> and Y</a:t>
            </a:r>
            <a:r>
              <a:rPr lang="en-US" baseline="-25000" dirty="0"/>
              <a:t>1M</a:t>
            </a:r>
            <a:r>
              <a:rPr lang="en-US" baseline="-45000" dirty="0"/>
              <a:t>1</a:t>
            </a:r>
            <a:r>
              <a:rPr lang="en-US" dirty="0"/>
              <a:t> are the additional potential outcomes that mirror the two that we just discussed</a:t>
            </a:r>
          </a:p>
          <a:p>
            <a:endParaRPr lang="en-US" dirty="0"/>
          </a:p>
          <a:p>
            <a:r>
              <a:rPr lang="en-US" dirty="0"/>
              <a:t>Y</a:t>
            </a:r>
            <a:r>
              <a:rPr lang="en-US" baseline="-25000" dirty="0"/>
              <a:t>1M</a:t>
            </a:r>
            <a:r>
              <a:rPr lang="en-US" baseline="-45000" dirty="0"/>
              <a:t>0</a:t>
            </a:r>
            <a:r>
              <a:rPr lang="en-US" dirty="0"/>
              <a:t> is a cross-world counterfactual and both potential outcomes resolve for each participant to either Y</a:t>
            </a:r>
            <a:r>
              <a:rPr lang="en-US" baseline="-25000" dirty="0"/>
              <a:t>11</a:t>
            </a:r>
            <a:r>
              <a:rPr lang="en-US" dirty="0"/>
              <a:t> or Y</a:t>
            </a:r>
            <a:r>
              <a:rPr lang="en-US" baseline="-25000" dirty="0"/>
              <a:t>10</a:t>
            </a:r>
            <a:endParaRPr lang="en-US" dirty="0"/>
          </a:p>
        </p:txBody>
      </p:sp>
    </p:spTree>
    <p:extLst>
      <p:ext uri="{BB962C8B-B14F-4D97-AF65-F5344CB8AC3E}">
        <p14:creationId xmlns:p14="http://schemas.microsoft.com/office/powerpoint/2010/main" val="400616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184512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exercise program (30 minutes daily)</a:t>
            </a:r>
          </a:p>
          <a:p>
            <a:r>
              <a:rPr lang="en-US" dirty="0"/>
              <a:t>M = blood pressure (actual measurement)</a:t>
            </a:r>
          </a:p>
          <a:p>
            <a:r>
              <a:rPr lang="en-US" dirty="0"/>
              <a:t>Y = Cardiac arrest (“heart attack”) risk</a:t>
            </a:r>
          </a:p>
        </p:txBody>
      </p:sp>
    </p:spTree>
    <p:extLst>
      <p:ext uri="{BB962C8B-B14F-4D97-AF65-F5344CB8AC3E}">
        <p14:creationId xmlns:p14="http://schemas.microsoft.com/office/powerpoint/2010/main" val="242546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4185-B2C0-9CE9-7AF3-ED9507DC32CA}"/>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B159BAF-D6EC-FAD0-4F14-27880D99A557}"/>
              </a:ext>
            </a:extLst>
          </p:cNvPr>
          <p:cNvSpPr>
            <a:spLocks noGrp="1"/>
          </p:cNvSpPr>
          <p:nvPr>
            <p:ph idx="1"/>
          </p:nvPr>
        </p:nvSpPr>
        <p:spPr/>
        <p:txBody>
          <a:bodyPr/>
          <a:lstStyle/>
          <a:p>
            <a:r>
              <a:rPr lang="en-US" dirty="0"/>
              <a:t>Think about the variety of potential outcomes and what they mean for the following scenario</a:t>
            </a:r>
          </a:p>
          <a:p>
            <a:endParaRPr lang="en-US" dirty="0"/>
          </a:p>
          <a:p>
            <a:endParaRPr lang="en-US" dirty="0"/>
          </a:p>
          <a:p>
            <a:r>
              <a:rPr lang="en-US" dirty="0"/>
              <a:t>X = Gender (Male vs Female)</a:t>
            </a:r>
          </a:p>
          <a:p>
            <a:r>
              <a:rPr lang="en-US" dirty="0"/>
              <a:t>M = Type of degree (STEM vs non-STEM)</a:t>
            </a:r>
          </a:p>
          <a:p>
            <a:r>
              <a:rPr lang="en-US" dirty="0"/>
              <a:t>Y =  Salary</a:t>
            </a:r>
          </a:p>
        </p:txBody>
      </p:sp>
    </p:spTree>
    <p:extLst>
      <p:ext uri="{BB962C8B-B14F-4D97-AF65-F5344CB8AC3E}">
        <p14:creationId xmlns:p14="http://schemas.microsoft.com/office/powerpoint/2010/main" val="13206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8F2A-1DB6-8DF4-F93E-88E5AFBDD4DD}"/>
              </a:ext>
            </a:extLst>
          </p:cNvPr>
          <p:cNvSpPr>
            <a:spLocks noGrp="1"/>
          </p:cNvSpPr>
          <p:nvPr>
            <p:ph type="title"/>
          </p:nvPr>
        </p:nvSpPr>
        <p:spPr/>
        <p:txBody>
          <a:bodyPr/>
          <a:lstStyle/>
          <a:p>
            <a:r>
              <a:rPr lang="en-US" dirty="0"/>
              <a:t>Why causal mediation analysis?</a:t>
            </a:r>
          </a:p>
        </p:txBody>
      </p:sp>
      <p:sp>
        <p:nvSpPr>
          <p:cNvPr id="3" name="Content Placeholder 2">
            <a:extLst>
              <a:ext uri="{FF2B5EF4-FFF2-40B4-BE49-F238E27FC236}">
                <a16:creationId xmlns:a16="http://schemas.microsoft.com/office/drawing/2014/main" id="{C4AC6C6C-62B2-D4CC-C316-FB01A585D8E2}"/>
              </a:ext>
            </a:extLst>
          </p:cNvPr>
          <p:cNvSpPr>
            <a:spLocks noGrp="1"/>
          </p:cNvSpPr>
          <p:nvPr>
            <p:ph idx="1"/>
          </p:nvPr>
        </p:nvSpPr>
        <p:spPr/>
        <p:txBody>
          <a:bodyPr/>
          <a:lstStyle/>
          <a:p>
            <a:r>
              <a:rPr lang="en-US" dirty="0"/>
              <a:t>Effect definitions that are grounded in potential outcomes / DAG </a:t>
            </a:r>
          </a:p>
          <a:p>
            <a:pPr marL="36900" indent="0">
              <a:buNone/>
            </a:pPr>
            <a:endParaRPr lang="en-US" dirty="0"/>
          </a:p>
          <a:p>
            <a:r>
              <a:rPr lang="en-US" dirty="0"/>
              <a:t>Rigorous definitions of assumptions underlying causal effects</a:t>
            </a:r>
          </a:p>
          <a:p>
            <a:endParaRPr lang="en-US" dirty="0"/>
          </a:p>
          <a:p>
            <a:r>
              <a:rPr lang="en-US" dirty="0"/>
              <a:t>Accommodation of non-linear models and sensible effect definitions within those models</a:t>
            </a:r>
          </a:p>
        </p:txBody>
      </p:sp>
    </p:spTree>
    <p:extLst>
      <p:ext uri="{BB962C8B-B14F-4D97-AF65-F5344CB8AC3E}">
        <p14:creationId xmlns:p14="http://schemas.microsoft.com/office/powerpoint/2010/main" val="1331262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With all of these potential outcomes in hand, we can now define a variety of effects</a:t>
            </a:r>
          </a:p>
        </p:txBody>
      </p:sp>
    </p:spTree>
    <p:extLst>
      <p:ext uri="{BB962C8B-B14F-4D97-AF65-F5344CB8AC3E}">
        <p14:creationId xmlns:p14="http://schemas.microsoft.com/office/powerpoint/2010/main" val="4819160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lstStyle/>
          <a:p>
            <a:r>
              <a:rPr lang="en-US" dirty="0"/>
              <a:t>Effect of treatment X on mediator M</a:t>
            </a:r>
          </a:p>
          <a:p>
            <a:pPr lvl="1"/>
            <a:r>
              <a:rPr lang="en-US" dirty="0"/>
              <a:t>M</a:t>
            </a:r>
            <a:r>
              <a:rPr lang="en-US" baseline="-25000" dirty="0"/>
              <a:t>1</a:t>
            </a:r>
            <a:r>
              <a:rPr lang="en-US" dirty="0"/>
              <a:t> – M</a:t>
            </a:r>
            <a:r>
              <a:rPr lang="en-US" baseline="-25000" dirty="0"/>
              <a:t>0 </a:t>
            </a:r>
            <a:r>
              <a:rPr lang="en-US" dirty="0"/>
              <a:t>for each unit </a:t>
            </a:r>
            <a:r>
              <a:rPr lang="en-US" dirty="0" err="1"/>
              <a:t>i</a:t>
            </a:r>
            <a:endParaRPr lang="en-US" dirty="0"/>
          </a:p>
          <a:p>
            <a:pPr lvl="1"/>
            <a:r>
              <a:rPr lang="en-US" dirty="0"/>
              <a:t>Summing over these differences gives average causal effect</a:t>
            </a:r>
          </a:p>
          <a:p>
            <a:pPr marL="450000" lvl="1" indent="0">
              <a:buNone/>
            </a:pPr>
            <a:endParaRPr lang="en-US" dirty="0"/>
          </a:p>
          <a:p>
            <a:pPr marL="450000" lvl="1" indent="0">
              <a:buNone/>
            </a:pPr>
            <a:r>
              <a:rPr lang="en-US" dirty="0"/>
              <a:t>E(M</a:t>
            </a:r>
            <a:r>
              <a:rPr lang="en-US" baseline="-25000" dirty="0"/>
              <a:t>1</a:t>
            </a:r>
            <a:r>
              <a:rPr lang="en-US" dirty="0"/>
              <a:t> – M</a:t>
            </a:r>
            <a:r>
              <a:rPr lang="en-US" baseline="-25000" dirty="0"/>
              <a:t>0</a:t>
            </a:r>
            <a:r>
              <a:rPr lang="en-US" dirty="0"/>
              <a:t>)</a:t>
            </a:r>
          </a:p>
        </p:txBody>
      </p:sp>
    </p:spTree>
    <p:extLst>
      <p:ext uri="{BB962C8B-B14F-4D97-AF65-F5344CB8AC3E}">
        <p14:creationId xmlns:p14="http://schemas.microsoft.com/office/powerpoint/2010/main" val="23816911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0629-BD24-E62E-307E-CBF9CAFAF715}"/>
              </a:ext>
            </a:extLst>
          </p:cNvPr>
          <p:cNvSpPr>
            <a:spLocks noGrp="1"/>
          </p:cNvSpPr>
          <p:nvPr>
            <p:ph type="title"/>
          </p:nvPr>
        </p:nvSpPr>
        <p:spPr>
          <a:xfrm>
            <a:off x="913795" y="614855"/>
            <a:ext cx="10353762" cy="1257300"/>
          </a:xfrm>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BE8FAED0-8ACA-2FBC-1270-EA1EE3B7EE2B}"/>
              </a:ext>
            </a:extLst>
          </p:cNvPr>
          <p:cNvSpPr>
            <a:spLocks noGrp="1"/>
          </p:cNvSpPr>
          <p:nvPr>
            <p:ph idx="1"/>
          </p:nvPr>
        </p:nvSpPr>
        <p:spPr>
          <a:xfrm>
            <a:off x="913795" y="2081705"/>
            <a:ext cx="10353762" cy="3714749"/>
          </a:xfrm>
        </p:spPr>
        <p:txBody>
          <a:bodyPr/>
          <a:lstStyle/>
          <a:p>
            <a:r>
              <a:rPr lang="en-US" dirty="0"/>
              <a:t>The effect of eating or not eating lemons on the measurement of vitamin C deficiency (deficient vs. not deficient) </a:t>
            </a:r>
          </a:p>
        </p:txBody>
      </p:sp>
    </p:spTree>
    <p:extLst>
      <p:ext uri="{BB962C8B-B14F-4D97-AF65-F5344CB8AC3E}">
        <p14:creationId xmlns:p14="http://schemas.microsoft.com/office/powerpoint/2010/main" val="2452828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6EDDFE-C994-CB33-8758-55FE77157EEA}"/>
                  </a:ext>
                </a:extLst>
              </p14:cNvPr>
              <p14:cNvContentPartPr/>
              <p14:nvPr/>
            </p14:nvContentPartPr>
            <p14:xfrm>
              <a:off x="2372180" y="2196228"/>
              <a:ext cx="4758840" cy="3637080"/>
            </p14:xfrm>
          </p:contentPart>
        </mc:Choice>
        <mc:Fallback xmlns="">
          <p:pic>
            <p:nvPicPr>
              <p:cNvPr id="6" name="Ink 5">
                <a:extLst>
                  <a:ext uri="{FF2B5EF4-FFF2-40B4-BE49-F238E27FC236}">
                    <a16:creationId xmlns:a16="http://schemas.microsoft.com/office/drawing/2014/main" id="{796EDDFE-C994-CB33-8758-55FE77157EEA}"/>
                  </a:ext>
                </a:extLst>
              </p:cNvPr>
              <p:cNvPicPr/>
              <p:nvPr/>
            </p:nvPicPr>
            <p:blipFill>
              <a:blip r:embed="rId4"/>
              <a:stretch>
                <a:fillRect/>
              </a:stretch>
            </p:blipFill>
            <p:spPr>
              <a:xfrm>
                <a:off x="2363540" y="2187588"/>
                <a:ext cx="4776480" cy="365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C86D8D3-F8B9-37AD-019E-4DD247BA3FCA}"/>
                  </a:ext>
                </a:extLst>
              </p14:cNvPr>
              <p14:cNvContentPartPr/>
              <p14:nvPr/>
            </p14:nvContentPartPr>
            <p14:xfrm>
              <a:off x="6623420" y="3461988"/>
              <a:ext cx="2821320" cy="1945080"/>
            </p14:xfrm>
          </p:contentPart>
        </mc:Choice>
        <mc:Fallback xmlns="">
          <p:pic>
            <p:nvPicPr>
              <p:cNvPr id="7" name="Ink 6">
                <a:extLst>
                  <a:ext uri="{FF2B5EF4-FFF2-40B4-BE49-F238E27FC236}">
                    <a16:creationId xmlns:a16="http://schemas.microsoft.com/office/drawing/2014/main" id="{EC86D8D3-F8B9-37AD-019E-4DD247BA3FCA}"/>
                  </a:ext>
                </a:extLst>
              </p:cNvPr>
              <p:cNvPicPr/>
              <p:nvPr/>
            </p:nvPicPr>
            <p:blipFill>
              <a:blip r:embed="rId6"/>
              <a:stretch>
                <a:fillRect/>
              </a:stretch>
            </p:blipFill>
            <p:spPr>
              <a:xfrm>
                <a:off x="6614420" y="3452988"/>
                <a:ext cx="2838960" cy="1962720"/>
              </a:xfrm>
              <a:prstGeom prst="rect">
                <a:avLst/>
              </a:prstGeom>
            </p:spPr>
          </p:pic>
        </mc:Fallback>
      </mc:AlternateContent>
    </p:spTree>
    <p:extLst>
      <p:ext uri="{BB962C8B-B14F-4D97-AF65-F5344CB8AC3E}">
        <p14:creationId xmlns:p14="http://schemas.microsoft.com/office/powerpoint/2010/main" val="1004315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11</a:t>
            </a:r>
            <a:r>
              <a:rPr lang="en-US" dirty="0"/>
              <a:t> – Y</a:t>
            </a:r>
            <a:r>
              <a:rPr lang="en-US" baseline="-25000" dirty="0"/>
              <a:t>01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11</a:t>
            </a:r>
            <a:r>
              <a:rPr lang="en-US" dirty="0"/>
              <a:t> – Y</a:t>
            </a:r>
            <a:r>
              <a:rPr lang="en-US" baseline="-25000" dirty="0"/>
              <a:t>01 </a:t>
            </a:r>
            <a:r>
              <a:rPr lang="en-US" dirty="0"/>
              <a:t>)						CDE(1)</a:t>
            </a:r>
          </a:p>
        </p:txBody>
      </p:sp>
    </p:spTree>
    <p:extLst>
      <p:ext uri="{BB962C8B-B14F-4D97-AF65-F5344CB8AC3E}">
        <p14:creationId xmlns:p14="http://schemas.microsoft.com/office/powerpoint/2010/main" val="27701964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AB13-B074-7758-D596-FA4ECD049C22}"/>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31C66A4-9D83-7C51-3FFE-75745671D1CE}"/>
              </a:ext>
            </a:extLst>
          </p:cNvPr>
          <p:cNvSpPr>
            <a:spLocks noGrp="1"/>
          </p:cNvSpPr>
          <p:nvPr>
            <p:ph idx="1"/>
          </p:nvPr>
        </p:nvSpPr>
        <p:spPr/>
        <p:txBody>
          <a:bodyPr>
            <a:normAutofit lnSpcReduction="10000"/>
          </a:bodyPr>
          <a:lstStyle/>
          <a:p>
            <a:r>
              <a:rPr lang="en-US" dirty="0"/>
              <a:t>Effect of treatment X on outcome Y while holding mediator M constant at some specified value m (e.g., 0 and 1)</a:t>
            </a:r>
          </a:p>
          <a:p>
            <a:r>
              <a:rPr lang="en-US" dirty="0"/>
              <a:t>Controlled direct effect (CDE)</a:t>
            </a:r>
          </a:p>
          <a:p>
            <a:pPr lvl="1"/>
            <a:r>
              <a:rPr lang="en-US" dirty="0"/>
              <a:t>Y</a:t>
            </a:r>
            <a:r>
              <a:rPr lang="en-US" baseline="-25000" dirty="0"/>
              <a:t>10</a:t>
            </a:r>
            <a:r>
              <a:rPr lang="en-US" dirty="0"/>
              <a:t> – Y</a:t>
            </a:r>
            <a:r>
              <a:rPr lang="en-US" baseline="-25000" dirty="0"/>
              <a:t>00 </a:t>
            </a:r>
            <a:r>
              <a:rPr lang="en-US" dirty="0"/>
              <a:t>for each unit </a:t>
            </a:r>
            <a:r>
              <a:rPr lang="en-US" dirty="0" err="1"/>
              <a:t>i</a:t>
            </a:r>
            <a:endParaRPr lang="en-US" dirty="0"/>
          </a:p>
          <a:p>
            <a:pPr lvl="1"/>
            <a:r>
              <a:rPr lang="en-US" dirty="0"/>
              <a:t>Summing over these differences gives average controlled direct effect</a:t>
            </a:r>
          </a:p>
          <a:p>
            <a:pPr marL="450000" lvl="1" indent="0">
              <a:buNone/>
            </a:pPr>
            <a:endParaRPr lang="en-US" dirty="0"/>
          </a:p>
          <a:p>
            <a:pPr marL="450000" lvl="1" indent="0">
              <a:buNone/>
            </a:pPr>
            <a:r>
              <a:rPr lang="en-US" dirty="0"/>
              <a:t>E(Y</a:t>
            </a:r>
            <a:r>
              <a:rPr lang="en-US" baseline="-25000" dirty="0"/>
              <a:t>10</a:t>
            </a:r>
            <a:r>
              <a:rPr lang="en-US" dirty="0"/>
              <a:t> – Y</a:t>
            </a:r>
            <a:r>
              <a:rPr lang="en-US" baseline="-25000" dirty="0"/>
              <a:t>00 </a:t>
            </a:r>
            <a:r>
              <a:rPr lang="en-US" dirty="0"/>
              <a:t>)						CDE(0)</a:t>
            </a:r>
          </a:p>
        </p:txBody>
      </p:sp>
    </p:spTree>
    <p:extLst>
      <p:ext uri="{BB962C8B-B14F-4D97-AF65-F5344CB8AC3E}">
        <p14:creationId xmlns:p14="http://schemas.microsoft.com/office/powerpoint/2010/main" val="3048813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the absence of an X-M interaction (effect of X on Y differs as a function of M), the CDE(1) and CDE(0) are identical</a:t>
            </a:r>
          </a:p>
          <a:p>
            <a:endParaRPr lang="en-US" dirty="0"/>
          </a:p>
          <a:p>
            <a:r>
              <a:rPr lang="en-US" dirty="0"/>
              <a:t>In models with interactions, we may report both CDE(1) and CDE(0), or report an average of the two</a:t>
            </a:r>
          </a:p>
          <a:p>
            <a:endParaRPr lang="en-US" dirty="0"/>
          </a:p>
          <a:p>
            <a:r>
              <a:rPr lang="en-US" dirty="0"/>
              <a:t>Note that averages in the presences of (large) interactions can obscure the fact that differential effects exist</a:t>
            </a:r>
          </a:p>
        </p:txBody>
      </p:sp>
    </p:spTree>
    <p:extLst>
      <p:ext uri="{BB962C8B-B14F-4D97-AF65-F5344CB8AC3E}">
        <p14:creationId xmlns:p14="http://schemas.microsoft.com/office/powerpoint/2010/main" val="25361472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lstStyle/>
          <a:p>
            <a:r>
              <a:rPr lang="en-US" dirty="0"/>
              <a:t>In our example, M only had two values, 0,1</a:t>
            </a:r>
          </a:p>
          <a:p>
            <a:endParaRPr lang="en-US" dirty="0"/>
          </a:p>
          <a:p>
            <a:r>
              <a:rPr lang="en-US" dirty="0"/>
              <a:t>In cases in which M takes on many values there are just as many more controlled direct effects (CDE)</a:t>
            </a:r>
          </a:p>
          <a:p>
            <a:endParaRPr lang="en-US" dirty="0"/>
          </a:p>
          <a:p>
            <a:r>
              <a:rPr lang="en-US" dirty="0"/>
              <a:t>With continuous variables, there are theoretically an infinite amount of CDEs – all holding M constant at a different value</a:t>
            </a:r>
          </a:p>
          <a:p>
            <a:endParaRPr lang="en-US" dirty="0"/>
          </a:p>
        </p:txBody>
      </p:sp>
    </p:spTree>
    <p:extLst>
      <p:ext uri="{BB962C8B-B14F-4D97-AF65-F5344CB8AC3E}">
        <p14:creationId xmlns:p14="http://schemas.microsoft.com/office/powerpoint/2010/main" val="36093440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D669-B76E-9539-65F2-0118EB3E9BE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8A641E4F-4BDE-FE78-138E-05EE3F745080}"/>
              </a:ext>
            </a:extLst>
          </p:cNvPr>
          <p:cNvSpPr>
            <a:spLocks noGrp="1"/>
          </p:cNvSpPr>
          <p:nvPr>
            <p:ph idx="1"/>
          </p:nvPr>
        </p:nvSpPr>
        <p:spPr>
          <a:xfrm>
            <a:off x="913795" y="2076450"/>
            <a:ext cx="10353762" cy="4430287"/>
          </a:xfrm>
        </p:spPr>
        <p:txBody>
          <a:bodyPr>
            <a:normAutofit fontScale="92500"/>
          </a:bodyPr>
          <a:lstStyle/>
          <a:p>
            <a:r>
              <a:rPr lang="en-US" dirty="0"/>
              <a:t>Unclear at which value M should be held to evaluate the direct effect of X on Y</a:t>
            </a:r>
          </a:p>
          <a:p>
            <a:endParaRPr lang="en-US" dirty="0"/>
          </a:p>
          <a:p>
            <a:r>
              <a:rPr lang="en-US" dirty="0"/>
              <a:t>Every value of M will yield a different controlled direct effect</a:t>
            </a:r>
          </a:p>
          <a:p>
            <a:endParaRPr lang="en-US" dirty="0"/>
          </a:p>
          <a:p>
            <a:r>
              <a:rPr lang="en-US" dirty="0"/>
              <a:t>CDE also holds M constant at values that are differentially achieved for treated and untreated individuals</a:t>
            </a:r>
          </a:p>
          <a:p>
            <a:endParaRPr lang="en-US" dirty="0"/>
          </a:p>
          <a:p>
            <a:r>
              <a:rPr lang="en-US" dirty="0"/>
              <a:t>No controlled version of indirect (CIE) effect because there is no way of disabling the direct effect of X on Y by setting a variable to a constant</a:t>
            </a:r>
          </a:p>
          <a:p>
            <a:endParaRPr lang="en-US" dirty="0"/>
          </a:p>
        </p:txBody>
      </p:sp>
    </p:spTree>
    <p:extLst>
      <p:ext uri="{BB962C8B-B14F-4D97-AF65-F5344CB8AC3E}">
        <p14:creationId xmlns:p14="http://schemas.microsoft.com/office/powerpoint/2010/main" val="4203858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The effect of eating or not eating lemons on scurvy while holding the measurement of vitamin C deficiency constant at either having or not having vitamin C deficiency</a:t>
            </a:r>
          </a:p>
          <a:p>
            <a:endParaRPr lang="en-US" dirty="0"/>
          </a:p>
          <a:p>
            <a:r>
              <a:rPr lang="en-US" dirty="0"/>
              <a:t>Logically, because we are holding the mediator constant, any difference in the outcome must be due to something else in X that is not transmitted through the mediator </a:t>
            </a:r>
          </a:p>
          <a:p>
            <a:endParaRPr lang="en-US" dirty="0"/>
          </a:p>
          <a:p>
            <a:r>
              <a:rPr lang="en-US" dirty="0"/>
              <a:t>That could be other unmeasured mediators or direct effects of X itself</a:t>
            </a:r>
          </a:p>
        </p:txBody>
      </p:sp>
    </p:spTree>
    <p:extLst>
      <p:ext uri="{BB962C8B-B14F-4D97-AF65-F5344CB8AC3E}">
        <p14:creationId xmlns:p14="http://schemas.microsoft.com/office/powerpoint/2010/main" val="177631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6478-4CCB-2554-8654-F06CF2931F09}"/>
              </a:ext>
            </a:extLst>
          </p:cNvPr>
          <p:cNvSpPr>
            <a:spLocks noGrp="1"/>
          </p:cNvSpPr>
          <p:nvPr>
            <p:ph type="title"/>
          </p:nvPr>
        </p:nvSpPr>
        <p:spPr/>
        <p:txBody>
          <a:bodyPr/>
          <a:lstStyle/>
          <a:p>
            <a:r>
              <a:rPr lang="en-US" dirty="0"/>
              <a:t>Statistical mediation</a:t>
            </a:r>
          </a:p>
        </p:txBody>
      </p:sp>
      <p:sp>
        <p:nvSpPr>
          <p:cNvPr id="3" name="Text Placeholder 2">
            <a:extLst>
              <a:ext uri="{FF2B5EF4-FFF2-40B4-BE49-F238E27FC236}">
                <a16:creationId xmlns:a16="http://schemas.microsoft.com/office/drawing/2014/main" id="{87B8F497-3AAF-4F1D-D0E0-800B3C573A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12143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BFA-51DF-49B5-1A8A-F6D6C56A4D6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09C243FC-FE25-4DA4-C203-E122A044496D}"/>
              </a:ext>
            </a:extLst>
          </p:cNvPr>
          <p:cNvSpPr>
            <a:spLocks noGrp="1"/>
          </p:cNvSpPr>
          <p:nvPr>
            <p:ph idx="1"/>
          </p:nvPr>
        </p:nvSpPr>
        <p:spPr>
          <a:xfrm>
            <a:off x="913795" y="2076450"/>
            <a:ext cx="10353762" cy="4502770"/>
          </a:xfrm>
        </p:spPr>
        <p:txBody>
          <a:bodyPr>
            <a:normAutofit/>
          </a:bodyPr>
          <a:lstStyle/>
          <a:p>
            <a:r>
              <a:rPr lang="en-US" dirty="0"/>
              <a:t>We force everyone to either eat lemons or not eat lemons, then we somehow force the vitamin C levels to be exactly the same, and then we observe the outcome of scurvy remediation</a:t>
            </a:r>
            <a:br>
              <a:rPr lang="en-US" dirty="0"/>
            </a:br>
            <a:endParaRPr lang="en-US" dirty="0"/>
          </a:p>
          <a:p>
            <a:r>
              <a:rPr lang="en-US" dirty="0"/>
              <a:t>Differences between the groups cannot be due to vitamin C (since we forced this to be identical for all participants)</a:t>
            </a:r>
          </a:p>
          <a:p>
            <a:endParaRPr lang="en-US" dirty="0"/>
          </a:p>
          <a:p>
            <a:r>
              <a:rPr lang="en-US" dirty="0"/>
              <a:t>Effects of eating lemons on scurvy cannot be transmitted via vitamin C – maybe they are due to some other compounds in lemons</a:t>
            </a:r>
          </a:p>
        </p:txBody>
      </p:sp>
    </p:spTree>
    <p:extLst>
      <p:ext uri="{BB962C8B-B14F-4D97-AF65-F5344CB8AC3E}">
        <p14:creationId xmlns:p14="http://schemas.microsoft.com/office/powerpoint/2010/main" val="2932095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1B2207-4E9E-43DA-624D-4C62D623161F}"/>
                  </a:ext>
                </a:extLst>
              </p14:cNvPr>
              <p14:cNvContentPartPr/>
              <p14:nvPr/>
            </p14:nvContentPartPr>
            <p14:xfrm>
              <a:off x="6285740" y="2878788"/>
              <a:ext cx="599400" cy="415800"/>
            </p14:xfrm>
          </p:contentPart>
        </mc:Choice>
        <mc:Fallback xmlns="">
          <p:pic>
            <p:nvPicPr>
              <p:cNvPr id="5" name="Ink 4">
                <a:extLst>
                  <a:ext uri="{FF2B5EF4-FFF2-40B4-BE49-F238E27FC236}">
                    <a16:creationId xmlns:a16="http://schemas.microsoft.com/office/drawing/2014/main" id="{A41B2207-4E9E-43DA-624D-4C62D623161F}"/>
                  </a:ext>
                </a:extLst>
              </p:cNvPr>
              <p:cNvPicPr/>
              <p:nvPr/>
            </p:nvPicPr>
            <p:blipFill>
              <a:blip r:embed="rId4"/>
              <a:stretch>
                <a:fillRect/>
              </a:stretch>
            </p:blipFill>
            <p:spPr>
              <a:xfrm>
                <a:off x="6276740" y="2870148"/>
                <a:ext cx="6170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CFC639E-67F2-97C0-7025-5C353D3D11F7}"/>
                  </a:ext>
                </a:extLst>
              </p14:cNvPr>
              <p14:cNvContentPartPr/>
              <p14:nvPr/>
            </p14:nvContentPartPr>
            <p14:xfrm>
              <a:off x="2580260" y="4244988"/>
              <a:ext cx="6837480" cy="1444320"/>
            </p14:xfrm>
          </p:contentPart>
        </mc:Choice>
        <mc:Fallback xmlns="">
          <p:pic>
            <p:nvPicPr>
              <p:cNvPr id="12" name="Ink 11">
                <a:extLst>
                  <a:ext uri="{FF2B5EF4-FFF2-40B4-BE49-F238E27FC236}">
                    <a16:creationId xmlns:a16="http://schemas.microsoft.com/office/drawing/2014/main" id="{3CFC639E-67F2-97C0-7025-5C353D3D11F7}"/>
                  </a:ext>
                </a:extLst>
              </p:cNvPr>
              <p:cNvPicPr/>
              <p:nvPr/>
            </p:nvPicPr>
            <p:blipFill>
              <a:blip r:embed="rId6"/>
              <a:stretch>
                <a:fillRect/>
              </a:stretch>
            </p:blipFill>
            <p:spPr>
              <a:xfrm>
                <a:off x="2571260" y="4236348"/>
                <a:ext cx="685512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F13EFE88-5B4B-17C7-D146-BC5248224366}"/>
                  </a:ext>
                </a:extLst>
              </p14:cNvPr>
              <p14:cNvContentPartPr/>
              <p14:nvPr/>
            </p14:nvContentPartPr>
            <p14:xfrm>
              <a:off x="7103660" y="2629668"/>
              <a:ext cx="735480" cy="523440"/>
            </p14:xfrm>
          </p:contentPart>
        </mc:Choice>
        <mc:Fallback xmlns="">
          <p:pic>
            <p:nvPicPr>
              <p:cNvPr id="13" name="Ink 12">
                <a:extLst>
                  <a:ext uri="{FF2B5EF4-FFF2-40B4-BE49-F238E27FC236}">
                    <a16:creationId xmlns:a16="http://schemas.microsoft.com/office/drawing/2014/main" id="{F13EFE88-5B4B-17C7-D146-BC5248224366}"/>
                  </a:ext>
                </a:extLst>
              </p:cNvPr>
              <p:cNvPicPr/>
              <p:nvPr/>
            </p:nvPicPr>
            <p:blipFill>
              <a:blip r:embed="rId8"/>
              <a:stretch>
                <a:fillRect/>
              </a:stretch>
            </p:blipFill>
            <p:spPr>
              <a:xfrm>
                <a:off x="7095020" y="2621028"/>
                <a:ext cx="753120" cy="541080"/>
              </a:xfrm>
              <a:prstGeom prst="rect">
                <a:avLst/>
              </a:prstGeom>
            </p:spPr>
          </p:pic>
        </mc:Fallback>
      </mc:AlternateContent>
      <p:grpSp>
        <p:nvGrpSpPr>
          <p:cNvPr id="22" name="Group 21">
            <a:extLst>
              <a:ext uri="{FF2B5EF4-FFF2-40B4-BE49-F238E27FC236}">
                <a16:creationId xmlns:a16="http://schemas.microsoft.com/office/drawing/2014/main" id="{E076E903-85F9-1DF1-8210-6579A521D501}"/>
              </a:ext>
            </a:extLst>
          </p:cNvPr>
          <p:cNvGrpSpPr/>
          <p:nvPr/>
        </p:nvGrpSpPr>
        <p:grpSpPr>
          <a:xfrm>
            <a:off x="4267390" y="3507329"/>
            <a:ext cx="3801960" cy="1053000"/>
            <a:chOff x="4267390" y="3507329"/>
            <a:chExt cx="3801960" cy="10530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44715EAD-6CA0-A7C9-7336-E82C62730D48}"/>
                    </a:ext>
                  </a:extLst>
                </p14:cNvPr>
                <p14:cNvContentPartPr/>
                <p14:nvPr/>
              </p14:nvContentPartPr>
              <p14:xfrm>
                <a:off x="4267390" y="3547649"/>
                <a:ext cx="1374840" cy="925560"/>
              </p14:xfrm>
            </p:contentPart>
          </mc:Choice>
          <mc:Fallback xmlns="">
            <p:pic>
              <p:nvPicPr>
                <p:cNvPr id="20" name="Ink 19">
                  <a:extLst>
                    <a:ext uri="{FF2B5EF4-FFF2-40B4-BE49-F238E27FC236}">
                      <a16:creationId xmlns:a16="http://schemas.microsoft.com/office/drawing/2014/main" id="{44715EAD-6CA0-A7C9-7336-E82C62730D48}"/>
                    </a:ext>
                  </a:extLst>
                </p:cNvPr>
                <p:cNvPicPr/>
                <p:nvPr/>
              </p:nvPicPr>
              <p:blipFill>
                <a:blip r:embed="rId10"/>
                <a:stretch>
                  <a:fillRect/>
                </a:stretch>
              </p:blipFill>
              <p:spPr>
                <a:xfrm>
                  <a:off x="4258750" y="3539009"/>
                  <a:ext cx="1392480"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D80D5681-32A2-5F46-B672-75FFCA050344}"/>
                    </a:ext>
                  </a:extLst>
                </p14:cNvPr>
                <p14:cNvContentPartPr/>
                <p14:nvPr/>
              </p14:nvContentPartPr>
              <p14:xfrm>
                <a:off x="6636550" y="3507329"/>
                <a:ext cx="1432800" cy="1053000"/>
              </p14:xfrm>
            </p:contentPart>
          </mc:Choice>
          <mc:Fallback xmlns="">
            <p:pic>
              <p:nvPicPr>
                <p:cNvPr id="21" name="Ink 20">
                  <a:extLst>
                    <a:ext uri="{FF2B5EF4-FFF2-40B4-BE49-F238E27FC236}">
                      <a16:creationId xmlns:a16="http://schemas.microsoft.com/office/drawing/2014/main" id="{D80D5681-32A2-5F46-B672-75FFCA050344}"/>
                    </a:ext>
                  </a:extLst>
                </p:cNvPr>
                <p:cNvPicPr/>
                <p:nvPr/>
              </p:nvPicPr>
              <p:blipFill>
                <a:blip r:embed="rId12"/>
                <a:stretch>
                  <a:fillRect/>
                </a:stretch>
              </p:blipFill>
              <p:spPr>
                <a:xfrm>
                  <a:off x="6627550" y="3498689"/>
                  <a:ext cx="1450440" cy="1070640"/>
                </a:xfrm>
                <a:prstGeom prst="rect">
                  <a:avLst/>
                </a:prstGeom>
              </p:spPr>
            </p:pic>
          </mc:Fallback>
        </mc:AlternateContent>
      </p:grpSp>
    </p:spTree>
    <p:extLst>
      <p:ext uri="{BB962C8B-B14F-4D97-AF65-F5344CB8AC3E}">
        <p14:creationId xmlns:p14="http://schemas.microsoft.com/office/powerpoint/2010/main" val="576789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47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p:txBody>
          <a:bodyPr>
            <a:normAutofit/>
          </a:bodyPr>
          <a:lstStyle/>
          <a:p>
            <a:r>
              <a:rPr lang="en-US" dirty="0"/>
              <a:t>Effect of treatment X on outcome Y while holding mediator M constant at the value that it would have achieved under the control condition</a:t>
            </a:r>
          </a:p>
          <a:p>
            <a:r>
              <a:rPr lang="en-US" dirty="0"/>
              <a:t>Natural direct effect (NDE)</a:t>
            </a:r>
          </a:p>
          <a:p>
            <a:pPr lvl="1"/>
            <a:r>
              <a:rPr lang="en-US" dirty="0"/>
              <a:t>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direct effect</a:t>
            </a:r>
          </a:p>
          <a:p>
            <a:pPr marL="450000" lvl="1" indent="0">
              <a:buNone/>
            </a:pPr>
            <a:endParaRPr lang="en-US" dirty="0"/>
          </a:p>
          <a:p>
            <a:pPr marL="450000" lvl="1" indent="0">
              <a:buNone/>
            </a:pPr>
            <a:r>
              <a:rPr lang="en-US" dirty="0"/>
              <a:t>E(Y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Average NDE (ANDE)</a:t>
            </a:r>
          </a:p>
          <a:p>
            <a:endParaRPr lang="en-US" dirty="0"/>
          </a:p>
        </p:txBody>
      </p:sp>
    </p:spTree>
    <p:extLst>
      <p:ext uri="{BB962C8B-B14F-4D97-AF65-F5344CB8AC3E}">
        <p14:creationId xmlns:p14="http://schemas.microsoft.com/office/powerpoint/2010/main" val="23274321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726412" cy="4129204"/>
          </a:xfrm>
        </p:spPr>
        <p:txBody>
          <a:bodyPr>
            <a:normAutofit/>
          </a:bodyPr>
          <a:lstStyle/>
          <a:p>
            <a:r>
              <a:rPr lang="en-US" dirty="0"/>
              <a:t>There is only one NDE, because there is only one potential outcome for M</a:t>
            </a:r>
            <a:r>
              <a:rPr lang="en-US" baseline="-25000" dirty="0"/>
              <a:t>0 </a:t>
            </a:r>
            <a:endParaRPr lang="en-US" dirty="0"/>
          </a:p>
          <a:p>
            <a:endParaRPr lang="en-US" dirty="0"/>
          </a:p>
          <a:p>
            <a:r>
              <a:rPr lang="en-US" dirty="0"/>
              <a:t>Note that one of the nested counterfactuals is cross-worlds Y</a:t>
            </a:r>
            <a:r>
              <a:rPr lang="en-US" baseline="-25000" dirty="0"/>
              <a:t>1M</a:t>
            </a:r>
            <a:r>
              <a:rPr lang="en-US" baseline="-45000" dirty="0"/>
              <a:t>0</a:t>
            </a:r>
            <a:r>
              <a:rPr lang="en-US" dirty="0"/>
              <a:t> </a:t>
            </a:r>
          </a:p>
          <a:p>
            <a:endParaRPr lang="en-US" dirty="0"/>
          </a:p>
          <a:p>
            <a:r>
              <a:rPr lang="en-US" dirty="0"/>
              <a:t>In our example it is the potential outcome for a sailor that is assigned to eat lemons but whose vitamin C deficiency is set to the level that it would have been if actually assigned to not eat lemons</a:t>
            </a:r>
          </a:p>
          <a:p>
            <a:endParaRPr lang="en-US" dirty="0"/>
          </a:p>
        </p:txBody>
      </p:sp>
    </p:spTree>
    <p:extLst>
      <p:ext uri="{BB962C8B-B14F-4D97-AF65-F5344CB8AC3E}">
        <p14:creationId xmlns:p14="http://schemas.microsoft.com/office/powerpoint/2010/main" val="2975259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29204"/>
          </a:xfrm>
        </p:spPr>
        <p:txBody>
          <a:bodyPr>
            <a:normAutofit/>
          </a:bodyPr>
          <a:lstStyle/>
          <a:p>
            <a:r>
              <a:rPr lang="en-US" dirty="0"/>
              <a:t>The NDE thus asks what the remediation of scurvy would be if we compare people who we force to eat or not eat lemons and then force / set each sailor to have the vitamin C deficiency they would have if they did not eat lemons</a:t>
            </a:r>
          </a:p>
          <a:p>
            <a:endParaRPr lang="en-US" dirty="0"/>
          </a:p>
          <a:p>
            <a:r>
              <a:rPr lang="en-US" dirty="0"/>
              <a:t>Because the mediator M is fixed for each person it also cannot logically exert any influence on the outcome – but instead of fixing it at a single observed value for all, it is fixed at the potential outcome for M</a:t>
            </a:r>
            <a:r>
              <a:rPr lang="en-US" baseline="-25000" dirty="0"/>
              <a:t>0 </a:t>
            </a:r>
            <a:r>
              <a:rPr lang="en-US" dirty="0"/>
              <a:t>that would have been observed in each individual</a:t>
            </a:r>
          </a:p>
          <a:p>
            <a:endParaRPr lang="en-US" dirty="0"/>
          </a:p>
        </p:txBody>
      </p:sp>
    </p:spTree>
    <p:extLst>
      <p:ext uri="{BB962C8B-B14F-4D97-AF65-F5344CB8AC3E}">
        <p14:creationId xmlns:p14="http://schemas.microsoft.com/office/powerpoint/2010/main" val="25881626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direct effect because the mediator M is held constant at whichever level it would naturally achieve</a:t>
            </a:r>
          </a:p>
          <a:p>
            <a:endParaRPr lang="en-US" dirty="0"/>
          </a:p>
          <a:p>
            <a:r>
              <a:rPr lang="en-US" dirty="0"/>
              <a:t>Naturally here implies in the absence of an intervention, hence M</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1753125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The natural direct effect NDE is also referred (by other authors) as the average direct effect for the untreated, or “average direct effect (control)”, or pure direct effect</a:t>
            </a:r>
          </a:p>
          <a:p>
            <a:endParaRPr lang="en-US" dirty="0"/>
          </a:p>
          <a:p>
            <a:r>
              <a:rPr lang="en-US" dirty="0"/>
              <a:t>Note that in trials in which there is no “passive control”, e.g., treatment is gender or race, there is presumably no natural condition</a:t>
            </a:r>
          </a:p>
          <a:p>
            <a:endParaRPr lang="en-US" dirty="0"/>
          </a:p>
          <a:p>
            <a:endParaRPr lang="en-US" dirty="0"/>
          </a:p>
        </p:txBody>
      </p:sp>
    </p:spTree>
    <p:extLst>
      <p:ext uri="{BB962C8B-B14F-4D97-AF65-F5344CB8AC3E}">
        <p14:creationId xmlns:p14="http://schemas.microsoft.com/office/powerpoint/2010/main" val="3123885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608FA3B-52F5-3D84-F671-AC5A3D98E458}"/>
                  </a:ext>
                </a:extLst>
              </p14:cNvPr>
              <p14:cNvContentPartPr/>
              <p14:nvPr/>
            </p14:nvContentPartPr>
            <p14:xfrm>
              <a:off x="8359700" y="2860068"/>
              <a:ext cx="266400" cy="262800"/>
            </p14:xfrm>
          </p:contentPart>
        </mc:Choice>
        <mc:Fallback xmlns="">
          <p:pic>
            <p:nvPicPr>
              <p:cNvPr id="11" name="Ink 10">
                <a:extLst>
                  <a:ext uri="{FF2B5EF4-FFF2-40B4-BE49-F238E27FC236}">
                    <a16:creationId xmlns:a16="http://schemas.microsoft.com/office/drawing/2014/main" id="{C608FA3B-52F5-3D84-F671-AC5A3D98E458}"/>
                  </a:ext>
                </a:extLst>
              </p:cNvPr>
              <p:cNvPicPr/>
              <p:nvPr/>
            </p:nvPicPr>
            <p:blipFill>
              <a:blip r:embed="rId6"/>
              <a:stretch>
                <a:fillRect/>
              </a:stretch>
            </p:blipFill>
            <p:spPr>
              <a:xfrm>
                <a:off x="8350700" y="2851068"/>
                <a:ext cx="284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8"/>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10"/>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12"/>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14"/>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6"/>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8"/>
                <a:stretch>
                  <a:fillRect/>
                </a:stretch>
              </p:blipFill>
              <p:spPr>
                <a:xfrm>
                  <a:off x="6590110" y="3465929"/>
                  <a:ext cx="1419120" cy="1139400"/>
                </a:xfrm>
                <a:prstGeom prst="rect">
                  <a:avLst/>
                </a:prstGeom>
              </p:spPr>
            </p:pic>
          </mc:Fallback>
        </mc:AlternateContent>
      </p:grpSp>
    </p:spTree>
    <p:extLst>
      <p:ext uri="{BB962C8B-B14F-4D97-AF65-F5344CB8AC3E}">
        <p14:creationId xmlns:p14="http://schemas.microsoft.com/office/powerpoint/2010/main" val="2892390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lnSpcReduction="10000"/>
          </a:bodyPr>
          <a:lstStyle/>
          <a:p>
            <a:r>
              <a:rPr lang="en-US" dirty="0"/>
              <a:t>In complement to the NDE, we may also define the natural indirect effect (NIE) and its average (ANIE)</a:t>
            </a:r>
          </a:p>
          <a:p>
            <a:endParaRPr lang="en-US" dirty="0"/>
          </a:p>
          <a:p>
            <a:r>
              <a:rPr lang="en-US" dirty="0"/>
              <a:t>Natural indirect effect (NIE)</a:t>
            </a:r>
          </a:p>
          <a:p>
            <a:pPr lvl="1"/>
            <a:r>
              <a:rPr lang="en-US" dirty="0"/>
              <a:t>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230015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839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Again, there is only one NIE, because it is based on comparisons of counterfactual values</a:t>
            </a:r>
          </a:p>
          <a:p>
            <a:endParaRPr lang="en-US" dirty="0"/>
          </a:p>
          <a:p>
            <a:r>
              <a:rPr lang="en-US" dirty="0"/>
              <a:t>Again, note that one of the nested counterfactuals is cross-worlds Y</a:t>
            </a:r>
            <a:r>
              <a:rPr lang="en-US" baseline="-25000" dirty="0"/>
              <a:t>0M</a:t>
            </a:r>
            <a:r>
              <a:rPr lang="en-US" baseline="-45000" dirty="0"/>
              <a:t>1</a:t>
            </a:r>
            <a:r>
              <a:rPr lang="en-US" dirty="0"/>
              <a:t> </a:t>
            </a:r>
          </a:p>
          <a:p>
            <a:pPr marL="36900" indent="0">
              <a:buNone/>
            </a:pPr>
            <a:endParaRPr lang="en-US" dirty="0"/>
          </a:p>
        </p:txBody>
      </p:sp>
    </p:spTree>
    <p:extLst>
      <p:ext uri="{BB962C8B-B14F-4D97-AF65-F5344CB8AC3E}">
        <p14:creationId xmlns:p14="http://schemas.microsoft.com/office/powerpoint/2010/main" val="17159798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81705"/>
            <a:ext cx="10353762" cy="4129204"/>
          </a:xfrm>
        </p:spPr>
        <p:txBody>
          <a:bodyPr>
            <a:normAutofit/>
          </a:bodyPr>
          <a:lstStyle/>
          <a:p>
            <a:r>
              <a:rPr lang="en-US" dirty="0"/>
              <a:t>The NIE thus asks what the remediation of scurvy would be if we compare people who we force to have the vitamin C deficiency either under treatment (eating lemons) or control (not eating lemons) while we force / set each sailor to not eat lemons</a:t>
            </a:r>
          </a:p>
          <a:p>
            <a:endParaRPr lang="en-US" dirty="0"/>
          </a:p>
          <a:p>
            <a:r>
              <a:rPr lang="en-US" dirty="0"/>
              <a:t>Because the treatment X is fixed for each person it cannot logically exert any influence on the outcome – it is only the value of the mediator that we switch from what it would be under treatment vs what it would be under control</a:t>
            </a:r>
          </a:p>
          <a:p>
            <a:endParaRPr lang="en-US" dirty="0"/>
          </a:p>
        </p:txBody>
      </p:sp>
    </p:spTree>
    <p:extLst>
      <p:ext uri="{BB962C8B-B14F-4D97-AF65-F5344CB8AC3E}">
        <p14:creationId xmlns:p14="http://schemas.microsoft.com/office/powerpoint/2010/main" val="32898673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EA6E-2F1B-F7F8-F622-E2E7CE751E7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3188D3B6-1E35-DF17-2E05-71AE53602CC4}"/>
              </a:ext>
            </a:extLst>
          </p:cNvPr>
          <p:cNvSpPr>
            <a:spLocks noGrp="1"/>
          </p:cNvSpPr>
          <p:nvPr>
            <p:ph idx="1"/>
          </p:nvPr>
        </p:nvSpPr>
        <p:spPr>
          <a:xfrm>
            <a:off x="913795" y="2076450"/>
            <a:ext cx="10353762" cy="4171950"/>
          </a:xfrm>
        </p:spPr>
        <p:txBody>
          <a:bodyPr>
            <a:normAutofit/>
          </a:bodyPr>
          <a:lstStyle/>
          <a:p>
            <a:r>
              <a:rPr lang="en-US" dirty="0"/>
              <a:t>This is referred to as the natural indirect effect because the treatment X is held constant at the control (or natural) level</a:t>
            </a:r>
          </a:p>
          <a:p>
            <a:endParaRPr lang="en-US" dirty="0"/>
          </a:p>
          <a:p>
            <a:r>
              <a:rPr lang="en-US" dirty="0"/>
              <a:t>Naturally here implies in the absence of an intervention, hence Y</a:t>
            </a:r>
            <a:r>
              <a:rPr lang="en-US" baseline="-25000" dirty="0"/>
              <a:t>0</a:t>
            </a:r>
            <a:r>
              <a:rPr lang="en-US" dirty="0"/>
              <a:t> </a:t>
            </a:r>
          </a:p>
          <a:p>
            <a:endParaRPr lang="en-US" dirty="0"/>
          </a:p>
          <a:p>
            <a:endParaRPr lang="en-US" dirty="0"/>
          </a:p>
        </p:txBody>
      </p:sp>
    </p:spTree>
    <p:extLst>
      <p:ext uri="{BB962C8B-B14F-4D97-AF65-F5344CB8AC3E}">
        <p14:creationId xmlns:p14="http://schemas.microsoft.com/office/powerpoint/2010/main" val="482844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0525-B733-D6E7-B6C2-56B621F86A0A}"/>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D69B861-629F-9EA0-7C29-2BF74BCB1B4A}"/>
              </a:ext>
            </a:extLst>
          </p:cNvPr>
          <p:cNvSpPr>
            <a:spLocks noGrp="1"/>
          </p:cNvSpPr>
          <p:nvPr>
            <p:ph idx="1"/>
          </p:nvPr>
        </p:nvSpPr>
        <p:spPr>
          <a:xfrm>
            <a:off x="913795" y="2076450"/>
            <a:ext cx="10752688" cy="4450474"/>
          </a:xfrm>
        </p:spPr>
        <p:txBody>
          <a:bodyPr>
            <a:normAutofit/>
          </a:bodyPr>
          <a:lstStyle/>
          <a:p>
            <a:r>
              <a:rPr lang="en-US" dirty="0"/>
              <a:t>The natural indirect effect NIE is also referred (by other authors) as the average causal mediation effect for the untreated, or “average indirect effect (control)”, or “total indirect effect”</a:t>
            </a:r>
          </a:p>
          <a:p>
            <a:endParaRPr lang="en-US" dirty="0"/>
          </a:p>
        </p:txBody>
      </p:sp>
    </p:spTree>
    <p:extLst>
      <p:ext uri="{BB962C8B-B14F-4D97-AF65-F5344CB8AC3E}">
        <p14:creationId xmlns:p14="http://schemas.microsoft.com/office/powerpoint/2010/main" val="27058287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2" name="Group 11">
            <a:extLst>
              <a:ext uri="{FF2B5EF4-FFF2-40B4-BE49-F238E27FC236}">
                <a16:creationId xmlns:a16="http://schemas.microsoft.com/office/drawing/2014/main" id="{8D0E03C4-C87A-7B88-3086-E08DF6B8591A}"/>
              </a:ext>
            </a:extLst>
          </p:cNvPr>
          <p:cNvGrpSpPr/>
          <p:nvPr/>
        </p:nvGrpSpPr>
        <p:grpSpPr>
          <a:xfrm>
            <a:off x="2653076" y="2637728"/>
            <a:ext cx="6467040" cy="2777400"/>
            <a:chOff x="2653076" y="2637728"/>
            <a:chExt cx="6467040" cy="27774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10"/>
                <a:stretch>
                  <a:fillRect/>
                </a:stretch>
              </p:blipFill>
              <p:spPr>
                <a:xfrm>
                  <a:off x="2927036" y="3342968"/>
                  <a:ext cx="677520" cy="147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7738649-A5FA-4457-CD5C-D0B5599591FE}"/>
                    </a:ext>
                  </a:extLst>
                </p14:cNvPr>
                <p14:cNvContentPartPr/>
                <p14:nvPr/>
              </p14:nvContentPartPr>
              <p14:xfrm>
                <a:off x="2653076" y="2637728"/>
                <a:ext cx="447480" cy="544320"/>
              </p14:xfrm>
            </p:contentPart>
          </mc:Choice>
          <mc:Fallback xmlns="">
            <p:pic>
              <p:nvPicPr>
                <p:cNvPr id="11" name="Ink 10">
                  <a:extLst>
                    <a:ext uri="{FF2B5EF4-FFF2-40B4-BE49-F238E27FC236}">
                      <a16:creationId xmlns:a16="http://schemas.microsoft.com/office/drawing/2014/main" id="{37738649-A5FA-4457-CD5C-D0B5599591FE}"/>
                    </a:ext>
                  </a:extLst>
                </p:cNvPr>
                <p:cNvPicPr/>
                <p:nvPr/>
              </p:nvPicPr>
              <p:blipFill>
                <a:blip r:embed="rId12"/>
                <a:stretch>
                  <a:fillRect/>
                </a:stretch>
              </p:blipFill>
              <p:spPr>
                <a:xfrm>
                  <a:off x="2644436" y="2629088"/>
                  <a:ext cx="465120" cy="56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1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1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1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2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22"/>
                <a:stretch>
                  <a:fillRect/>
                </a:stretch>
              </p:blipFill>
              <p:spPr>
                <a:xfrm>
                  <a:off x="9308396" y="3368168"/>
                  <a:ext cx="83520" cy="278640"/>
                </a:xfrm>
                <a:prstGeom prst="rect">
                  <a:avLst/>
                </a:prstGeom>
              </p:spPr>
            </p:pic>
          </mc:Fallback>
        </mc:AlternateContent>
      </p:grpSp>
    </p:spTree>
    <p:extLst>
      <p:ext uri="{BB962C8B-B14F-4D97-AF65-F5344CB8AC3E}">
        <p14:creationId xmlns:p14="http://schemas.microsoft.com/office/powerpoint/2010/main" val="74767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0" fill="hold"/>
                                        <p:tgtEl>
                                          <p:spTgt spid="1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C2-595F-CFEA-7790-83C338D93B0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9D31F43E-2FB1-7942-A5CC-2388D280C0DC}"/>
              </a:ext>
            </a:extLst>
          </p:cNvPr>
          <p:cNvSpPr>
            <a:spLocks noGrp="1"/>
          </p:cNvSpPr>
          <p:nvPr>
            <p:ph idx="1"/>
          </p:nvPr>
        </p:nvSpPr>
        <p:spPr/>
        <p:txBody>
          <a:bodyPr/>
          <a:lstStyle/>
          <a:p>
            <a:r>
              <a:rPr lang="en-US" dirty="0"/>
              <a:t>The NDE and the NIE are complements in that they pick up on different parts of the total effect</a:t>
            </a:r>
          </a:p>
          <a:p>
            <a:endParaRPr lang="en-US" dirty="0"/>
          </a:p>
          <a:p>
            <a:r>
              <a:rPr lang="en-US" dirty="0"/>
              <a:t>Pearl: “Semantically, NDE measures the portion of the total effect that would be transmitted to Y absent M’s ability to respond to X, while NIE measures the portion transmitted absent Y ’s ability to respond to changes in X, except those transmitted through M.”</a:t>
            </a:r>
          </a:p>
        </p:txBody>
      </p:sp>
    </p:spTree>
    <p:extLst>
      <p:ext uri="{BB962C8B-B14F-4D97-AF65-F5344CB8AC3E}">
        <p14:creationId xmlns:p14="http://schemas.microsoft.com/office/powerpoint/2010/main" val="239427612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fontScale="92500" lnSpcReduction="20000"/>
          </a:bodyPr>
          <a:lstStyle/>
          <a:p>
            <a:r>
              <a:rPr lang="en-US" dirty="0"/>
              <a:t>There are additional causal </a:t>
            </a:r>
            <a:r>
              <a:rPr lang="en-US" dirty="0" err="1"/>
              <a:t>estimands</a:t>
            </a:r>
            <a:r>
              <a:rPr lang="en-US" dirty="0"/>
              <a:t> that can be explored</a:t>
            </a:r>
          </a:p>
          <a:p>
            <a:endParaRPr lang="en-US" dirty="0"/>
          </a:p>
          <a:p>
            <a:r>
              <a:rPr lang="en-US" dirty="0"/>
              <a:t>Effect of treatment X on outcome Y while holding mediator M constant at the value that it would have achieved under the treatment condition</a:t>
            </a:r>
          </a:p>
          <a:p>
            <a:endParaRPr lang="en-US" dirty="0"/>
          </a:p>
          <a:p>
            <a:r>
              <a:rPr lang="en-US" dirty="0"/>
              <a:t>Natural direct effect – treated (NDE_1)</a:t>
            </a:r>
          </a:p>
          <a:p>
            <a:pPr lvl="1"/>
            <a:r>
              <a:rPr lang="en-US" dirty="0"/>
              <a:t>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for each unit </a:t>
            </a:r>
            <a:r>
              <a:rPr lang="en-US" dirty="0" err="1"/>
              <a:t>i</a:t>
            </a:r>
            <a:endParaRPr lang="en-US" dirty="0"/>
          </a:p>
          <a:p>
            <a:pPr lvl="1"/>
            <a:r>
              <a:rPr lang="en-US" dirty="0"/>
              <a:t>Summing over these differences gives average total 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Average NDE (ANDE)</a:t>
            </a:r>
          </a:p>
          <a:p>
            <a:endParaRPr lang="en-US" dirty="0"/>
          </a:p>
          <a:p>
            <a:endParaRPr lang="en-US" dirty="0"/>
          </a:p>
          <a:p>
            <a:endParaRPr lang="en-US" dirty="0"/>
          </a:p>
        </p:txBody>
      </p:sp>
    </p:spTree>
    <p:extLst>
      <p:ext uri="{BB962C8B-B14F-4D97-AF65-F5344CB8AC3E}">
        <p14:creationId xmlns:p14="http://schemas.microsoft.com/office/powerpoint/2010/main" val="15675144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9790-32BD-D62E-988C-D721239A652D}"/>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DA4CE57-99CE-72D3-CF82-B9E1A2E8B936}"/>
              </a:ext>
            </a:extLst>
          </p:cNvPr>
          <p:cNvSpPr>
            <a:spLocks noGrp="1"/>
          </p:cNvSpPr>
          <p:nvPr>
            <p:ph idx="1"/>
          </p:nvPr>
        </p:nvSpPr>
        <p:spPr>
          <a:xfrm>
            <a:off x="913795" y="2076450"/>
            <a:ext cx="10353762" cy="4446624"/>
          </a:xfrm>
        </p:spPr>
        <p:txBody>
          <a:bodyPr>
            <a:normAutofit/>
          </a:bodyPr>
          <a:lstStyle/>
          <a:p>
            <a:r>
              <a:rPr lang="en-US" dirty="0"/>
              <a:t>The natural direct effect (treated) is very similar to the natural direct effect, except that it considers the changes from switching X from control to treatment, while holding the mediator M constant at the value that it would have achieved under the treatment condition</a:t>
            </a:r>
          </a:p>
          <a:p>
            <a:endParaRPr lang="en-US" dirty="0"/>
          </a:p>
          <a:p>
            <a:r>
              <a:rPr lang="en-US" dirty="0"/>
              <a:t>In the absence of an X-M interaction, the total direct effect (NED_1) and the pure natural direct effect (NED_0) will be </a:t>
            </a:r>
            <a:r>
              <a:rPr lang="en-US" i="1" dirty="0"/>
              <a:t>identical</a:t>
            </a:r>
            <a:r>
              <a:rPr lang="en-US" dirty="0"/>
              <a:t> </a:t>
            </a:r>
          </a:p>
          <a:p>
            <a:endParaRPr lang="en-US" dirty="0"/>
          </a:p>
          <a:p>
            <a:endParaRPr lang="en-US" i="1" dirty="0"/>
          </a:p>
          <a:p>
            <a:endParaRPr lang="en-US" dirty="0"/>
          </a:p>
          <a:p>
            <a:endParaRPr lang="en-US" dirty="0"/>
          </a:p>
        </p:txBody>
      </p:sp>
    </p:spTree>
    <p:extLst>
      <p:ext uri="{BB962C8B-B14F-4D97-AF65-F5344CB8AC3E}">
        <p14:creationId xmlns:p14="http://schemas.microsoft.com/office/powerpoint/2010/main" val="4049028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EBB-D4C1-4795-338D-313E33E3326F}"/>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5757490F-84E7-F192-136E-45C642246961}"/>
              </a:ext>
            </a:extLst>
          </p:cNvPr>
          <p:cNvSpPr>
            <a:spLocks noGrp="1"/>
          </p:cNvSpPr>
          <p:nvPr>
            <p:ph idx="1"/>
          </p:nvPr>
        </p:nvSpPr>
        <p:spPr>
          <a:xfrm>
            <a:off x="913795" y="2076450"/>
            <a:ext cx="10353762" cy="4171950"/>
          </a:xfrm>
        </p:spPr>
        <p:txBody>
          <a:bodyPr>
            <a:normAutofit/>
          </a:bodyPr>
          <a:lstStyle/>
          <a:p>
            <a:endParaRPr lang="en-US" dirty="0"/>
          </a:p>
          <a:p>
            <a:r>
              <a:rPr lang="en-US" dirty="0"/>
              <a:t>The “total” label was chosen based on a particular decomposition of the total effect into a pure natural direct effect and a total indirect effect</a:t>
            </a:r>
          </a:p>
          <a:p>
            <a:endParaRPr lang="en-US" dirty="0"/>
          </a:p>
          <a:p>
            <a:r>
              <a:rPr lang="en-US" dirty="0"/>
              <a:t>Other authors (including me) avoid the term total indirect effect because it is confusing that it is a part of the total effect (hence the total label appears twice for different effects)</a:t>
            </a:r>
          </a:p>
        </p:txBody>
      </p:sp>
    </p:spTree>
    <p:extLst>
      <p:ext uri="{BB962C8B-B14F-4D97-AF65-F5344CB8AC3E}">
        <p14:creationId xmlns:p14="http://schemas.microsoft.com/office/powerpoint/2010/main" val="4080884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31375310-5C1A-37D5-C137-A0BEAB9D17D2}"/>
                  </a:ext>
                </a:extLst>
              </p14:cNvPr>
              <p14:cNvContentPartPr/>
              <p14:nvPr/>
            </p14:nvContentPartPr>
            <p14:xfrm>
              <a:off x="8836965" y="2948913"/>
              <a:ext cx="360" cy="360"/>
            </p14:xfrm>
          </p:contentPart>
        </mc:Choice>
        <mc:Fallback xmlns="">
          <p:pic>
            <p:nvPicPr>
              <p:cNvPr id="27" name="Ink 26">
                <a:extLst>
                  <a:ext uri="{FF2B5EF4-FFF2-40B4-BE49-F238E27FC236}">
                    <a16:creationId xmlns:a16="http://schemas.microsoft.com/office/drawing/2014/main" id="{31375310-5C1A-37D5-C137-A0BEAB9D17D2}"/>
                  </a:ext>
                </a:extLst>
              </p:cNvPr>
              <p:cNvPicPr/>
              <p:nvPr/>
            </p:nvPicPr>
            <p:blipFill>
              <a:blip r:embed="rId4"/>
              <a:stretch>
                <a:fillRect/>
              </a:stretch>
            </p:blipFill>
            <p:spPr>
              <a:xfrm>
                <a:off x="8828325" y="2939913"/>
                <a:ext cx="18000" cy="18000"/>
              </a:xfrm>
              <a:prstGeom prst="rect">
                <a:avLst/>
              </a:prstGeom>
            </p:spPr>
          </p:pic>
        </mc:Fallback>
      </mc:AlternateContent>
      <p:grpSp>
        <p:nvGrpSpPr>
          <p:cNvPr id="30" name="Group 29">
            <a:extLst>
              <a:ext uri="{FF2B5EF4-FFF2-40B4-BE49-F238E27FC236}">
                <a16:creationId xmlns:a16="http://schemas.microsoft.com/office/drawing/2014/main" id="{B9443A04-03DF-1100-CA19-1EF101359AA3}"/>
              </a:ext>
            </a:extLst>
          </p:cNvPr>
          <p:cNvGrpSpPr/>
          <p:nvPr/>
        </p:nvGrpSpPr>
        <p:grpSpPr>
          <a:xfrm>
            <a:off x="2525180" y="2739828"/>
            <a:ext cx="6839280" cy="2934720"/>
            <a:chOff x="2525180" y="2739828"/>
            <a:chExt cx="6839280" cy="293472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2B95E48-812F-48F7-8275-F3242D798ECD}"/>
                    </a:ext>
                  </a:extLst>
                </p14:cNvPr>
                <p14:cNvContentPartPr/>
                <p14:nvPr/>
              </p14:nvContentPartPr>
              <p14:xfrm>
                <a:off x="2525180" y="4225908"/>
                <a:ext cx="6839280" cy="1448640"/>
              </p14:xfrm>
            </p:contentPart>
          </mc:Choice>
          <mc:Fallback xmlns="">
            <p:pic>
              <p:nvPicPr>
                <p:cNvPr id="3" name="Ink 2">
                  <a:extLst>
                    <a:ext uri="{FF2B5EF4-FFF2-40B4-BE49-F238E27FC236}">
                      <a16:creationId xmlns:a16="http://schemas.microsoft.com/office/drawing/2014/main" id="{C2B95E48-812F-48F7-8275-F3242D798ECD}"/>
                    </a:ext>
                  </a:extLst>
                </p:cNvPr>
                <p:cNvPicPr/>
                <p:nvPr/>
              </p:nvPicPr>
              <p:blipFill>
                <a:blip r:embed="rId6"/>
                <a:stretch>
                  <a:fillRect/>
                </a:stretch>
              </p:blipFill>
              <p:spPr>
                <a:xfrm>
                  <a:off x="2516540" y="4216908"/>
                  <a:ext cx="685692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CE18C4D-68E1-CE35-BC36-C81A54038492}"/>
                    </a:ext>
                  </a:extLst>
                </p14:cNvPr>
                <p14:cNvContentPartPr/>
                <p14:nvPr/>
              </p14:nvContentPartPr>
              <p14:xfrm>
                <a:off x="6128420" y="2739828"/>
                <a:ext cx="1124640" cy="466560"/>
              </p14:xfrm>
            </p:contentPart>
          </mc:Choice>
          <mc:Fallback xmlns="">
            <p:pic>
              <p:nvPicPr>
                <p:cNvPr id="6" name="Ink 5">
                  <a:extLst>
                    <a:ext uri="{FF2B5EF4-FFF2-40B4-BE49-F238E27FC236}">
                      <a16:creationId xmlns:a16="http://schemas.microsoft.com/office/drawing/2014/main" id="{2CE18C4D-68E1-CE35-BC36-C81A54038492}"/>
                    </a:ext>
                  </a:extLst>
                </p:cNvPr>
                <p:cNvPicPr/>
                <p:nvPr/>
              </p:nvPicPr>
              <p:blipFill>
                <a:blip r:embed="rId8"/>
                <a:stretch>
                  <a:fillRect/>
                </a:stretch>
              </p:blipFill>
              <p:spPr>
                <a:xfrm>
                  <a:off x="6119420" y="2731188"/>
                  <a:ext cx="11422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617B956A-585D-BA29-1E08-3F4EF3A25ACF}"/>
                    </a:ext>
                  </a:extLst>
                </p14:cNvPr>
                <p14:cNvContentPartPr/>
                <p14:nvPr/>
              </p14:nvContentPartPr>
              <p14:xfrm>
                <a:off x="4122670" y="3515969"/>
                <a:ext cx="1431000" cy="1100880"/>
              </p14:xfrm>
            </p:contentPart>
          </mc:Choice>
          <mc:Fallback xmlns="">
            <p:pic>
              <p:nvPicPr>
                <p:cNvPr id="28" name="Ink 27">
                  <a:extLst>
                    <a:ext uri="{FF2B5EF4-FFF2-40B4-BE49-F238E27FC236}">
                      <a16:creationId xmlns:a16="http://schemas.microsoft.com/office/drawing/2014/main" id="{617B956A-585D-BA29-1E08-3F4EF3A25ACF}"/>
                    </a:ext>
                  </a:extLst>
                </p:cNvPr>
                <p:cNvPicPr/>
                <p:nvPr/>
              </p:nvPicPr>
              <p:blipFill>
                <a:blip r:embed="rId10"/>
                <a:stretch>
                  <a:fillRect/>
                </a:stretch>
              </p:blipFill>
              <p:spPr>
                <a:xfrm>
                  <a:off x="4113670" y="3507329"/>
                  <a:ext cx="144864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8F4D9F96-6798-CD3E-F5E4-D3E15ADCC5E8}"/>
                    </a:ext>
                  </a:extLst>
                </p14:cNvPr>
                <p14:cNvContentPartPr/>
                <p14:nvPr/>
              </p14:nvContentPartPr>
              <p14:xfrm>
                <a:off x="6599110" y="3474569"/>
                <a:ext cx="1401480" cy="1121760"/>
              </p14:xfrm>
            </p:contentPart>
          </mc:Choice>
          <mc:Fallback xmlns="">
            <p:pic>
              <p:nvPicPr>
                <p:cNvPr id="29" name="Ink 28">
                  <a:extLst>
                    <a:ext uri="{FF2B5EF4-FFF2-40B4-BE49-F238E27FC236}">
                      <a16:creationId xmlns:a16="http://schemas.microsoft.com/office/drawing/2014/main" id="{8F4D9F96-6798-CD3E-F5E4-D3E15ADCC5E8}"/>
                    </a:ext>
                  </a:extLst>
                </p:cNvPr>
                <p:cNvPicPr/>
                <p:nvPr/>
              </p:nvPicPr>
              <p:blipFill>
                <a:blip r:embed="rId12"/>
                <a:stretch>
                  <a:fillRect/>
                </a:stretch>
              </p:blipFill>
              <p:spPr>
                <a:xfrm>
                  <a:off x="6590110" y="3465929"/>
                  <a:ext cx="1419120" cy="1139400"/>
                </a:xfrm>
                <a:prstGeom prst="rect">
                  <a:avLst/>
                </a:prstGeom>
              </p:spPr>
            </p:pic>
          </mc:Fallback>
        </mc:AlternateContent>
      </p:grpSp>
      <p:grpSp>
        <p:nvGrpSpPr>
          <p:cNvPr id="8" name="Group 7">
            <a:extLst>
              <a:ext uri="{FF2B5EF4-FFF2-40B4-BE49-F238E27FC236}">
                <a16:creationId xmlns:a16="http://schemas.microsoft.com/office/drawing/2014/main" id="{490F39F3-157E-7D38-ECD9-120C9CA61E52}"/>
              </a:ext>
            </a:extLst>
          </p:cNvPr>
          <p:cNvGrpSpPr/>
          <p:nvPr/>
        </p:nvGrpSpPr>
        <p:grpSpPr>
          <a:xfrm>
            <a:off x="7570220" y="2570628"/>
            <a:ext cx="1272145" cy="708612"/>
            <a:chOff x="7570220" y="2570628"/>
            <a:chExt cx="1272145" cy="708612"/>
          </a:xfrm>
        </p:grpSpPr>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C424822B-9589-BD00-A6D2-E5F968A39A13}"/>
                    </a:ext>
                  </a:extLst>
                </p14:cNvPr>
                <p14:cNvContentPartPr/>
                <p14:nvPr/>
              </p14:nvContentPartPr>
              <p14:xfrm>
                <a:off x="7570220" y="2570628"/>
                <a:ext cx="638280" cy="517680"/>
              </p14:xfrm>
            </p:contentPart>
          </mc:Choice>
          <mc:Fallback xmlns="">
            <p:pic>
              <p:nvPicPr>
                <p:cNvPr id="7" name="Ink 6">
                  <a:extLst>
                    <a:ext uri="{FF2B5EF4-FFF2-40B4-BE49-F238E27FC236}">
                      <a16:creationId xmlns:a16="http://schemas.microsoft.com/office/drawing/2014/main" id="{C424822B-9589-BD00-A6D2-E5F968A39A13}"/>
                    </a:ext>
                  </a:extLst>
                </p:cNvPr>
                <p:cNvPicPr/>
                <p:nvPr/>
              </p:nvPicPr>
              <p:blipFill>
                <a:blip r:embed="rId14"/>
                <a:stretch>
                  <a:fillRect/>
                </a:stretch>
              </p:blipFill>
              <p:spPr>
                <a:xfrm>
                  <a:off x="7561580" y="2561988"/>
                  <a:ext cx="6559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FE49F06-0139-81F0-DF17-084139A802B3}"/>
                    </a:ext>
                  </a:extLst>
                </p14:cNvPr>
                <p14:cNvContentPartPr/>
                <p14:nvPr/>
              </p14:nvContentPartPr>
              <p14:xfrm>
                <a:off x="8756685" y="3031713"/>
                <a:ext cx="85680" cy="168120"/>
              </p14:xfrm>
            </p:contentPart>
          </mc:Choice>
          <mc:Fallback xmlns="">
            <p:pic>
              <p:nvPicPr>
                <p:cNvPr id="19" name="Ink 18">
                  <a:extLst>
                    <a:ext uri="{FF2B5EF4-FFF2-40B4-BE49-F238E27FC236}">
                      <a16:creationId xmlns:a16="http://schemas.microsoft.com/office/drawing/2014/main" id="{0FE49F06-0139-81F0-DF17-084139A802B3}"/>
                    </a:ext>
                  </a:extLst>
                </p:cNvPr>
                <p:cNvPicPr/>
                <p:nvPr/>
              </p:nvPicPr>
              <p:blipFill>
                <a:blip r:embed="rId16"/>
                <a:stretch>
                  <a:fillRect/>
                </a:stretch>
              </p:blipFill>
              <p:spPr>
                <a:xfrm>
                  <a:off x="8748045" y="3022713"/>
                  <a:ext cx="1033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 name="Ink 4">
                  <a:extLst>
                    <a:ext uri="{FF2B5EF4-FFF2-40B4-BE49-F238E27FC236}">
                      <a16:creationId xmlns:a16="http://schemas.microsoft.com/office/drawing/2014/main" id="{8BABC2C9-77F5-C984-A8A2-34A9813898B6}"/>
                    </a:ext>
                  </a:extLst>
                </p14:cNvPr>
                <p14:cNvContentPartPr/>
                <p14:nvPr/>
              </p14:nvContentPartPr>
              <p14:xfrm>
                <a:off x="8387908" y="2990880"/>
                <a:ext cx="51840" cy="288360"/>
              </p14:xfrm>
            </p:contentPart>
          </mc:Choice>
          <mc:Fallback xmlns="">
            <p:pic>
              <p:nvPicPr>
                <p:cNvPr id="5" name="Ink 4">
                  <a:extLst>
                    <a:ext uri="{FF2B5EF4-FFF2-40B4-BE49-F238E27FC236}">
                      <a16:creationId xmlns:a16="http://schemas.microsoft.com/office/drawing/2014/main" id="{8BABC2C9-77F5-C984-A8A2-34A9813898B6}"/>
                    </a:ext>
                  </a:extLst>
                </p:cNvPr>
                <p:cNvPicPr/>
                <p:nvPr/>
              </p:nvPicPr>
              <p:blipFill>
                <a:blip r:embed="rId18"/>
                <a:stretch>
                  <a:fillRect/>
                </a:stretch>
              </p:blipFill>
              <p:spPr>
                <a:xfrm>
                  <a:off x="8379268" y="2981880"/>
                  <a:ext cx="69480" cy="306000"/>
                </a:xfrm>
                <a:prstGeom prst="rect">
                  <a:avLst/>
                </a:prstGeom>
              </p:spPr>
            </p:pic>
          </mc:Fallback>
        </mc:AlternateContent>
      </p:grpSp>
    </p:spTree>
    <p:extLst>
      <p:ext uri="{BB962C8B-B14F-4D97-AF65-F5344CB8AC3E}">
        <p14:creationId xmlns:p14="http://schemas.microsoft.com/office/powerpoint/2010/main" val="5706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AA71-DA32-0441-9B81-8825E33700CB}"/>
              </a:ext>
            </a:extLst>
          </p:cNvPr>
          <p:cNvSpPr>
            <a:spLocks noGrp="1"/>
          </p:cNvSpPr>
          <p:nvPr>
            <p:ph type="title"/>
          </p:nvPr>
        </p:nvSpPr>
        <p:spPr/>
        <p:txBody>
          <a:bodyPr/>
          <a:lstStyle/>
          <a:p>
            <a:r>
              <a:rPr lang="en-US" noProof="0" dirty="0"/>
              <a:t>Statistical mediation</a:t>
            </a:r>
          </a:p>
        </p:txBody>
      </p:sp>
      <p:pic>
        <p:nvPicPr>
          <p:cNvPr id="5" name="Picture 4">
            <a:extLst>
              <a:ext uri="{FF2B5EF4-FFF2-40B4-BE49-F238E27FC236}">
                <a16:creationId xmlns:a16="http://schemas.microsoft.com/office/drawing/2014/main" id="{3B860B8C-DEB5-97D3-FD88-D941142A8DCF}"/>
              </a:ext>
            </a:extLst>
          </p:cNvPr>
          <p:cNvPicPr>
            <a:picLocks noChangeAspect="1"/>
          </p:cNvPicPr>
          <p:nvPr/>
        </p:nvPicPr>
        <p:blipFill>
          <a:blip r:embed="rId3"/>
          <a:stretch>
            <a:fillRect/>
          </a:stretch>
        </p:blipFill>
        <p:spPr>
          <a:xfrm>
            <a:off x="1329422" y="2542301"/>
            <a:ext cx="9410995" cy="2286177"/>
          </a:xfrm>
          <a:prstGeom prst="rect">
            <a:avLst/>
          </a:prstGeom>
        </p:spPr>
      </p:pic>
    </p:spTree>
    <p:extLst>
      <p:ext uri="{BB962C8B-B14F-4D97-AF65-F5344CB8AC3E}">
        <p14:creationId xmlns:p14="http://schemas.microsoft.com/office/powerpoint/2010/main" val="1573553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fontScale="92500" lnSpcReduction="10000"/>
          </a:bodyPr>
          <a:lstStyle/>
          <a:p>
            <a:r>
              <a:rPr lang="en-US" dirty="0"/>
              <a:t>Finally, we can consider an alternative version of the NIE, in which the treatment is held constant at the treated level</a:t>
            </a:r>
          </a:p>
          <a:p>
            <a:endParaRPr lang="en-US" dirty="0"/>
          </a:p>
          <a:p>
            <a:r>
              <a:rPr lang="en-US" dirty="0"/>
              <a:t>Natural indirect effect - treated (NIE)</a:t>
            </a:r>
          </a:p>
          <a:p>
            <a:pPr lvl="1"/>
            <a:r>
              <a:rPr lang="en-US" dirty="0"/>
              <a:t>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natural indirect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Average NIE (ANIE)</a:t>
            </a:r>
            <a:br>
              <a:rPr lang="en-US" dirty="0"/>
            </a:br>
            <a:endParaRPr lang="en-US" dirty="0"/>
          </a:p>
          <a:p>
            <a:endParaRPr lang="en-US" dirty="0"/>
          </a:p>
        </p:txBody>
      </p:sp>
    </p:spTree>
    <p:extLst>
      <p:ext uri="{BB962C8B-B14F-4D97-AF65-F5344CB8AC3E}">
        <p14:creationId xmlns:p14="http://schemas.microsoft.com/office/powerpoint/2010/main" val="1642356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FE9E-A577-3975-1458-01CA22E648E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772EC822-2D78-6F95-DB34-FE3C48FEBA55}"/>
              </a:ext>
            </a:extLst>
          </p:cNvPr>
          <p:cNvSpPr>
            <a:spLocks noGrp="1"/>
          </p:cNvSpPr>
          <p:nvPr>
            <p:ph idx="1"/>
          </p:nvPr>
        </p:nvSpPr>
        <p:spPr>
          <a:xfrm>
            <a:off x="913795" y="2076450"/>
            <a:ext cx="10353762" cy="4171950"/>
          </a:xfrm>
        </p:spPr>
        <p:txBody>
          <a:bodyPr>
            <a:normAutofit/>
          </a:bodyPr>
          <a:lstStyle/>
          <a:p>
            <a:r>
              <a:rPr lang="en-US" dirty="0"/>
              <a:t>This is again identical to the NIE with the only exception that the mediator is switched from the potential outcomes with and without treatment, while holding treatment constant at the level of the treated</a:t>
            </a:r>
          </a:p>
          <a:p>
            <a:endParaRPr lang="en-US" dirty="0"/>
          </a:p>
          <a:p>
            <a:r>
              <a:rPr lang="en-US" dirty="0"/>
              <a:t>Without an interaction effect the two versions of the NIE, NIE(0) and NIE(1), or NIE (Control), and NIE (treatment) are identical</a:t>
            </a:r>
            <a:br>
              <a:rPr lang="en-US" dirty="0"/>
            </a:br>
            <a:endParaRPr lang="en-US" dirty="0"/>
          </a:p>
          <a:p>
            <a:endParaRPr lang="en-US" dirty="0"/>
          </a:p>
        </p:txBody>
      </p:sp>
    </p:spTree>
    <p:extLst>
      <p:ext uri="{BB962C8B-B14F-4D97-AF65-F5344CB8AC3E}">
        <p14:creationId xmlns:p14="http://schemas.microsoft.com/office/powerpoint/2010/main" val="12348221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7791D0D-1C7B-2FB1-15B5-8A08217238EC}"/>
                  </a:ext>
                </a:extLst>
              </p14:cNvPr>
              <p14:cNvContentPartPr/>
              <p14:nvPr/>
            </p14:nvContentPartPr>
            <p14:xfrm>
              <a:off x="6416876" y="2608928"/>
              <a:ext cx="1686240" cy="540720"/>
            </p14:xfrm>
          </p:contentPart>
        </mc:Choice>
        <mc:Fallback xmlns="">
          <p:pic>
            <p:nvPicPr>
              <p:cNvPr id="13" name="Ink 12">
                <a:extLst>
                  <a:ext uri="{FF2B5EF4-FFF2-40B4-BE49-F238E27FC236}">
                    <a16:creationId xmlns:a16="http://schemas.microsoft.com/office/drawing/2014/main" id="{57791D0D-1C7B-2FB1-15B5-8A08217238EC}"/>
                  </a:ext>
                </a:extLst>
              </p:cNvPr>
              <p:cNvPicPr/>
              <p:nvPr/>
            </p:nvPicPr>
            <p:blipFill>
              <a:blip r:embed="rId4"/>
              <a:stretch>
                <a:fillRect/>
              </a:stretch>
            </p:blipFill>
            <p:spPr>
              <a:xfrm>
                <a:off x="6407876" y="2600288"/>
                <a:ext cx="1703880" cy="558360"/>
              </a:xfrm>
              <a:prstGeom prst="rect">
                <a:avLst/>
              </a:prstGeom>
            </p:spPr>
          </p:pic>
        </mc:Fallback>
      </mc:AlternateContent>
      <p:grpSp>
        <p:nvGrpSpPr>
          <p:cNvPr id="19" name="Group 18">
            <a:extLst>
              <a:ext uri="{FF2B5EF4-FFF2-40B4-BE49-F238E27FC236}">
                <a16:creationId xmlns:a16="http://schemas.microsoft.com/office/drawing/2014/main" id="{9A771AD8-A261-1697-D420-56974D834FE9}"/>
              </a:ext>
            </a:extLst>
          </p:cNvPr>
          <p:cNvGrpSpPr/>
          <p:nvPr/>
        </p:nvGrpSpPr>
        <p:grpSpPr>
          <a:xfrm>
            <a:off x="8339276" y="2214008"/>
            <a:ext cx="1043640" cy="1473840"/>
            <a:chOff x="8339276" y="2214008"/>
            <a:chExt cx="1043640" cy="14738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781DC4D6-55B9-629C-E973-2447B76A4E62}"/>
                    </a:ext>
                  </a:extLst>
                </p14:cNvPr>
                <p14:cNvContentPartPr/>
                <p14:nvPr/>
              </p14:nvContentPartPr>
              <p14:xfrm>
                <a:off x="8339276" y="2214008"/>
                <a:ext cx="483120" cy="731520"/>
              </p14:xfrm>
            </p:contentPart>
          </mc:Choice>
          <mc:Fallback xmlns="">
            <p:pic>
              <p:nvPicPr>
                <p:cNvPr id="14" name="Ink 13">
                  <a:extLst>
                    <a:ext uri="{FF2B5EF4-FFF2-40B4-BE49-F238E27FC236}">
                      <a16:creationId xmlns:a16="http://schemas.microsoft.com/office/drawing/2014/main" id="{781DC4D6-55B9-629C-E973-2447B76A4E62}"/>
                    </a:ext>
                  </a:extLst>
                </p:cNvPr>
                <p:cNvPicPr/>
                <p:nvPr/>
              </p:nvPicPr>
              <p:blipFill>
                <a:blip r:embed="rId6"/>
                <a:stretch>
                  <a:fillRect/>
                </a:stretch>
              </p:blipFill>
              <p:spPr>
                <a:xfrm>
                  <a:off x="8330636" y="2205368"/>
                  <a:ext cx="5007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0975D69-C48E-B84A-5E72-FF0A75F5DE56}"/>
                    </a:ext>
                  </a:extLst>
                </p14:cNvPr>
                <p14:cNvContentPartPr/>
                <p14:nvPr/>
              </p14:nvContentPartPr>
              <p14:xfrm>
                <a:off x="9077636" y="2563208"/>
                <a:ext cx="165600" cy="332280"/>
              </p14:xfrm>
            </p:contentPart>
          </mc:Choice>
          <mc:Fallback xmlns="">
            <p:pic>
              <p:nvPicPr>
                <p:cNvPr id="15" name="Ink 14">
                  <a:extLst>
                    <a:ext uri="{FF2B5EF4-FFF2-40B4-BE49-F238E27FC236}">
                      <a16:creationId xmlns:a16="http://schemas.microsoft.com/office/drawing/2014/main" id="{90975D69-C48E-B84A-5E72-FF0A75F5DE56}"/>
                    </a:ext>
                  </a:extLst>
                </p:cNvPr>
                <p:cNvPicPr/>
                <p:nvPr/>
              </p:nvPicPr>
              <p:blipFill>
                <a:blip r:embed="rId8"/>
                <a:stretch>
                  <a:fillRect/>
                </a:stretch>
              </p:blipFill>
              <p:spPr>
                <a:xfrm>
                  <a:off x="9068636" y="2554568"/>
                  <a:ext cx="1832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4C9949F3-106D-1A44-1594-96C9EFE0D5CE}"/>
                    </a:ext>
                  </a:extLst>
                </p14:cNvPr>
                <p14:cNvContentPartPr/>
                <p14:nvPr/>
              </p14:nvContentPartPr>
              <p14:xfrm>
                <a:off x="8553836" y="2984048"/>
                <a:ext cx="432000" cy="703800"/>
              </p14:xfrm>
            </p:contentPart>
          </mc:Choice>
          <mc:Fallback xmlns="">
            <p:pic>
              <p:nvPicPr>
                <p:cNvPr id="16" name="Ink 15">
                  <a:extLst>
                    <a:ext uri="{FF2B5EF4-FFF2-40B4-BE49-F238E27FC236}">
                      <a16:creationId xmlns:a16="http://schemas.microsoft.com/office/drawing/2014/main" id="{4C9949F3-106D-1A44-1594-96C9EFE0D5CE}"/>
                    </a:ext>
                  </a:extLst>
                </p:cNvPr>
                <p:cNvPicPr/>
                <p:nvPr/>
              </p:nvPicPr>
              <p:blipFill>
                <a:blip r:embed="rId10"/>
                <a:stretch>
                  <a:fillRect/>
                </a:stretch>
              </p:blipFill>
              <p:spPr>
                <a:xfrm>
                  <a:off x="8544836" y="2975408"/>
                  <a:ext cx="44964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D0E1985-8246-C8F0-B357-8076D67990A1}"/>
                    </a:ext>
                  </a:extLst>
                </p14:cNvPr>
                <p14:cNvContentPartPr/>
                <p14:nvPr/>
              </p14:nvContentPartPr>
              <p14:xfrm>
                <a:off x="9317036" y="3376808"/>
                <a:ext cx="65880" cy="261000"/>
              </p14:xfrm>
            </p:contentPart>
          </mc:Choice>
          <mc:Fallback xmlns="">
            <p:pic>
              <p:nvPicPr>
                <p:cNvPr id="18" name="Ink 17">
                  <a:extLst>
                    <a:ext uri="{FF2B5EF4-FFF2-40B4-BE49-F238E27FC236}">
                      <a16:creationId xmlns:a16="http://schemas.microsoft.com/office/drawing/2014/main" id="{BD0E1985-8246-C8F0-B357-8076D67990A1}"/>
                    </a:ext>
                  </a:extLst>
                </p:cNvPr>
                <p:cNvPicPr/>
                <p:nvPr/>
              </p:nvPicPr>
              <p:blipFill>
                <a:blip r:embed="rId12"/>
                <a:stretch>
                  <a:fillRect/>
                </a:stretch>
              </p:blipFill>
              <p:spPr>
                <a:xfrm>
                  <a:off x="9308396" y="3368168"/>
                  <a:ext cx="83520" cy="278640"/>
                </a:xfrm>
                <a:prstGeom prst="rect">
                  <a:avLst/>
                </a:prstGeom>
              </p:spPr>
            </p:pic>
          </mc:Fallback>
        </mc:AlternateContent>
      </p:grpSp>
      <p:grpSp>
        <p:nvGrpSpPr>
          <p:cNvPr id="20" name="Group 19">
            <a:extLst>
              <a:ext uri="{FF2B5EF4-FFF2-40B4-BE49-F238E27FC236}">
                <a16:creationId xmlns:a16="http://schemas.microsoft.com/office/drawing/2014/main" id="{E2CAFDD7-43BF-C292-E57B-4C62E8AF364E}"/>
              </a:ext>
            </a:extLst>
          </p:cNvPr>
          <p:cNvGrpSpPr/>
          <p:nvPr/>
        </p:nvGrpSpPr>
        <p:grpSpPr>
          <a:xfrm>
            <a:off x="2935676" y="2668831"/>
            <a:ext cx="6184440" cy="2746297"/>
            <a:chOff x="2935676" y="2668831"/>
            <a:chExt cx="6184440" cy="2746297"/>
          </a:xfrm>
        </p:grpSpPr>
        <p:grpSp>
          <p:nvGrpSpPr>
            <p:cNvPr id="12" name="Group 11">
              <a:extLst>
                <a:ext uri="{FF2B5EF4-FFF2-40B4-BE49-F238E27FC236}">
                  <a16:creationId xmlns:a16="http://schemas.microsoft.com/office/drawing/2014/main" id="{8D0E03C4-C87A-7B88-3086-E08DF6B8591A}"/>
                </a:ext>
              </a:extLst>
            </p:cNvPr>
            <p:cNvGrpSpPr/>
            <p:nvPr/>
          </p:nvGrpSpPr>
          <p:grpSpPr>
            <a:xfrm>
              <a:off x="2935676" y="2772368"/>
              <a:ext cx="6184440" cy="2642760"/>
              <a:chOff x="2935676" y="2772368"/>
              <a:chExt cx="6184440" cy="2642760"/>
            </a:xfrm>
          </p:grpSpPr>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97E57538-93C3-96DA-154B-5670FC080FA4}"/>
                      </a:ext>
                    </a:extLst>
                  </p14:cNvPr>
                  <p14:cNvContentPartPr/>
                  <p14:nvPr/>
                </p14:nvContentPartPr>
                <p14:xfrm>
                  <a:off x="4000556" y="4813928"/>
                  <a:ext cx="360" cy="2160"/>
                </p14:xfrm>
              </p:contentPart>
            </mc:Choice>
            <mc:Fallback xmlns="">
              <p:pic>
                <p:nvPicPr>
                  <p:cNvPr id="2" name="Ink 1">
                    <a:extLst>
                      <a:ext uri="{FF2B5EF4-FFF2-40B4-BE49-F238E27FC236}">
                        <a16:creationId xmlns:a16="http://schemas.microsoft.com/office/drawing/2014/main" id="{97E57538-93C3-96DA-154B-5670FC080FA4}"/>
                      </a:ext>
                    </a:extLst>
                  </p:cNvPr>
                  <p:cNvPicPr/>
                  <p:nvPr/>
                </p:nvPicPr>
                <p:blipFill>
                  <a:blip r:embed="rId14"/>
                  <a:stretch>
                    <a:fillRect/>
                  </a:stretch>
                </p:blipFill>
                <p:spPr>
                  <a:xfrm>
                    <a:off x="3991916" y="4805288"/>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108D2467-AADF-BCDB-7EF7-C6AE03905D84}"/>
                      </a:ext>
                    </a:extLst>
                  </p14:cNvPr>
                  <p14:cNvContentPartPr/>
                  <p14:nvPr/>
                </p14:nvContentPartPr>
                <p14:xfrm>
                  <a:off x="4050596" y="4620968"/>
                  <a:ext cx="3828600" cy="722880"/>
                </p14:xfrm>
              </p:contentPart>
            </mc:Choice>
            <mc:Fallback xmlns="">
              <p:pic>
                <p:nvPicPr>
                  <p:cNvPr id="3" name="Ink 2">
                    <a:extLst>
                      <a:ext uri="{FF2B5EF4-FFF2-40B4-BE49-F238E27FC236}">
                        <a16:creationId xmlns:a16="http://schemas.microsoft.com/office/drawing/2014/main" id="{108D2467-AADF-BCDB-7EF7-C6AE03905D84}"/>
                      </a:ext>
                    </a:extLst>
                  </p:cNvPr>
                  <p:cNvPicPr/>
                  <p:nvPr/>
                </p:nvPicPr>
                <p:blipFill>
                  <a:blip r:embed="rId16"/>
                  <a:stretch>
                    <a:fillRect/>
                  </a:stretch>
                </p:blipFill>
                <p:spPr>
                  <a:xfrm>
                    <a:off x="4041596" y="4612328"/>
                    <a:ext cx="3846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64D182DB-C17F-0897-8C25-391BC04391E6}"/>
                      </a:ext>
                    </a:extLst>
                  </p14:cNvPr>
                  <p14:cNvContentPartPr/>
                  <p14:nvPr/>
                </p14:nvContentPartPr>
                <p14:xfrm>
                  <a:off x="3092636" y="2772368"/>
                  <a:ext cx="6027480" cy="2642760"/>
                </p14:xfrm>
              </p:contentPart>
            </mc:Choice>
            <mc:Fallback xmlns="">
              <p:pic>
                <p:nvPicPr>
                  <p:cNvPr id="8" name="Ink 7">
                    <a:extLst>
                      <a:ext uri="{FF2B5EF4-FFF2-40B4-BE49-F238E27FC236}">
                        <a16:creationId xmlns:a16="http://schemas.microsoft.com/office/drawing/2014/main" id="{64D182DB-C17F-0897-8C25-391BC04391E6}"/>
                      </a:ext>
                    </a:extLst>
                  </p:cNvPr>
                  <p:cNvPicPr/>
                  <p:nvPr/>
                </p:nvPicPr>
                <p:blipFill>
                  <a:blip r:embed="rId18"/>
                  <a:stretch>
                    <a:fillRect/>
                  </a:stretch>
                </p:blipFill>
                <p:spPr>
                  <a:xfrm>
                    <a:off x="3083996" y="2763728"/>
                    <a:ext cx="6045120" cy="266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89FAD8D3-78F6-EDA0-9759-E6BE8D642AB9}"/>
                      </a:ext>
                    </a:extLst>
                  </p14:cNvPr>
                  <p14:cNvContentPartPr/>
                  <p14:nvPr/>
                </p14:nvContentPartPr>
                <p14:xfrm>
                  <a:off x="2935676" y="3351608"/>
                  <a:ext cx="659880" cy="1455480"/>
                </p14:xfrm>
              </p:contentPart>
            </mc:Choice>
            <mc:Fallback xmlns="">
              <p:pic>
                <p:nvPicPr>
                  <p:cNvPr id="10" name="Ink 9">
                    <a:extLst>
                      <a:ext uri="{FF2B5EF4-FFF2-40B4-BE49-F238E27FC236}">
                        <a16:creationId xmlns:a16="http://schemas.microsoft.com/office/drawing/2014/main" id="{89FAD8D3-78F6-EDA0-9759-E6BE8D642AB9}"/>
                      </a:ext>
                    </a:extLst>
                  </p:cNvPr>
                  <p:cNvPicPr/>
                  <p:nvPr/>
                </p:nvPicPr>
                <p:blipFill>
                  <a:blip r:embed="rId20"/>
                  <a:stretch>
                    <a:fillRect/>
                  </a:stretch>
                </p:blipFill>
                <p:spPr>
                  <a:xfrm>
                    <a:off x="2927036" y="3342968"/>
                    <a:ext cx="677520" cy="147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331A6E26-40FA-1BDC-E428-B409978424A3}"/>
                    </a:ext>
                  </a:extLst>
                </p14:cNvPr>
                <p14:cNvContentPartPr/>
                <p14:nvPr/>
              </p14:nvContentPartPr>
              <p14:xfrm>
                <a:off x="2964039" y="2668831"/>
                <a:ext cx="119880" cy="588240"/>
              </p14:xfrm>
            </p:contentPart>
          </mc:Choice>
          <mc:Fallback xmlns="">
            <p:pic>
              <p:nvPicPr>
                <p:cNvPr id="7" name="Ink 6">
                  <a:extLst>
                    <a:ext uri="{FF2B5EF4-FFF2-40B4-BE49-F238E27FC236}">
                      <a16:creationId xmlns:a16="http://schemas.microsoft.com/office/drawing/2014/main" id="{331A6E26-40FA-1BDC-E428-B409978424A3}"/>
                    </a:ext>
                  </a:extLst>
                </p:cNvPr>
                <p:cNvPicPr/>
                <p:nvPr/>
              </p:nvPicPr>
              <p:blipFill>
                <a:blip r:embed="rId22"/>
                <a:stretch>
                  <a:fillRect/>
                </a:stretch>
              </p:blipFill>
              <p:spPr>
                <a:xfrm>
                  <a:off x="2955399" y="2660191"/>
                  <a:ext cx="137520" cy="605880"/>
                </a:xfrm>
                <a:prstGeom prst="rect">
                  <a:avLst/>
                </a:prstGeom>
              </p:spPr>
            </p:pic>
          </mc:Fallback>
        </mc:AlternateContent>
      </p:grpSp>
    </p:spTree>
    <p:extLst>
      <p:ext uri="{BB962C8B-B14F-4D97-AF65-F5344CB8AC3E}">
        <p14:creationId xmlns:p14="http://schemas.microsoft.com/office/powerpoint/2010/main" val="2347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000" fill="hold"/>
                                        <p:tgtEl>
                                          <p:spTgt spid="13"/>
                                        </p:tgtEl>
                                        <p:attrNameLst>
                                          <p:attrName>drawProgress</p:attrName>
                                        </p:attrNameLst>
                                      </p:cBhvr>
                                      <p:tavLst>
                                        <p:tav tm="0">
                                          <p:val>
                                            <p:fltVal val="0"/>
                                          </p:val>
                                        </p:tav>
                                        <p:tav tm="100000">
                                          <p:val>
                                            <p:fltVal val="1"/>
                                          </p:val>
                                        </p:tav>
                                      </p:tavLst>
                                    </p:anim>
                                  </p:childTnLst>
                                </p:cTn>
                              </p:par>
                              <p:par>
                                <p:cTn id="12" presetID="63"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0" fill="hold"/>
                                        <p:tgtEl>
                                          <p:spTgt spid="1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CD38-1B19-468D-C0C0-F5F025F826F1}"/>
              </a:ext>
            </a:extLst>
          </p:cNvPr>
          <p:cNvSpPr>
            <a:spLocks noGrp="1"/>
          </p:cNvSpPr>
          <p:nvPr>
            <p:ph type="title"/>
          </p:nvPr>
        </p:nvSpPr>
        <p:spPr/>
        <p:txBody>
          <a:bodyPr/>
          <a:lstStyle/>
          <a:p>
            <a:r>
              <a:rPr lang="en-US" dirty="0"/>
              <a:t>CDE and NDE</a:t>
            </a:r>
          </a:p>
        </p:txBody>
      </p:sp>
      <p:sp>
        <p:nvSpPr>
          <p:cNvPr id="3" name="Content Placeholder 2">
            <a:extLst>
              <a:ext uri="{FF2B5EF4-FFF2-40B4-BE49-F238E27FC236}">
                <a16:creationId xmlns:a16="http://schemas.microsoft.com/office/drawing/2014/main" id="{754E99EB-95E5-C81C-B103-BE5638E92306}"/>
              </a:ext>
            </a:extLst>
          </p:cNvPr>
          <p:cNvSpPr>
            <a:spLocks noGrp="1"/>
          </p:cNvSpPr>
          <p:nvPr>
            <p:ph idx="1"/>
          </p:nvPr>
        </p:nvSpPr>
        <p:spPr>
          <a:xfrm>
            <a:off x="913795" y="1766047"/>
            <a:ext cx="10353762" cy="4993341"/>
          </a:xfrm>
        </p:spPr>
        <p:txBody>
          <a:bodyPr>
            <a:normAutofit fontScale="92500" lnSpcReduction="10000"/>
          </a:bodyPr>
          <a:lstStyle/>
          <a:p>
            <a:r>
              <a:rPr lang="es-ES" dirty="0"/>
              <a:t>CDE</a:t>
            </a:r>
            <a:r>
              <a:rPr lang="es-ES" baseline="-25000" dirty="0"/>
              <a:t>M=M0 </a:t>
            </a:r>
            <a:r>
              <a:rPr lang="es-ES" dirty="0"/>
              <a:t>​= Y</a:t>
            </a:r>
            <a:r>
              <a:rPr lang="es-ES" baseline="-25000" dirty="0"/>
              <a:t>1M0</a:t>
            </a:r>
            <a:r>
              <a:rPr lang="es-ES" dirty="0"/>
              <a:t>-Y</a:t>
            </a:r>
            <a:r>
              <a:rPr lang="es-ES" baseline="-25000" dirty="0"/>
              <a:t>0M0 </a:t>
            </a:r>
            <a:r>
              <a:rPr lang="es-ES" dirty="0"/>
              <a:t>= NDE0</a:t>
            </a:r>
            <a:br>
              <a:rPr lang="es-ES" dirty="0"/>
            </a:br>
            <a:endParaRPr lang="es-ES" dirty="0"/>
          </a:p>
          <a:p>
            <a:r>
              <a:rPr lang="es-ES" dirty="0"/>
              <a:t>CDE</a:t>
            </a:r>
            <a:r>
              <a:rPr lang="es-ES" baseline="-25000" dirty="0"/>
              <a:t>M=M1 </a:t>
            </a:r>
            <a:r>
              <a:rPr lang="es-ES" dirty="0"/>
              <a:t>​= Y</a:t>
            </a:r>
            <a:r>
              <a:rPr lang="es-ES" baseline="-25000" dirty="0"/>
              <a:t>1M1</a:t>
            </a:r>
            <a:r>
              <a:rPr lang="es-ES" dirty="0"/>
              <a:t>-Y</a:t>
            </a:r>
            <a:r>
              <a:rPr lang="es-ES" baseline="-25000" dirty="0"/>
              <a:t>0M1 </a:t>
            </a:r>
            <a:r>
              <a:rPr lang="es-ES" dirty="0"/>
              <a:t>= NDE1</a:t>
            </a:r>
          </a:p>
          <a:p>
            <a:endParaRPr lang="es-ES" dirty="0"/>
          </a:p>
          <a:p>
            <a:endParaRPr lang="es-ES" dirty="0"/>
          </a:p>
          <a:p>
            <a:r>
              <a:rPr lang="en-US" dirty="0"/>
              <a:t>This equivalence arises because the NDE inherently fixes M at its natural value under one of the X conditions, which is exactly what we do when we calculate the CDE at the predicted mediator values for those same conditions.</a:t>
            </a:r>
          </a:p>
          <a:p>
            <a:endParaRPr lang="en-US" dirty="0"/>
          </a:p>
          <a:p>
            <a:r>
              <a:rPr lang="en-US" dirty="0"/>
              <a:t>This also implies that we can obtain the natural direct effects by regular regression analysis through evaluation of conditional effects at the means of M under treatment and control</a:t>
            </a:r>
            <a:endParaRPr lang="es-ES" dirty="0"/>
          </a:p>
        </p:txBody>
      </p:sp>
    </p:spTree>
    <p:extLst>
      <p:ext uri="{BB962C8B-B14F-4D97-AF65-F5344CB8AC3E}">
        <p14:creationId xmlns:p14="http://schemas.microsoft.com/office/powerpoint/2010/main" val="2624530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C909-CB18-AEF5-BB41-A9CF0226EEBE}"/>
              </a:ext>
            </a:extLst>
          </p:cNvPr>
          <p:cNvSpPr>
            <a:spLocks noGrp="1"/>
          </p:cNvSpPr>
          <p:nvPr>
            <p:ph type="title"/>
          </p:nvPr>
        </p:nvSpPr>
        <p:spPr/>
        <p:txBody>
          <a:bodyPr/>
          <a:lstStyle/>
          <a:p>
            <a:r>
              <a:rPr lang="en-US" dirty="0"/>
              <a:t>Terminology review</a:t>
            </a:r>
          </a:p>
        </p:txBody>
      </p:sp>
      <p:graphicFrame>
        <p:nvGraphicFramePr>
          <p:cNvPr id="4" name="Table 4">
            <a:extLst>
              <a:ext uri="{FF2B5EF4-FFF2-40B4-BE49-F238E27FC236}">
                <a16:creationId xmlns:a16="http://schemas.microsoft.com/office/drawing/2014/main" id="{BD72C71D-6C8B-51BB-4956-F403E36CB07B}"/>
              </a:ext>
            </a:extLst>
          </p:cNvPr>
          <p:cNvGraphicFramePr>
            <a:graphicFrameLocks noGrp="1"/>
          </p:cNvGraphicFramePr>
          <p:nvPr>
            <p:ph idx="1"/>
            <p:extLst>
              <p:ext uri="{D42A27DB-BD31-4B8C-83A1-F6EECF244321}">
                <p14:modId xmlns:p14="http://schemas.microsoft.com/office/powerpoint/2010/main" val="3812801584"/>
              </p:ext>
            </p:extLst>
          </p:nvPr>
        </p:nvGraphicFramePr>
        <p:xfrm>
          <a:off x="754954" y="2125981"/>
          <a:ext cx="10978074" cy="2865120"/>
        </p:xfrm>
        <a:graphic>
          <a:graphicData uri="http://schemas.openxmlformats.org/drawingml/2006/table">
            <a:tbl>
              <a:tblPr firstRow="1" bandRow="1">
                <a:tableStyleId>{073A0DAA-6AF3-43AB-8588-CEC1D06C72B9}</a:tableStyleId>
              </a:tblPr>
              <a:tblGrid>
                <a:gridCol w="907421">
                  <a:extLst>
                    <a:ext uri="{9D8B030D-6E8A-4147-A177-3AD203B41FA5}">
                      <a16:colId xmlns:a16="http://schemas.microsoft.com/office/drawing/2014/main" val="3992840704"/>
                    </a:ext>
                  </a:extLst>
                </a:gridCol>
                <a:gridCol w="1351955">
                  <a:extLst>
                    <a:ext uri="{9D8B030D-6E8A-4147-A177-3AD203B41FA5}">
                      <a16:colId xmlns:a16="http://schemas.microsoft.com/office/drawing/2014/main" val="4068365742"/>
                    </a:ext>
                  </a:extLst>
                </a:gridCol>
                <a:gridCol w="2546498">
                  <a:extLst>
                    <a:ext uri="{9D8B030D-6E8A-4147-A177-3AD203B41FA5}">
                      <a16:colId xmlns:a16="http://schemas.microsoft.com/office/drawing/2014/main" val="1747630322"/>
                    </a:ext>
                  </a:extLst>
                </a:gridCol>
                <a:gridCol w="2950535">
                  <a:extLst>
                    <a:ext uri="{9D8B030D-6E8A-4147-A177-3AD203B41FA5}">
                      <a16:colId xmlns:a16="http://schemas.microsoft.com/office/drawing/2014/main" val="3298447179"/>
                    </a:ext>
                  </a:extLst>
                </a:gridCol>
                <a:gridCol w="3221665">
                  <a:extLst>
                    <a:ext uri="{9D8B030D-6E8A-4147-A177-3AD203B41FA5}">
                      <a16:colId xmlns:a16="http://schemas.microsoft.com/office/drawing/2014/main" val="689466746"/>
                    </a:ext>
                  </a:extLst>
                </a:gridCol>
              </a:tblGrid>
              <a:tr h="370840">
                <a:tc>
                  <a:txBody>
                    <a:bodyPr/>
                    <a:lstStyle/>
                    <a:p>
                      <a:endParaRPr lang="en-US" dirty="0"/>
                    </a:p>
                  </a:txBody>
                  <a:tcPr/>
                </a:tc>
                <a:tc>
                  <a:txBody>
                    <a:bodyPr/>
                    <a:lstStyle/>
                    <a:p>
                      <a:r>
                        <a:rPr lang="en-US" dirty="0"/>
                        <a:t>Potential outcomes</a:t>
                      </a:r>
                    </a:p>
                  </a:txBody>
                  <a:tcPr/>
                </a:tc>
                <a:tc>
                  <a:txBody>
                    <a:bodyPr/>
                    <a:lstStyle/>
                    <a:p>
                      <a:r>
                        <a:rPr lang="en-US" dirty="0"/>
                        <a:t>Pearl</a:t>
                      </a:r>
                    </a:p>
                  </a:txBody>
                  <a:tcPr/>
                </a:tc>
                <a:tc>
                  <a:txBody>
                    <a:bodyPr/>
                    <a:lstStyle/>
                    <a:p>
                      <a:r>
                        <a:rPr lang="en-US" dirty="0"/>
                        <a:t>Robins</a:t>
                      </a:r>
                    </a:p>
                  </a:txBody>
                  <a:tcPr/>
                </a:tc>
                <a:tc>
                  <a:txBody>
                    <a:bodyPr/>
                    <a:lstStyle/>
                    <a:p>
                      <a:r>
                        <a:rPr lang="en-US" dirty="0"/>
                        <a:t>Imai (mediation)</a:t>
                      </a:r>
                    </a:p>
                  </a:txBody>
                  <a:tcPr/>
                </a:tc>
                <a:extLst>
                  <a:ext uri="{0D108BD9-81ED-4DB2-BD59-A6C34878D82A}">
                    <a16:rowId xmlns:a16="http://schemas.microsoft.com/office/drawing/2014/main" val="2584547027"/>
                  </a:ext>
                </a:extLst>
              </a:tr>
              <a:tr h="370840">
                <a:tc>
                  <a:txBody>
                    <a:bodyPr/>
                    <a:lstStyle/>
                    <a:p>
                      <a:r>
                        <a:rPr lang="en-US" dirty="0"/>
                        <a:t>CDE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endParaRPr lang="en-US" baseline="-45000" dirty="0"/>
                    </a:p>
                  </a:txBody>
                  <a:tcPr/>
                </a:tc>
                <a:tc>
                  <a:txBody>
                    <a:bodyPr/>
                    <a:lstStyle/>
                    <a:p>
                      <a:r>
                        <a:rPr lang="en-US" dirty="0"/>
                        <a:t>Controlled direct effect</a:t>
                      </a:r>
                    </a:p>
                  </a:txBody>
                  <a:tcPr/>
                </a:tc>
                <a:tc>
                  <a:txBody>
                    <a:bodyPr/>
                    <a:lstStyle/>
                    <a:p>
                      <a:r>
                        <a:rPr lang="en-US" dirty="0"/>
                        <a:t>Controlled direct effect</a:t>
                      </a:r>
                    </a:p>
                  </a:txBody>
                  <a:tcPr/>
                </a:tc>
                <a:tc>
                  <a:txBody>
                    <a:bodyPr/>
                    <a:lstStyle/>
                    <a:p>
                      <a:r>
                        <a:rPr lang="en-US" dirty="0"/>
                        <a:t>Controlled direct effect</a:t>
                      </a:r>
                    </a:p>
                  </a:txBody>
                  <a:tcPr/>
                </a:tc>
                <a:extLst>
                  <a:ext uri="{0D108BD9-81ED-4DB2-BD59-A6C34878D82A}">
                    <a16:rowId xmlns:a16="http://schemas.microsoft.com/office/drawing/2014/main" val="3412811741"/>
                  </a:ext>
                </a:extLst>
              </a:tr>
              <a:tr h="370840">
                <a:tc>
                  <a:txBody>
                    <a:bodyPr/>
                    <a:lstStyle/>
                    <a:p>
                      <a:r>
                        <a:rPr lang="en-US" dirty="0"/>
                        <a:t>NDE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direct effect</a:t>
                      </a:r>
                    </a:p>
                  </a:txBody>
                  <a:tcPr/>
                </a:tc>
                <a:tc>
                  <a:txBody>
                    <a:bodyPr/>
                    <a:lstStyle/>
                    <a:p>
                      <a:r>
                        <a:rPr lang="en-US" dirty="0"/>
                        <a:t>Pure direct effect</a:t>
                      </a:r>
                    </a:p>
                  </a:txBody>
                  <a:tcPr/>
                </a:tc>
                <a:tc>
                  <a:txBody>
                    <a:bodyPr/>
                    <a:lstStyle/>
                    <a:p>
                      <a:r>
                        <a:rPr lang="en-US" dirty="0"/>
                        <a:t>Direct effect (control) </a:t>
                      </a:r>
                    </a:p>
                  </a:txBody>
                  <a:tcPr/>
                </a:tc>
                <a:extLst>
                  <a:ext uri="{0D108BD9-81ED-4DB2-BD59-A6C34878D82A}">
                    <a16:rowId xmlns:a16="http://schemas.microsoft.com/office/drawing/2014/main" val="165531129"/>
                  </a:ext>
                </a:extLst>
              </a:tr>
              <a:tr h="370840">
                <a:tc>
                  <a:txBody>
                    <a:bodyPr/>
                    <a:lstStyle/>
                    <a:p>
                      <a:r>
                        <a:rPr lang="en-US" dirty="0"/>
                        <a:t>TDE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a:t>
                      </a:r>
                      <a:endParaRPr lang="en-US" baseline="-45000" dirty="0"/>
                    </a:p>
                  </a:txBody>
                  <a:tcPr/>
                </a:tc>
                <a:tc>
                  <a:txBody>
                    <a:bodyPr/>
                    <a:lstStyle/>
                    <a:p>
                      <a:endParaRPr lang="en-US" dirty="0"/>
                    </a:p>
                  </a:txBody>
                  <a:tcPr/>
                </a:tc>
                <a:tc>
                  <a:txBody>
                    <a:bodyPr/>
                    <a:lstStyle/>
                    <a:p>
                      <a:r>
                        <a:rPr lang="en-US" dirty="0"/>
                        <a:t>Total direct effect</a:t>
                      </a:r>
                    </a:p>
                  </a:txBody>
                  <a:tcPr/>
                </a:tc>
                <a:tc>
                  <a:txBody>
                    <a:bodyPr/>
                    <a:lstStyle/>
                    <a:p>
                      <a:r>
                        <a:rPr lang="en-US" dirty="0"/>
                        <a:t>Direct effect (treated)</a:t>
                      </a:r>
                    </a:p>
                  </a:txBody>
                  <a:tcPr/>
                </a:tc>
                <a:extLst>
                  <a:ext uri="{0D108BD9-81ED-4DB2-BD59-A6C34878D82A}">
                    <a16:rowId xmlns:a16="http://schemas.microsoft.com/office/drawing/2014/main" val="4055184390"/>
                  </a:ext>
                </a:extLst>
              </a:tr>
              <a:tr h="370840">
                <a:tc>
                  <a:txBody>
                    <a:bodyPr/>
                    <a:lstStyle/>
                    <a:p>
                      <a:r>
                        <a:rPr lang="en-US" dirty="0"/>
                        <a:t>NIE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0M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r>
                        <a:rPr lang="en-US" dirty="0"/>
                        <a:t>Natural indirect effect</a:t>
                      </a:r>
                    </a:p>
                  </a:txBody>
                  <a:tcPr/>
                </a:tc>
                <a:tc>
                  <a:txBody>
                    <a:bodyPr/>
                    <a:lstStyle/>
                    <a:p>
                      <a:r>
                        <a:rPr lang="en-US" dirty="0"/>
                        <a:t>Pure indirect effect</a:t>
                      </a:r>
                    </a:p>
                  </a:txBody>
                  <a:tcPr/>
                </a:tc>
                <a:tc>
                  <a:txBody>
                    <a:bodyPr/>
                    <a:lstStyle/>
                    <a:p>
                      <a:r>
                        <a:rPr lang="en-US" dirty="0"/>
                        <a:t>Causal mediation effect (control)</a:t>
                      </a:r>
                    </a:p>
                  </a:txBody>
                  <a:tcPr/>
                </a:tc>
                <a:extLst>
                  <a:ext uri="{0D108BD9-81ED-4DB2-BD59-A6C34878D82A}">
                    <a16:rowId xmlns:a16="http://schemas.microsoft.com/office/drawing/2014/main" val="3388321498"/>
                  </a:ext>
                </a:extLst>
              </a:tr>
              <a:tr h="370840">
                <a:tc>
                  <a:txBody>
                    <a:bodyPr/>
                    <a:lstStyle/>
                    <a:p>
                      <a:r>
                        <a:rPr lang="en-US" dirty="0"/>
                        <a:t>TIE</a:t>
                      </a:r>
                    </a:p>
                  </a:txBody>
                  <a:tcPr/>
                </a:tc>
                <a:tc>
                  <a:txBody>
                    <a:bodyPr/>
                    <a:lstStyle/>
                    <a:p>
                      <a:r>
                        <a:rPr lang="en-US" sz="1800" b="0" i="0" kern="1200" dirty="0">
                          <a:solidFill>
                            <a:schemeClr val="dk1"/>
                          </a:solidFill>
                          <a:effectLst/>
                          <a:latin typeface="+mn-lt"/>
                          <a:ea typeface="+mn-ea"/>
                          <a:cs typeface="+mn-cs"/>
                        </a:rPr>
                        <a:t>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 Y</a:t>
                      </a:r>
                      <a:r>
                        <a:rPr lang="en-US" sz="1800" b="0" i="0" kern="1200" baseline="-25000" dirty="0">
                          <a:solidFill>
                            <a:schemeClr val="dk1"/>
                          </a:solidFill>
                          <a:effectLst/>
                          <a:latin typeface="+mn-lt"/>
                          <a:ea typeface="+mn-ea"/>
                          <a:cs typeface="+mn-cs"/>
                        </a:rPr>
                        <a:t>1M</a:t>
                      </a:r>
                      <a:r>
                        <a:rPr lang="en-US" sz="1800" b="0" i="0" kern="1200" baseline="-45000" dirty="0">
                          <a:solidFill>
                            <a:schemeClr val="dk1"/>
                          </a:solidFill>
                          <a:effectLst/>
                          <a:latin typeface="+mn-lt"/>
                          <a:ea typeface="+mn-ea"/>
                          <a:cs typeface="+mn-cs"/>
                        </a:rPr>
                        <a:t>0</a:t>
                      </a:r>
                      <a:endParaRPr lang="en-US" baseline="-45000" dirty="0"/>
                    </a:p>
                  </a:txBody>
                  <a:tcPr/>
                </a:tc>
                <a:tc>
                  <a:txBody>
                    <a:bodyPr/>
                    <a:lstStyle/>
                    <a:p>
                      <a:endParaRPr lang="en-US" dirty="0"/>
                    </a:p>
                  </a:txBody>
                  <a:tcPr/>
                </a:tc>
                <a:tc>
                  <a:txBody>
                    <a:bodyPr/>
                    <a:lstStyle/>
                    <a:p>
                      <a:r>
                        <a:rPr lang="en-US" dirty="0"/>
                        <a:t>Total indirect effect</a:t>
                      </a:r>
                    </a:p>
                  </a:txBody>
                  <a:tcPr/>
                </a:tc>
                <a:tc>
                  <a:txBody>
                    <a:bodyPr/>
                    <a:lstStyle/>
                    <a:p>
                      <a:r>
                        <a:rPr lang="en-US" dirty="0"/>
                        <a:t>Causal mediation effect (treated)</a:t>
                      </a:r>
                    </a:p>
                  </a:txBody>
                  <a:tcPr/>
                </a:tc>
                <a:extLst>
                  <a:ext uri="{0D108BD9-81ED-4DB2-BD59-A6C34878D82A}">
                    <a16:rowId xmlns:a16="http://schemas.microsoft.com/office/drawing/2014/main" val="4201088493"/>
                  </a:ext>
                </a:extLst>
              </a:tr>
              <a:tr h="370840">
                <a:tc>
                  <a:txBody>
                    <a:bodyPr/>
                    <a:lstStyle/>
                    <a:p>
                      <a:r>
                        <a:rPr lang="en-US" dirty="0"/>
                        <a:t>TE</a:t>
                      </a:r>
                    </a:p>
                  </a:txBody>
                  <a:tcPr/>
                </a:tc>
                <a:tc>
                  <a:txBody>
                    <a:bodyPr/>
                    <a:lstStyle/>
                    <a:p>
                      <a:endParaRPr lang="en-US" dirty="0"/>
                    </a:p>
                  </a:txBody>
                  <a:tcPr/>
                </a:tc>
                <a:tc>
                  <a:txBody>
                    <a:bodyPr/>
                    <a:lstStyle/>
                    <a:p>
                      <a:r>
                        <a:rPr lang="en-US" dirty="0"/>
                        <a:t>Total effect</a:t>
                      </a:r>
                    </a:p>
                  </a:txBody>
                  <a:tcPr/>
                </a:tc>
                <a:tc>
                  <a:txBody>
                    <a:bodyPr/>
                    <a:lstStyle/>
                    <a:p>
                      <a:r>
                        <a:rPr lang="en-US" dirty="0"/>
                        <a:t>Total effect</a:t>
                      </a:r>
                    </a:p>
                  </a:txBody>
                  <a:tcPr/>
                </a:tc>
                <a:tc>
                  <a:txBody>
                    <a:bodyPr/>
                    <a:lstStyle/>
                    <a:p>
                      <a:r>
                        <a:rPr lang="en-US" dirty="0"/>
                        <a:t>Total effect</a:t>
                      </a:r>
                    </a:p>
                  </a:txBody>
                  <a:tcPr/>
                </a:tc>
                <a:extLst>
                  <a:ext uri="{0D108BD9-81ED-4DB2-BD59-A6C34878D82A}">
                    <a16:rowId xmlns:a16="http://schemas.microsoft.com/office/drawing/2014/main" val="3216958767"/>
                  </a:ext>
                </a:extLst>
              </a:tr>
            </a:tbl>
          </a:graphicData>
        </a:graphic>
      </p:graphicFrame>
    </p:spTree>
    <p:extLst>
      <p:ext uri="{BB962C8B-B14F-4D97-AF65-F5344CB8AC3E}">
        <p14:creationId xmlns:p14="http://schemas.microsoft.com/office/powerpoint/2010/main" val="41377909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lstStyle/>
          <a:p>
            <a:r>
              <a:rPr lang="en-US" dirty="0"/>
              <a:t>And finally, we have the total effect</a:t>
            </a:r>
          </a:p>
          <a:p>
            <a:endParaRPr lang="en-US" dirty="0"/>
          </a:p>
          <a:p>
            <a:r>
              <a:rPr lang="en-US" dirty="0"/>
              <a:t>Simply saying it is Y</a:t>
            </a:r>
            <a:r>
              <a:rPr lang="en-US" baseline="-25000" dirty="0"/>
              <a:t>1 </a:t>
            </a:r>
            <a:r>
              <a:rPr lang="en-US" dirty="0"/>
              <a:t>– Y</a:t>
            </a:r>
            <a:r>
              <a:rPr lang="en-US" baseline="-25000" dirty="0"/>
              <a:t>0 </a:t>
            </a:r>
            <a:r>
              <a:rPr lang="en-US" dirty="0"/>
              <a:t>does not truly align with the rest of the model</a:t>
            </a:r>
          </a:p>
          <a:p>
            <a:endParaRPr lang="en-US" dirty="0"/>
          </a:p>
          <a:p>
            <a:r>
              <a:rPr lang="en-US" dirty="0"/>
              <a:t>After all we defined the potential outcomes of Y to differ by both X </a:t>
            </a:r>
            <a:r>
              <a:rPr lang="en-US" i="1" dirty="0"/>
              <a:t>and </a:t>
            </a:r>
            <a:r>
              <a:rPr lang="en-US" dirty="0"/>
              <a:t>M, hence the total effect should also be defined taking both of these variables into account</a:t>
            </a:r>
          </a:p>
          <a:p>
            <a:endParaRPr lang="en-US" dirty="0"/>
          </a:p>
          <a:p>
            <a:endParaRPr lang="en-US" dirty="0"/>
          </a:p>
        </p:txBody>
      </p:sp>
    </p:spTree>
    <p:extLst>
      <p:ext uri="{BB962C8B-B14F-4D97-AF65-F5344CB8AC3E}">
        <p14:creationId xmlns:p14="http://schemas.microsoft.com/office/powerpoint/2010/main" val="2057839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endParaRPr lang="en-US" dirty="0"/>
          </a:p>
          <a:p>
            <a:r>
              <a:rPr lang="en-US" dirty="0"/>
              <a:t>Total effect (TE)</a:t>
            </a:r>
          </a:p>
          <a:p>
            <a:pPr lvl="1"/>
            <a:r>
              <a:rPr lang="en-US" dirty="0"/>
              <a:t>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for each unit </a:t>
            </a:r>
            <a:r>
              <a:rPr lang="en-US" dirty="0" err="1"/>
              <a:t>i</a:t>
            </a:r>
            <a:endParaRPr lang="en-US" dirty="0"/>
          </a:p>
          <a:p>
            <a:pPr lvl="1"/>
            <a:r>
              <a:rPr lang="en-US" dirty="0"/>
              <a:t>Summing over these differences gives average total effect</a:t>
            </a:r>
          </a:p>
          <a:p>
            <a:pPr marL="450000" lvl="1" indent="0">
              <a:buNone/>
            </a:pPr>
            <a:endParaRPr lang="en-US" dirty="0"/>
          </a:p>
          <a:p>
            <a:pPr marL="450000" lvl="1" indent="0">
              <a:buNone/>
            </a:pPr>
            <a:r>
              <a:rPr lang="en-US" dirty="0"/>
              <a:t>E(Y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Average TE (ATE)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3926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Conceptually, we are looking at the difference between everyone getting the treatment and obtaining a value on the mediator under treatment, versus everybody getting the control and obtaining the value of the mediator under the control</a:t>
            </a:r>
          </a:p>
          <a:p>
            <a:endParaRPr lang="en-US" dirty="0"/>
          </a:p>
          <a:p>
            <a:r>
              <a:rPr lang="en-US" dirty="0"/>
              <a:t>The effect of eating lemons versus not eating lemons on scurvy while allowing the mediator to take on any value that it would naturally take one for whichever treatment we are considering</a:t>
            </a:r>
          </a:p>
          <a:p>
            <a:endParaRPr lang="en-US" dirty="0"/>
          </a:p>
          <a:p>
            <a:endParaRPr lang="en-US" dirty="0"/>
          </a:p>
        </p:txBody>
      </p:sp>
    </p:spTree>
    <p:extLst>
      <p:ext uri="{BB962C8B-B14F-4D97-AF65-F5344CB8AC3E}">
        <p14:creationId xmlns:p14="http://schemas.microsoft.com/office/powerpoint/2010/main" val="12265624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The difference between treated and control while allowing the mediator value to run its natural course</a:t>
            </a:r>
          </a:p>
          <a:p>
            <a:endParaRPr lang="en-US" dirty="0"/>
          </a:p>
          <a:p>
            <a:endParaRPr lang="en-US" dirty="0"/>
          </a:p>
        </p:txBody>
      </p:sp>
    </p:spTree>
    <p:extLst>
      <p:ext uri="{BB962C8B-B14F-4D97-AF65-F5344CB8AC3E}">
        <p14:creationId xmlns:p14="http://schemas.microsoft.com/office/powerpoint/2010/main" val="516263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Interestingly, the total effect can also be decomposed using the definitions of the natural direct and indirect effects we just learned</a:t>
            </a:r>
          </a:p>
          <a:p>
            <a:endParaRPr lang="en-US" dirty="0"/>
          </a:p>
          <a:p>
            <a:r>
              <a:rPr lang="en-US" dirty="0"/>
              <a:t>The decomposition uses the mathematical concept of the camel principle (adding and subtracting the same thing from an equation)</a:t>
            </a:r>
          </a:p>
          <a:p>
            <a:endParaRPr lang="en-US" dirty="0"/>
          </a:p>
          <a:p>
            <a:endParaRPr lang="en-US" dirty="0"/>
          </a:p>
        </p:txBody>
      </p:sp>
    </p:spTree>
    <p:extLst>
      <p:ext uri="{BB962C8B-B14F-4D97-AF65-F5344CB8AC3E}">
        <p14:creationId xmlns:p14="http://schemas.microsoft.com/office/powerpoint/2010/main" val="42832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ED66-5B35-BE76-CD0D-1E1A36C59DFE}"/>
              </a:ext>
            </a:extLst>
          </p:cNvPr>
          <p:cNvSpPr>
            <a:spLocks noGrp="1"/>
          </p:cNvSpPr>
          <p:nvPr>
            <p:ph type="title"/>
          </p:nvPr>
        </p:nvSpPr>
        <p:spPr/>
        <p:txBody>
          <a:bodyPr/>
          <a:lstStyle/>
          <a:p>
            <a:r>
              <a:rPr lang="en-US" noProof="0" dirty="0"/>
              <a:t>Tri-variate mediation model</a:t>
            </a:r>
          </a:p>
        </p:txBody>
      </p:sp>
      <p:pic>
        <p:nvPicPr>
          <p:cNvPr id="5" name="Content Placeholder 4" descr="Diagram&#10;&#10;Description automatically generated">
            <a:extLst>
              <a:ext uri="{FF2B5EF4-FFF2-40B4-BE49-F238E27FC236}">
                <a16:creationId xmlns:a16="http://schemas.microsoft.com/office/drawing/2014/main" id="{982EABDB-118C-1CE1-EB28-9F5950A736CD}"/>
              </a:ext>
            </a:extLst>
          </p:cNvPr>
          <p:cNvPicPr>
            <a:picLocks noGrp="1" noChangeAspect="1"/>
          </p:cNvPicPr>
          <p:nvPr>
            <p:ph idx="1"/>
          </p:nvPr>
        </p:nvPicPr>
        <p:blipFill>
          <a:blip r:embed="rId2"/>
          <a:stretch>
            <a:fillRect/>
          </a:stretch>
        </p:blipFill>
        <p:spPr>
          <a:xfrm>
            <a:off x="1949356" y="2076450"/>
            <a:ext cx="8283763" cy="3714750"/>
          </a:xfrm>
        </p:spPr>
      </p:pic>
    </p:spTree>
    <p:extLst>
      <p:ext uri="{BB962C8B-B14F-4D97-AF65-F5344CB8AC3E}">
        <p14:creationId xmlns:p14="http://schemas.microsoft.com/office/powerpoint/2010/main" val="1991495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1M</a:t>
            </a:r>
            <a:r>
              <a:rPr lang="en-US" baseline="-45000" dirty="0"/>
              <a:t>0</a:t>
            </a: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7" name="Group 6">
            <a:extLst>
              <a:ext uri="{FF2B5EF4-FFF2-40B4-BE49-F238E27FC236}">
                <a16:creationId xmlns:a16="http://schemas.microsoft.com/office/drawing/2014/main" id="{E0798434-A6F8-1EF0-982E-0FACEFB132BF}"/>
              </a:ext>
            </a:extLst>
          </p:cNvPr>
          <p:cNvGrpSpPr/>
          <p:nvPr/>
        </p:nvGrpSpPr>
        <p:grpSpPr>
          <a:xfrm>
            <a:off x="3931418" y="2195071"/>
            <a:ext cx="3134520" cy="1669680"/>
            <a:chOff x="3931418" y="2195071"/>
            <a:chExt cx="3134520" cy="1669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4063EC-B144-3DA9-A53B-93DB794E2A9B}"/>
                    </a:ext>
                  </a:extLst>
                </p14:cNvPr>
                <p14:cNvContentPartPr/>
                <p14:nvPr/>
              </p14:nvContentPartPr>
              <p14:xfrm>
                <a:off x="3931418" y="2823991"/>
                <a:ext cx="1936800" cy="1040760"/>
              </p14:xfrm>
            </p:contentPart>
          </mc:Choice>
          <mc:Fallback xmlns="">
            <p:pic>
              <p:nvPicPr>
                <p:cNvPr id="4" name="Ink 3">
                  <a:extLst>
                    <a:ext uri="{FF2B5EF4-FFF2-40B4-BE49-F238E27FC236}">
                      <a16:creationId xmlns:a16="http://schemas.microsoft.com/office/drawing/2014/main" id="{604063EC-B144-3DA9-A53B-93DB794E2A9B}"/>
                    </a:ext>
                  </a:extLst>
                </p:cNvPr>
                <p:cNvPicPr/>
                <p:nvPr/>
              </p:nvPicPr>
              <p:blipFill>
                <a:blip r:embed="rId3"/>
                <a:stretch>
                  <a:fillRect/>
                </a:stretch>
              </p:blipFill>
              <p:spPr>
                <a:xfrm>
                  <a:off x="3922418" y="2815351"/>
                  <a:ext cx="1954440" cy="1058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CE1390-083B-84A7-E88F-2932FC07CC52}"/>
                    </a:ext>
                  </a:extLst>
                </p14:cNvPr>
                <p14:cNvContentPartPr/>
                <p14:nvPr/>
              </p14:nvContentPartPr>
              <p14:xfrm>
                <a:off x="5725298" y="2535271"/>
                <a:ext cx="572040" cy="467640"/>
              </p14:xfrm>
            </p:contentPart>
          </mc:Choice>
          <mc:Fallback xmlns="">
            <p:pic>
              <p:nvPicPr>
                <p:cNvPr id="5" name="Ink 4">
                  <a:extLst>
                    <a:ext uri="{FF2B5EF4-FFF2-40B4-BE49-F238E27FC236}">
                      <a16:creationId xmlns:a16="http://schemas.microsoft.com/office/drawing/2014/main" id="{A4CE1390-083B-84A7-E88F-2932FC07CC52}"/>
                    </a:ext>
                  </a:extLst>
                </p:cNvPr>
                <p:cNvPicPr/>
                <p:nvPr/>
              </p:nvPicPr>
              <p:blipFill>
                <a:blip r:embed="rId5"/>
                <a:stretch>
                  <a:fillRect/>
                </a:stretch>
              </p:blipFill>
              <p:spPr>
                <a:xfrm>
                  <a:off x="5716298" y="2526271"/>
                  <a:ext cx="589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B35EC64-4740-D657-0DC0-3D3CB6D2DA33}"/>
                    </a:ext>
                  </a:extLst>
                </p14:cNvPr>
                <p14:cNvContentPartPr/>
                <p14:nvPr/>
              </p14:nvContentPartPr>
              <p14:xfrm>
                <a:off x="6579938" y="2195071"/>
                <a:ext cx="486000" cy="476280"/>
              </p14:xfrm>
            </p:contentPart>
          </mc:Choice>
          <mc:Fallback xmlns="">
            <p:pic>
              <p:nvPicPr>
                <p:cNvPr id="6" name="Ink 5">
                  <a:extLst>
                    <a:ext uri="{FF2B5EF4-FFF2-40B4-BE49-F238E27FC236}">
                      <a16:creationId xmlns:a16="http://schemas.microsoft.com/office/drawing/2014/main" id="{6B35EC64-4740-D657-0DC0-3D3CB6D2DA33}"/>
                    </a:ext>
                  </a:extLst>
                </p:cNvPr>
                <p:cNvPicPr/>
                <p:nvPr/>
              </p:nvPicPr>
              <p:blipFill>
                <a:blip r:embed="rId7"/>
                <a:stretch>
                  <a:fillRect/>
                </a:stretch>
              </p:blipFill>
              <p:spPr>
                <a:xfrm>
                  <a:off x="6571298" y="2186431"/>
                  <a:ext cx="503640" cy="49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667B7BA-AE46-0BED-E2CB-043F8F594641}"/>
                  </a:ext>
                </a:extLst>
              </p14:cNvPr>
              <p14:cNvContentPartPr/>
              <p14:nvPr/>
            </p14:nvContentPartPr>
            <p14:xfrm>
              <a:off x="3506618" y="3815071"/>
              <a:ext cx="1687410" cy="903688"/>
            </p14:xfrm>
          </p:contentPart>
        </mc:Choice>
        <mc:Fallback xmlns="">
          <p:pic>
            <p:nvPicPr>
              <p:cNvPr id="8" name="Ink 7">
                <a:extLst>
                  <a:ext uri="{FF2B5EF4-FFF2-40B4-BE49-F238E27FC236}">
                    <a16:creationId xmlns:a16="http://schemas.microsoft.com/office/drawing/2014/main" id="{0667B7BA-AE46-0BED-E2CB-043F8F594641}"/>
                  </a:ext>
                </a:extLst>
              </p:cNvPr>
              <p:cNvPicPr/>
              <p:nvPr/>
            </p:nvPicPr>
            <p:blipFill>
              <a:blip r:embed="rId9"/>
              <a:stretch>
                <a:fillRect/>
              </a:stretch>
            </p:blipFill>
            <p:spPr>
              <a:xfrm>
                <a:off x="3497978" y="3806070"/>
                <a:ext cx="1705051" cy="9213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C49E2AF-6212-B7C7-8CF7-ED4F919D49BC}"/>
                  </a:ext>
                </a:extLst>
              </p14:cNvPr>
              <p14:cNvContentPartPr/>
              <p14:nvPr/>
            </p14:nvContentPartPr>
            <p14:xfrm>
              <a:off x="2737191" y="3626791"/>
              <a:ext cx="1670147" cy="960480"/>
            </p14:xfrm>
          </p:contentPart>
        </mc:Choice>
        <mc:Fallback xmlns="">
          <p:pic>
            <p:nvPicPr>
              <p:cNvPr id="9" name="Ink 8">
                <a:extLst>
                  <a:ext uri="{FF2B5EF4-FFF2-40B4-BE49-F238E27FC236}">
                    <a16:creationId xmlns:a16="http://schemas.microsoft.com/office/drawing/2014/main" id="{8C49E2AF-6212-B7C7-8CF7-ED4F919D49BC}"/>
                  </a:ext>
                </a:extLst>
              </p:cNvPr>
              <p:cNvPicPr/>
              <p:nvPr/>
            </p:nvPicPr>
            <p:blipFill>
              <a:blip r:embed="rId11"/>
              <a:stretch>
                <a:fillRect/>
              </a:stretch>
            </p:blipFill>
            <p:spPr>
              <a:xfrm>
                <a:off x="2728190" y="3618148"/>
                <a:ext cx="1687788" cy="97812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308638-612F-0B5C-6A33-DBE894C1CBE3}"/>
                  </a:ext>
                </a:extLst>
              </p14:cNvPr>
              <p14:cNvContentPartPr/>
              <p14:nvPr/>
            </p14:nvContentPartPr>
            <p14:xfrm>
              <a:off x="1824338" y="4887274"/>
              <a:ext cx="1929960" cy="922320"/>
            </p14:xfrm>
          </p:contentPart>
        </mc:Choice>
        <mc:Fallback xmlns="">
          <p:pic>
            <p:nvPicPr>
              <p:cNvPr id="10" name="Ink 9">
                <a:extLst>
                  <a:ext uri="{FF2B5EF4-FFF2-40B4-BE49-F238E27FC236}">
                    <a16:creationId xmlns:a16="http://schemas.microsoft.com/office/drawing/2014/main" id="{A4308638-612F-0B5C-6A33-DBE894C1CBE3}"/>
                  </a:ext>
                </a:extLst>
              </p:cNvPr>
              <p:cNvPicPr/>
              <p:nvPr/>
            </p:nvPicPr>
            <p:blipFill>
              <a:blip r:embed="rId13"/>
              <a:stretch>
                <a:fillRect/>
              </a:stretch>
            </p:blipFill>
            <p:spPr>
              <a:xfrm>
                <a:off x="1815338" y="4878634"/>
                <a:ext cx="1947600" cy="939960"/>
              </a:xfrm>
              <a:prstGeom prst="rect">
                <a:avLst/>
              </a:prstGeom>
            </p:spPr>
          </p:pic>
        </mc:Fallback>
      </mc:AlternateContent>
      <p:grpSp>
        <p:nvGrpSpPr>
          <p:cNvPr id="35" name="Group 34">
            <a:extLst>
              <a:ext uri="{FF2B5EF4-FFF2-40B4-BE49-F238E27FC236}">
                <a16:creationId xmlns:a16="http://schemas.microsoft.com/office/drawing/2014/main" id="{69A1F297-CDBD-AE60-7C7B-EACBF994704C}"/>
              </a:ext>
            </a:extLst>
          </p:cNvPr>
          <p:cNvGrpSpPr/>
          <p:nvPr/>
        </p:nvGrpSpPr>
        <p:grpSpPr>
          <a:xfrm>
            <a:off x="1641098" y="4908212"/>
            <a:ext cx="4808160" cy="1771379"/>
            <a:chOff x="1641098" y="4908212"/>
            <a:chExt cx="4808160" cy="1771379"/>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6A8AACD-D401-FD20-7A05-BE88A79FCDD5}"/>
                    </a:ext>
                  </a:extLst>
                </p14:cNvPr>
                <p14:cNvContentPartPr/>
                <p14:nvPr/>
              </p14:nvContentPartPr>
              <p14:xfrm>
                <a:off x="1641098" y="5853391"/>
                <a:ext cx="109800" cy="550800"/>
              </p14:xfrm>
            </p:contentPart>
          </mc:Choice>
          <mc:Fallback xmlns="">
            <p:pic>
              <p:nvPicPr>
                <p:cNvPr id="11" name="Ink 10">
                  <a:extLst>
                    <a:ext uri="{FF2B5EF4-FFF2-40B4-BE49-F238E27FC236}">
                      <a16:creationId xmlns:a16="http://schemas.microsoft.com/office/drawing/2014/main" id="{B6A8AACD-D401-FD20-7A05-BE88A79FCDD5}"/>
                    </a:ext>
                  </a:extLst>
                </p:cNvPr>
                <p:cNvPicPr/>
                <p:nvPr/>
              </p:nvPicPr>
              <p:blipFill>
                <a:blip r:embed="rId15"/>
                <a:stretch>
                  <a:fillRect/>
                </a:stretch>
              </p:blipFill>
              <p:spPr>
                <a:xfrm>
                  <a:off x="1632458" y="5844391"/>
                  <a:ext cx="127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2BB89D0-AC5C-EE97-47D0-35A4DBFD96FA}"/>
                    </a:ext>
                  </a:extLst>
                </p14:cNvPr>
                <p14:cNvContentPartPr/>
                <p14:nvPr/>
              </p14:nvContentPartPr>
              <p14:xfrm>
                <a:off x="1731458" y="5886151"/>
                <a:ext cx="318600" cy="493920"/>
              </p14:xfrm>
            </p:contentPart>
          </mc:Choice>
          <mc:Fallback xmlns="">
            <p:pic>
              <p:nvPicPr>
                <p:cNvPr id="12" name="Ink 11">
                  <a:extLst>
                    <a:ext uri="{FF2B5EF4-FFF2-40B4-BE49-F238E27FC236}">
                      <a16:creationId xmlns:a16="http://schemas.microsoft.com/office/drawing/2014/main" id="{62BB89D0-AC5C-EE97-47D0-35A4DBFD96FA}"/>
                    </a:ext>
                  </a:extLst>
                </p:cNvPr>
                <p:cNvPicPr/>
                <p:nvPr/>
              </p:nvPicPr>
              <p:blipFill>
                <a:blip r:embed="rId17"/>
                <a:stretch>
                  <a:fillRect/>
                </a:stretch>
              </p:blipFill>
              <p:spPr>
                <a:xfrm>
                  <a:off x="1722458" y="5877511"/>
                  <a:ext cx="3362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94B0B5B-D74B-D3F8-5E53-5B3C738A16AD}"/>
                    </a:ext>
                  </a:extLst>
                </p14:cNvPr>
                <p14:cNvContentPartPr/>
                <p14:nvPr/>
              </p14:nvContentPartPr>
              <p14:xfrm>
                <a:off x="2234378" y="6060031"/>
                <a:ext cx="109440" cy="343800"/>
              </p14:xfrm>
            </p:contentPart>
          </mc:Choice>
          <mc:Fallback xmlns="">
            <p:pic>
              <p:nvPicPr>
                <p:cNvPr id="14" name="Ink 13">
                  <a:extLst>
                    <a:ext uri="{FF2B5EF4-FFF2-40B4-BE49-F238E27FC236}">
                      <a16:creationId xmlns:a16="http://schemas.microsoft.com/office/drawing/2014/main" id="{094B0B5B-D74B-D3F8-5E53-5B3C738A16AD}"/>
                    </a:ext>
                  </a:extLst>
                </p:cNvPr>
                <p:cNvPicPr/>
                <p:nvPr/>
              </p:nvPicPr>
              <p:blipFill>
                <a:blip r:embed="rId19"/>
                <a:stretch>
                  <a:fillRect/>
                </a:stretch>
              </p:blipFill>
              <p:spPr>
                <a:xfrm>
                  <a:off x="2225738" y="6051391"/>
                  <a:ext cx="1270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6E316EC-5C02-31F2-1984-5E7453E6271D}"/>
                    </a:ext>
                  </a:extLst>
                </p14:cNvPr>
                <p14:cNvContentPartPr/>
                <p14:nvPr/>
              </p14:nvContentPartPr>
              <p14:xfrm>
                <a:off x="2367218" y="5895511"/>
                <a:ext cx="360" cy="360"/>
              </p14:xfrm>
            </p:contentPart>
          </mc:Choice>
          <mc:Fallback xmlns="">
            <p:pic>
              <p:nvPicPr>
                <p:cNvPr id="15" name="Ink 14">
                  <a:extLst>
                    <a:ext uri="{FF2B5EF4-FFF2-40B4-BE49-F238E27FC236}">
                      <a16:creationId xmlns:a16="http://schemas.microsoft.com/office/drawing/2014/main" id="{F6E316EC-5C02-31F2-1984-5E7453E6271D}"/>
                    </a:ext>
                  </a:extLst>
                </p:cNvPr>
                <p:cNvPicPr/>
                <p:nvPr/>
              </p:nvPicPr>
              <p:blipFill>
                <a:blip r:embed="rId21"/>
                <a:stretch>
                  <a:fillRect/>
                </a:stretch>
              </p:blipFill>
              <p:spPr>
                <a:xfrm>
                  <a:off x="2358578" y="58865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F8EE27D-1624-A7CF-5BB4-DD7ECE3EEF81}"/>
                    </a:ext>
                  </a:extLst>
                </p14:cNvPr>
                <p14:cNvContentPartPr/>
                <p14:nvPr/>
              </p14:nvContentPartPr>
              <p14:xfrm>
                <a:off x="2545058" y="5984431"/>
                <a:ext cx="81720" cy="554760"/>
              </p14:xfrm>
            </p:contentPart>
          </mc:Choice>
          <mc:Fallback xmlns="">
            <p:pic>
              <p:nvPicPr>
                <p:cNvPr id="17" name="Ink 16">
                  <a:extLst>
                    <a:ext uri="{FF2B5EF4-FFF2-40B4-BE49-F238E27FC236}">
                      <a16:creationId xmlns:a16="http://schemas.microsoft.com/office/drawing/2014/main" id="{1F8EE27D-1624-A7CF-5BB4-DD7ECE3EEF81}"/>
                    </a:ext>
                  </a:extLst>
                </p:cNvPr>
                <p:cNvPicPr/>
                <p:nvPr/>
              </p:nvPicPr>
              <p:blipFill>
                <a:blip r:embed="rId23"/>
                <a:stretch>
                  <a:fillRect/>
                </a:stretch>
              </p:blipFill>
              <p:spPr>
                <a:xfrm>
                  <a:off x="2536058" y="5975791"/>
                  <a:ext cx="993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63E8EE6-30B0-EB8A-8F77-61CCD82E72DA}"/>
                    </a:ext>
                  </a:extLst>
                </p14:cNvPr>
                <p14:cNvContentPartPr/>
                <p14:nvPr/>
              </p14:nvContentPartPr>
              <p14:xfrm>
                <a:off x="2565218" y="6299431"/>
                <a:ext cx="399960" cy="37440"/>
              </p14:xfrm>
            </p:contentPart>
          </mc:Choice>
          <mc:Fallback xmlns="">
            <p:pic>
              <p:nvPicPr>
                <p:cNvPr id="18" name="Ink 17">
                  <a:extLst>
                    <a:ext uri="{FF2B5EF4-FFF2-40B4-BE49-F238E27FC236}">
                      <a16:creationId xmlns:a16="http://schemas.microsoft.com/office/drawing/2014/main" id="{E63E8EE6-30B0-EB8A-8F77-61CCD82E72DA}"/>
                    </a:ext>
                  </a:extLst>
                </p:cNvPr>
                <p:cNvPicPr/>
                <p:nvPr/>
              </p:nvPicPr>
              <p:blipFill>
                <a:blip r:embed="rId25"/>
                <a:stretch>
                  <a:fillRect/>
                </a:stretch>
              </p:blipFill>
              <p:spPr>
                <a:xfrm>
                  <a:off x="2556218" y="6290791"/>
                  <a:ext cx="417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BD71DDC-AA3D-9DF3-CDB7-4E9B1A56294F}"/>
                    </a:ext>
                  </a:extLst>
                </p14:cNvPr>
                <p14:cNvContentPartPr/>
                <p14:nvPr/>
              </p14:nvContentPartPr>
              <p14:xfrm>
                <a:off x="2508338" y="6097111"/>
                <a:ext cx="383400" cy="32040"/>
              </p14:xfrm>
            </p:contentPart>
          </mc:Choice>
          <mc:Fallback xmlns="">
            <p:pic>
              <p:nvPicPr>
                <p:cNvPr id="19" name="Ink 18">
                  <a:extLst>
                    <a:ext uri="{FF2B5EF4-FFF2-40B4-BE49-F238E27FC236}">
                      <a16:creationId xmlns:a16="http://schemas.microsoft.com/office/drawing/2014/main" id="{BBD71DDC-AA3D-9DF3-CDB7-4E9B1A56294F}"/>
                    </a:ext>
                  </a:extLst>
                </p:cNvPr>
                <p:cNvPicPr/>
                <p:nvPr/>
              </p:nvPicPr>
              <p:blipFill>
                <a:blip r:embed="rId27"/>
                <a:stretch>
                  <a:fillRect/>
                </a:stretch>
              </p:blipFill>
              <p:spPr>
                <a:xfrm>
                  <a:off x="2499338" y="6088471"/>
                  <a:ext cx="40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9A5002E-ACDC-E714-9017-DC4EB3294B36}"/>
                    </a:ext>
                  </a:extLst>
                </p14:cNvPr>
                <p14:cNvContentPartPr/>
                <p14:nvPr/>
              </p14:nvContentPartPr>
              <p14:xfrm>
                <a:off x="2452898" y="6506071"/>
                <a:ext cx="491040" cy="42480"/>
              </p14:xfrm>
            </p:contentPart>
          </mc:Choice>
          <mc:Fallback xmlns="">
            <p:pic>
              <p:nvPicPr>
                <p:cNvPr id="20" name="Ink 19">
                  <a:extLst>
                    <a:ext uri="{FF2B5EF4-FFF2-40B4-BE49-F238E27FC236}">
                      <a16:creationId xmlns:a16="http://schemas.microsoft.com/office/drawing/2014/main" id="{69A5002E-ACDC-E714-9017-DC4EB3294B36}"/>
                    </a:ext>
                  </a:extLst>
                </p:cNvPr>
                <p:cNvPicPr/>
                <p:nvPr/>
              </p:nvPicPr>
              <p:blipFill>
                <a:blip r:embed="rId29"/>
                <a:stretch>
                  <a:fillRect/>
                </a:stretch>
              </p:blipFill>
              <p:spPr>
                <a:xfrm>
                  <a:off x="2443898" y="6497071"/>
                  <a:ext cx="508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A479AC46-C566-F54A-5B4D-D9D4FFCC7F03}"/>
                    </a:ext>
                  </a:extLst>
                </p14:cNvPr>
                <p14:cNvContentPartPr/>
                <p14:nvPr/>
              </p14:nvContentPartPr>
              <p14:xfrm>
                <a:off x="3118898" y="6473311"/>
                <a:ext cx="82440" cy="206280"/>
              </p14:xfrm>
            </p:contentPart>
          </mc:Choice>
          <mc:Fallback xmlns="">
            <p:pic>
              <p:nvPicPr>
                <p:cNvPr id="22" name="Ink 21">
                  <a:extLst>
                    <a:ext uri="{FF2B5EF4-FFF2-40B4-BE49-F238E27FC236}">
                      <a16:creationId xmlns:a16="http://schemas.microsoft.com/office/drawing/2014/main" id="{A479AC46-C566-F54A-5B4D-D9D4FFCC7F03}"/>
                    </a:ext>
                  </a:extLst>
                </p:cNvPr>
                <p:cNvPicPr/>
                <p:nvPr/>
              </p:nvPicPr>
              <p:blipFill>
                <a:blip r:embed="rId31"/>
                <a:stretch>
                  <a:fillRect/>
                </a:stretch>
              </p:blipFill>
              <p:spPr>
                <a:xfrm>
                  <a:off x="3110258" y="6464671"/>
                  <a:ext cx="10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D3F4C563-1AA0-5101-A90F-EA717E95C92E}"/>
                    </a:ext>
                  </a:extLst>
                </p14:cNvPr>
                <p14:cNvContentPartPr/>
                <p14:nvPr/>
              </p14:nvContentPartPr>
              <p14:xfrm>
                <a:off x="3841778" y="4908212"/>
                <a:ext cx="2023200" cy="960480"/>
              </p14:xfrm>
            </p:contentPart>
          </mc:Choice>
          <mc:Fallback xmlns="">
            <p:pic>
              <p:nvPicPr>
                <p:cNvPr id="24" name="Ink 23">
                  <a:extLst>
                    <a:ext uri="{FF2B5EF4-FFF2-40B4-BE49-F238E27FC236}">
                      <a16:creationId xmlns:a16="http://schemas.microsoft.com/office/drawing/2014/main" id="{D3F4C563-1AA0-5101-A90F-EA717E95C92E}"/>
                    </a:ext>
                  </a:extLst>
                </p:cNvPr>
                <p:cNvPicPr/>
                <p:nvPr/>
              </p:nvPicPr>
              <p:blipFill>
                <a:blip r:embed="rId33"/>
                <a:stretch>
                  <a:fillRect/>
                </a:stretch>
              </p:blipFill>
              <p:spPr>
                <a:xfrm>
                  <a:off x="3833138" y="4899572"/>
                  <a:ext cx="204084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1CC029C-6FD6-7AA3-25ED-CF2DF84FC178}"/>
                    </a:ext>
                  </a:extLst>
                </p14:cNvPr>
                <p14:cNvContentPartPr/>
                <p14:nvPr/>
              </p14:nvContentPartPr>
              <p14:xfrm>
                <a:off x="4576178" y="5937631"/>
                <a:ext cx="352080" cy="607320"/>
              </p14:xfrm>
            </p:contentPart>
          </mc:Choice>
          <mc:Fallback xmlns="">
            <p:pic>
              <p:nvPicPr>
                <p:cNvPr id="25" name="Ink 24">
                  <a:extLst>
                    <a:ext uri="{FF2B5EF4-FFF2-40B4-BE49-F238E27FC236}">
                      <a16:creationId xmlns:a16="http://schemas.microsoft.com/office/drawing/2014/main" id="{01CC029C-6FD6-7AA3-25ED-CF2DF84FC178}"/>
                    </a:ext>
                  </a:extLst>
                </p:cNvPr>
                <p:cNvPicPr/>
                <p:nvPr/>
              </p:nvPicPr>
              <p:blipFill>
                <a:blip r:embed="rId35"/>
                <a:stretch>
                  <a:fillRect/>
                </a:stretch>
              </p:blipFill>
              <p:spPr>
                <a:xfrm>
                  <a:off x="4567178" y="5928631"/>
                  <a:ext cx="3697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DD032BA-519A-2CDC-1837-A1D516808EF8}"/>
                    </a:ext>
                  </a:extLst>
                </p14:cNvPr>
                <p14:cNvContentPartPr/>
                <p14:nvPr/>
              </p14:nvContentPartPr>
              <p14:xfrm>
                <a:off x="5207618" y="6031951"/>
                <a:ext cx="57240" cy="344520"/>
              </p14:xfrm>
            </p:contentPart>
          </mc:Choice>
          <mc:Fallback xmlns="">
            <p:pic>
              <p:nvPicPr>
                <p:cNvPr id="27" name="Ink 26">
                  <a:extLst>
                    <a:ext uri="{FF2B5EF4-FFF2-40B4-BE49-F238E27FC236}">
                      <a16:creationId xmlns:a16="http://schemas.microsoft.com/office/drawing/2014/main" id="{0DD032BA-519A-2CDC-1837-A1D516808EF8}"/>
                    </a:ext>
                  </a:extLst>
                </p:cNvPr>
                <p:cNvPicPr/>
                <p:nvPr/>
              </p:nvPicPr>
              <p:blipFill>
                <a:blip r:embed="rId37"/>
                <a:stretch>
                  <a:fillRect/>
                </a:stretch>
              </p:blipFill>
              <p:spPr>
                <a:xfrm>
                  <a:off x="5198618" y="6022951"/>
                  <a:ext cx="7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9C5E5555-F77A-70DB-0107-3EAF8930F3A8}"/>
                    </a:ext>
                  </a:extLst>
                </p14:cNvPr>
                <p14:cNvContentPartPr/>
                <p14:nvPr/>
              </p14:nvContentPartPr>
              <p14:xfrm>
                <a:off x="5086658" y="5954191"/>
                <a:ext cx="457560" cy="456120"/>
              </p14:xfrm>
            </p:contentPart>
          </mc:Choice>
          <mc:Fallback xmlns="">
            <p:pic>
              <p:nvPicPr>
                <p:cNvPr id="28" name="Ink 27">
                  <a:extLst>
                    <a:ext uri="{FF2B5EF4-FFF2-40B4-BE49-F238E27FC236}">
                      <a16:creationId xmlns:a16="http://schemas.microsoft.com/office/drawing/2014/main" id="{9C5E5555-F77A-70DB-0107-3EAF8930F3A8}"/>
                    </a:ext>
                  </a:extLst>
                </p:cNvPr>
                <p:cNvPicPr/>
                <p:nvPr/>
              </p:nvPicPr>
              <p:blipFill>
                <a:blip r:embed="rId39"/>
                <a:stretch>
                  <a:fillRect/>
                </a:stretch>
              </p:blipFill>
              <p:spPr>
                <a:xfrm>
                  <a:off x="5078018" y="5945191"/>
                  <a:ext cx="47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B9F1F283-1047-F56D-B1DB-7AFA843AEDDD}"/>
                    </a:ext>
                  </a:extLst>
                </p14:cNvPr>
                <p14:cNvContentPartPr/>
                <p14:nvPr/>
              </p14:nvContentPartPr>
              <p14:xfrm>
                <a:off x="5716298" y="5894791"/>
                <a:ext cx="352440" cy="429840"/>
              </p14:xfrm>
            </p:contentPart>
          </mc:Choice>
          <mc:Fallback xmlns="">
            <p:pic>
              <p:nvPicPr>
                <p:cNvPr id="30" name="Ink 29">
                  <a:extLst>
                    <a:ext uri="{FF2B5EF4-FFF2-40B4-BE49-F238E27FC236}">
                      <a16:creationId xmlns:a16="http://schemas.microsoft.com/office/drawing/2014/main" id="{B9F1F283-1047-F56D-B1DB-7AFA843AEDDD}"/>
                    </a:ext>
                  </a:extLst>
                </p:cNvPr>
                <p:cNvPicPr/>
                <p:nvPr/>
              </p:nvPicPr>
              <p:blipFill>
                <a:blip r:embed="rId41"/>
                <a:stretch>
                  <a:fillRect/>
                </a:stretch>
              </p:blipFill>
              <p:spPr>
                <a:xfrm>
                  <a:off x="5707658" y="5886151"/>
                  <a:ext cx="370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9B810D54-C739-E185-9048-21AA69AEB91B}"/>
                    </a:ext>
                  </a:extLst>
                </p14:cNvPr>
                <p14:cNvContentPartPr/>
                <p14:nvPr/>
              </p14:nvContentPartPr>
              <p14:xfrm>
                <a:off x="5636018" y="6341191"/>
                <a:ext cx="439200" cy="75960"/>
              </p14:xfrm>
            </p:contentPart>
          </mc:Choice>
          <mc:Fallback xmlns="">
            <p:pic>
              <p:nvPicPr>
                <p:cNvPr id="32" name="Ink 31">
                  <a:extLst>
                    <a:ext uri="{FF2B5EF4-FFF2-40B4-BE49-F238E27FC236}">
                      <a16:creationId xmlns:a16="http://schemas.microsoft.com/office/drawing/2014/main" id="{9B810D54-C739-E185-9048-21AA69AEB91B}"/>
                    </a:ext>
                  </a:extLst>
                </p:cNvPr>
                <p:cNvPicPr/>
                <p:nvPr/>
              </p:nvPicPr>
              <p:blipFill>
                <a:blip r:embed="rId43"/>
                <a:stretch>
                  <a:fillRect/>
                </a:stretch>
              </p:blipFill>
              <p:spPr>
                <a:xfrm>
                  <a:off x="5627018" y="6332191"/>
                  <a:ext cx="456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E6B0E1FF-526C-D727-779C-50F4F28A0376}"/>
                    </a:ext>
                  </a:extLst>
                </p14:cNvPr>
                <p14:cNvContentPartPr/>
                <p14:nvPr/>
              </p14:nvContentPartPr>
              <p14:xfrm>
                <a:off x="5729978" y="6107191"/>
                <a:ext cx="281880" cy="28080"/>
              </p14:xfrm>
            </p:contentPart>
          </mc:Choice>
          <mc:Fallback xmlns="">
            <p:pic>
              <p:nvPicPr>
                <p:cNvPr id="33" name="Ink 32">
                  <a:extLst>
                    <a:ext uri="{FF2B5EF4-FFF2-40B4-BE49-F238E27FC236}">
                      <a16:creationId xmlns:a16="http://schemas.microsoft.com/office/drawing/2014/main" id="{E6B0E1FF-526C-D727-779C-50F4F28A0376}"/>
                    </a:ext>
                  </a:extLst>
                </p:cNvPr>
                <p:cNvPicPr/>
                <p:nvPr/>
              </p:nvPicPr>
              <p:blipFill>
                <a:blip r:embed="rId45"/>
                <a:stretch>
                  <a:fillRect/>
                </a:stretch>
              </p:blipFill>
              <p:spPr>
                <a:xfrm>
                  <a:off x="5721338" y="6098191"/>
                  <a:ext cx="299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D4E61C84-2C14-B7DF-9B40-0E24902591D1}"/>
                    </a:ext>
                  </a:extLst>
                </p14:cNvPr>
                <p14:cNvContentPartPr/>
                <p14:nvPr/>
              </p14:nvContentPartPr>
              <p14:xfrm>
                <a:off x="6211298" y="6360631"/>
                <a:ext cx="237960" cy="244440"/>
              </p14:xfrm>
            </p:contentPart>
          </mc:Choice>
          <mc:Fallback xmlns="">
            <p:pic>
              <p:nvPicPr>
                <p:cNvPr id="34" name="Ink 33">
                  <a:extLst>
                    <a:ext uri="{FF2B5EF4-FFF2-40B4-BE49-F238E27FC236}">
                      <a16:creationId xmlns:a16="http://schemas.microsoft.com/office/drawing/2014/main" id="{D4E61C84-2C14-B7DF-9B40-0E24902591D1}"/>
                    </a:ext>
                  </a:extLst>
                </p:cNvPr>
                <p:cNvPicPr/>
                <p:nvPr/>
              </p:nvPicPr>
              <p:blipFill>
                <a:blip r:embed="rId47"/>
                <a:stretch>
                  <a:fillRect/>
                </a:stretch>
              </p:blipFill>
              <p:spPr>
                <a:xfrm>
                  <a:off x="6202658" y="6351991"/>
                  <a:ext cx="255600" cy="262080"/>
                </a:xfrm>
                <a:prstGeom prst="rect">
                  <a:avLst/>
                </a:prstGeom>
              </p:spPr>
            </p:pic>
          </mc:Fallback>
        </mc:AlternateContent>
      </p:grpSp>
    </p:spTree>
    <p:extLst>
      <p:ext uri="{BB962C8B-B14F-4D97-AF65-F5344CB8AC3E}">
        <p14:creationId xmlns:p14="http://schemas.microsoft.com/office/powerpoint/2010/main" val="316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2000" fill="hold"/>
                                        <p:tgtEl>
                                          <p:spTgt spid="3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8C1C-64C0-81B8-3ADD-2BCD6A93AD10}"/>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6E370126-E9A5-6F28-9F51-1A65BED2136E}"/>
              </a:ext>
            </a:extLst>
          </p:cNvPr>
          <p:cNvSpPr>
            <a:spLocks noGrp="1"/>
          </p:cNvSpPr>
          <p:nvPr>
            <p:ph idx="1"/>
          </p:nvPr>
        </p:nvSpPr>
        <p:spPr/>
        <p:txBody>
          <a:bodyPr>
            <a:normAutofit/>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1</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a:t>
            </a:r>
          </a:p>
          <a:p>
            <a:pPr marL="450000" lvl="1" indent="0">
              <a:buNone/>
            </a:pPr>
            <a:endParaRPr lang="en-US" baseline="-25000" dirty="0"/>
          </a:p>
          <a:p>
            <a:pPr marL="450000" lvl="1" indent="0">
              <a:buNone/>
            </a:pPr>
            <a:r>
              <a:rPr lang="en-US" baseline="-25000" dirty="0"/>
              <a:t>	</a:t>
            </a:r>
          </a:p>
          <a:p>
            <a:pPr marL="450000" lvl="1" indent="0">
              <a:buNone/>
            </a:pPr>
            <a:endParaRPr lang="en-US" baseline="-25000" dirty="0"/>
          </a:p>
          <a:p>
            <a:pPr marL="450000" lvl="1" indent="0">
              <a:buNone/>
            </a:pPr>
            <a:endParaRPr lang="en-US" baseline="-25000" dirty="0"/>
          </a:p>
          <a:p>
            <a:pPr marL="450000" lvl="1" indent="0">
              <a:buNone/>
            </a:pPr>
            <a:r>
              <a:rPr lang="en-US" baseline="-25000" dirty="0"/>
              <a:t>		</a:t>
            </a:r>
            <a:r>
              <a:rPr lang="en-US" dirty="0"/>
              <a:t>= (Y</a:t>
            </a:r>
            <a:r>
              <a:rPr lang="en-US" baseline="-25000" dirty="0"/>
              <a:t>1M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a:t>
            </a:r>
            <a:endParaRPr lang="en-US" baseline="-25000" dirty="0"/>
          </a:p>
          <a:p>
            <a:pPr marL="450000" lvl="1" indent="0">
              <a:buNone/>
            </a:pPr>
            <a:endParaRPr lang="en-US" baseline="-25000" dirty="0"/>
          </a:p>
          <a:p>
            <a:pPr marL="450000" lvl="1" indent="0">
              <a:buNone/>
            </a:pPr>
            <a:endParaRPr lang="en-US" baseline="-25000" dirty="0"/>
          </a:p>
        </p:txBody>
      </p:sp>
      <p:grpSp>
        <p:nvGrpSpPr>
          <p:cNvPr id="23" name="Group 22">
            <a:extLst>
              <a:ext uri="{FF2B5EF4-FFF2-40B4-BE49-F238E27FC236}">
                <a16:creationId xmlns:a16="http://schemas.microsoft.com/office/drawing/2014/main" id="{B866DC39-193F-3BA7-8CE2-611AE36DCBD5}"/>
              </a:ext>
            </a:extLst>
          </p:cNvPr>
          <p:cNvGrpSpPr/>
          <p:nvPr/>
        </p:nvGrpSpPr>
        <p:grpSpPr>
          <a:xfrm>
            <a:off x="3788498" y="2222791"/>
            <a:ext cx="3660480" cy="2016360"/>
            <a:chOff x="3788498" y="2222791"/>
            <a:chExt cx="3660480" cy="201636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FE2845EF-8E52-058F-BCBD-D39C5F1A9101}"/>
                    </a:ext>
                  </a:extLst>
                </p14:cNvPr>
                <p14:cNvContentPartPr/>
                <p14:nvPr/>
              </p14:nvContentPartPr>
              <p14:xfrm>
                <a:off x="3788498" y="2694031"/>
                <a:ext cx="2262960" cy="1545120"/>
              </p14:xfrm>
            </p:contentPart>
          </mc:Choice>
          <mc:Fallback xmlns="">
            <p:pic>
              <p:nvPicPr>
                <p:cNvPr id="13" name="Ink 12">
                  <a:extLst>
                    <a:ext uri="{FF2B5EF4-FFF2-40B4-BE49-F238E27FC236}">
                      <a16:creationId xmlns:a16="http://schemas.microsoft.com/office/drawing/2014/main" id="{FE2845EF-8E52-058F-BCBD-D39C5F1A9101}"/>
                    </a:ext>
                  </a:extLst>
                </p:cNvPr>
                <p:cNvPicPr/>
                <p:nvPr/>
              </p:nvPicPr>
              <p:blipFill>
                <a:blip r:embed="rId3"/>
                <a:stretch>
                  <a:fillRect/>
                </a:stretch>
              </p:blipFill>
              <p:spPr>
                <a:xfrm>
                  <a:off x="3779498" y="2685031"/>
                  <a:ext cx="2280600" cy="156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A78994A3-5CF1-B950-2904-6393878BE834}"/>
                    </a:ext>
                  </a:extLst>
                </p14:cNvPr>
                <p14:cNvContentPartPr/>
                <p14:nvPr/>
              </p14:nvContentPartPr>
              <p14:xfrm>
                <a:off x="5946698" y="2542831"/>
                <a:ext cx="654120" cy="398880"/>
              </p14:xfrm>
            </p:contentPart>
          </mc:Choice>
          <mc:Fallback xmlns="">
            <p:pic>
              <p:nvPicPr>
                <p:cNvPr id="16" name="Ink 15">
                  <a:extLst>
                    <a:ext uri="{FF2B5EF4-FFF2-40B4-BE49-F238E27FC236}">
                      <a16:creationId xmlns:a16="http://schemas.microsoft.com/office/drawing/2014/main" id="{A78994A3-5CF1-B950-2904-6393878BE834}"/>
                    </a:ext>
                  </a:extLst>
                </p:cNvPr>
                <p:cNvPicPr/>
                <p:nvPr/>
              </p:nvPicPr>
              <p:blipFill>
                <a:blip r:embed="rId5"/>
                <a:stretch>
                  <a:fillRect/>
                </a:stretch>
              </p:blipFill>
              <p:spPr>
                <a:xfrm>
                  <a:off x="5937698" y="2533831"/>
                  <a:ext cx="67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6A99506-7154-8514-5354-8A9A806E066A}"/>
                    </a:ext>
                  </a:extLst>
                </p14:cNvPr>
                <p14:cNvContentPartPr/>
                <p14:nvPr/>
              </p14:nvContentPartPr>
              <p14:xfrm>
                <a:off x="6900698" y="2222791"/>
                <a:ext cx="548280" cy="492120"/>
              </p14:xfrm>
            </p:contentPart>
          </mc:Choice>
          <mc:Fallback xmlns="">
            <p:pic>
              <p:nvPicPr>
                <p:cNvPr id="21" name="Ink 20">
                  <a:extLst>
                    <a:ext uri="{FF2B5EF4-FFF2-40B4-BE49-F238E27FC236}">
                      <a16:creationId xmlns:a16="http://schemas.microsoft.com/office/drawing/2014/main" id="{C6A99506-7154-8514-5354-8A9A806E066A}"/>
                    </a:ext>
                  </a:extLst>
                </p:cNvPr>
                <p:cNvPicPr/>
                <p:nvPr/>
              </p:nvPicPr>
              <p:blipFill>
                <a:blip r:embed="rId7"/>
                <a:stretch>
                  <a:fillRect/>
                </a:stretch>
              </p:blipFill>
              <p:spPr>
                <a:xfrm>
                  <a:off x="6891698" y="2213791"/>
                  <a:ext cx="565920" cy="50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8D6C7ED-E502-52AC-27A9-0A13A9189923}"/>
                  </a:ext>
                </a:extLst>
              </p14:cNvPr>
              <p14:cNvContentPartPr/>
              <p14:nvPr/>
            </p14:nvContentPartPr>
            <p14:xfrm>
              <a:off x="3298898" y="3749191"/>
              <a:ext cx="1098360" cy="1456920"/>
            </p14:xfrm>
          </p:contentPart>
        </mc:Choice>
        <mc:Fallback xmlns="">
          <p:pic>
            <p:nvPicPr>
              <p:cNvPr id="26" name="Ink 25">
                <a:extLst>
                  <a:ext uri="{FF2B5EF4-FFF2-40B4-BE49-F238E27FC236}">
                    <a16:creationId xmlns:a16="http://schemas.microsoft.com/office/drawing/2014/main" id="{08D6C7ED-E502-52AC-27A9-0A13A9189923}"/>
                  </a:ext>
                </a:extLst>
              </p:cNvPr>
              <p:cNvPicPr/>
              <p:nvPr/>
            </p:nvPicPr>
            <p:blipFill>
              <a:blip r:embed="rId9"/>
              <a:stretch>
                <a:fillRect/>
              </a:stretch>
            </p:blipFill>
            <p:spPr>
              <a:xfrm>
                <a:off x="3289898" y="3740551"/>
                <a:ext cx="1116000" cy="1474560"/>
              </a:xfrm>
              <a:prstGeom prst="rect">
                <a:avLst/>
              </a:prstGeom>
            </p:spPr>
          </p:pic>
        </mc:Fallback>
      </mc:AlternateContent>
      <p:grpSp>
        <p:nvGrpSpPr>
          <p:cNvPr id="45" name="Group 44">
            <a:extLst>
              <a:ext uri="{FF2B5EF4-FFF2-40B4-BE49-F238E27FC236}">
                <a16:creationId xmlns:a16="http://schemas.microsoft.com/office/drawing/2014/main" id="{AAD4DE06-1FCE-CFE3-A322-E32F5896EC0E}"/>
              </a:ext>
            </a:extLst>
          </p:cNvPr>
          <p:cNvGrpSpPr/>
          <p:nvPr/>
        </p:nvGrpSpPr>
        <p:grpSpPr>
          <a:xfrm>
            <a:off x="1715618" y="3824071"/>
            <a:ext cx="4437360" cy="2916000"/>
            <a:chOff x="1715618" y="3824071"/>
            <a:chExt cx="4437360" cy="2916000"/>
          </a:xfrm>
        </p:grpSpPr>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DAACA75D-3343-7F63-7DF8-D48E0C0DC7FB}"/>
                    </a:ext>
                  </a:extLst>
                </p14:cNvPr>
                <p14:cNvContentPartPr/>
                <p14:nvPr/>
              </p14:nvContentPartPr>
              <p14:xfrm>
                <a:off x="3510938" y="3824071"/>
                <a:ext cx="1856520" cy="1058760"/>
              </p14:xfrm>
            </p:contentPart>
          </mc:Choice>
          <mc:Fallback xmlns="">
            <p:pic>
              <p:nvPicPr>
                <p:cNvPr id="29" name="Ink 28">
                  <a:extLst>
                    <a:ext uri="{FF2B5EF4-FFF2-40B4-BE49-F238E27FC236}">
                      <a16:creationId xmlns:a16="http://schemas.microsoft.com/office/drawing/2014/main" id="{DAACA75D-3343-7F63-7DF8-D48E0C0DC7FB}"/>
                    </a:ext>
                  </a:extLst>
                </p:cNvPr>
                <p:cNvPicPr/>
                <p:nvPr/>
              </p:nvPicPr>
              <p:blipFill>
                <a:blip r:embed="rId11"/>
                <a:stretch>
                  <a:fillRect/>
                </a:stretch>
              </p:blipFill>
              <p:spPr>
                <a:xfrm>
                  <a:off x="3502298" y="3815431"/>
                  <a:ext cx="187416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8DAD546-CAE4-F13D-2CA3-72056F94ECAB}"/>
                    </a:ext>
                  </a:extLst>
                </p14:cNvPr>
                <p14:cNvContentPartPr/>
                <p14:nvPr/>
              </p14:nvContentPartPr>
              <p14:xfrm>
                <a:off x="1785098" y="4746751"/>
                <a:ext cx="2031120" cy="1351800"/>
              </p14:xfrm>
            </p:contentPart>
          </mc:Choice>
          <mc:Fallback xmlns="">
            <p:pic>
              <p:nvPicPr>
                <p:cNvPr id="31" name="Ink 30">
                  <a:extLst>
                    <a:ext uri="{FF2B5EF4-FFF2-40B4-BE49-F238E27FC236}">
                      <a16:creationId xmlns:a16="http://schemas.microsoft.com/office/drawing/2014/main" id="{A8DAD546-CAE4-F13D-2CA3-72056F94ECAB}"/>
                    </a:ext>
                  </a:extLst>
                </p:cNvPr>
                <p:cNvPicPr/>
                <p:nvPr/>
              </p:nvPicPr>
              <p:blipFill>
                <a:blip r:embed="rId13"/>
                <a:stretch>
                  <a:fillRect/>
                </a:stretch>
              </p:blipFill>
              <p:spPr>
                <a:xfrm>
                  <a:off x="1776098" y="4738111"/>
                  <a:ext cx="20487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1624A02B-B177-4B3D-13CB-9E4554156C4D}"/>
                    </a:ext>
                  </a:extLst>
                </p14:cNvPr>
                <p14:cNvContentPartPr/>
                <p14:nvPr/>
              </p14:nvContentPartPr>
              <p14:xfrm>
                <a:off x="4063178" y="4819471"/>
                <a:ext cx="2089800" cy="1146240"/>
              </p14:xfrm>
            </p:contentPart>
          </mc:Choice>
          <mc:Fallback xmlns="">
            <p:pic>
              <p:nvPicPr>
                <p:cNvPr id="36" name="Ink 35">
                  <a:extLst>
                    <a:ext uri="{FF2B5EF4-FFF2-40B4-BE49-F238E27FC236}">
                      <a16:creationId xmlns:a16="http://schemas.microsoft.com/office/drawing/2014/main" id="{1624A02B-B177-4B3D-13CB-9E4554156C4D}"/>
                    </a:ext>
                  </a:extLst>
                </p:cNvPr>
                <p:cNvPicPr/>
                <p:nvPr/>
              </p:nvPicPr>
              <p:blipFill>
                <a:blip r:embed="rId15"/>
                <a:stretch>
                  <a:fillRect/>
                </a:stretch>
              </p:blipFill>
              <p:spPr>
                <a:xfrm>
                  <a:off x="4054538" y="4810471"/>
                  <a:ext cx="21074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C3A80696-C57A-4281-C0B5-4A0A54F5E7D0}"/>
                    </a:ext>
                  </a:extLst>
                </p14:cNvPr>
                <p14:cNvContentPartPr/>
                <p14:nvPr/>
              </p14:nvContentPartPr>
              <p14:xfrm>
                <a:off x="1715618" y="6105751"/>
                <a:ext cx="538200" cy="462600"/>
              </p14:xfrm>
            </p:contentPart>
          </mc:Choice>
          <mc:Fallback xmlns="">
            <p:pic>
              <p:nvPicPr>
                <p:cNvPr id="38" name="Ink 37">
                  <a:extLst>
                    <a:ext uri="{FF2B5EF4-FFF2-40B4-BE49-F238E27FC236}">
                      <a16:creationId xmlns:a16="http://schemas.microsoft.com/office/drawing/2014/main" id="{C3A80696-C57A-4281-C0B5-4A0A54F5E7D0}"/>
                    </a:ext>
                  </a:extLst>
                </p:cNvPr>
                <p:cNvPicPr/>
                <p:nvPr/>
              </p:nvPicPr>
              <p:blipFill>
                <a:blip r:embed="rId17"/>
                <a:stretch>
                  <a:fillRect/>
                </a:stretch>
              </p:blipFill>
              <p:spPr>
                <a:xfrm>
                  <a:off x="1706618" y="6096751"/>
                  <a:ext cx="555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6654ABB-C1F8-0993-45DA-C0386AF38CD5}"/>
                    </a:ext>
                  </a:extLst>
                </p14:cNvPr>
                <p14:cNvContentPartPr/>
                <p14:nvPr/>
              </p14:nvContentPartPr>
              <p14:xfrm>
                <a:off x="2395658" y="6274591"/>
                <a:ext cx="421920" cy="453600"/>
              </p14:xfrm>
            </p:contentPart>
          </mc:Choice>
          <mc:Fallback xmlns="">
            <p:pic>
              <p:nvPicPr>
                <p:cNvPr id="39" name="Ink 38">
                  <a:extLst>
                    <a:ext uri="{FF2B5EF4-FFF2-40B4-BE49-F238E27FC236}">
                      <a16:creationId xmlns:a16="http://schemas.microsoft.com/office/drawing/2014/main" id="{56654ABB-C1F8-0993-45DA-C0386AF38CD5}"/>
                    </a:ext>
                  </a:extLst>
                </p:cNvPr>
                <p:cNvPicPr/>
                <p:nvPr/>
              </p:nvPicPr>
              <p:blipFill>
                <a:blip r:embed="rId19"/>
                <a:stretch>
                  <a:fillRect/>
                </a:stretch>
              </p:blipFill>
              <p:spPr>
                <a:xfrm>
                  <a:off x="2387018" y="6265951"/>
                  <a:ext cx="43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0ECC79BF-1198-1E33-2302-05676DF78C9C}"/>
                    </a:ext>
                  </a:extLst>
                </p14:cNvPr>
                <p14:cNvContentPartPr/>
                <p14:nvPr/>
              </p14:nvContentPartPr>
              <p14:xfrm>
                <a:off x="3044018" y="6323191"/>
                <a:ext cx="44280" cy="371880"/>
              </p14:xfrm>
            </p:contentPart>
          </mc:Choice>
          <mc:Fallback xmlns="">
            <p:pic>
              <p:nvPicPr>
                <p:cNvPr id="40" name="Ink 39">
                  <a:extLst>
                    <a:ext uri="{FF2B5EF4-FFF2-40B4-BE49-F238E27FC236}">
                      <a16:creationId xmlns:a16="http://schemas.microsoft.com/office/drawing/2014/main" id="{0ECC79BF-1198-1E33-2302-05676DF78C9C}"/>
                    </a:ext>
                  </a:extLst>
                </p:cNvPr>
                <p:cNvPicPr/>
                <p:nvPr/>
              </p:nvPicPr>
              <p:blipFill>
                <a:blip r:embed="rId21"/>
                <a:stretch>
                  <a:fillRect/>
                </a:stretch>
              </p:blipFill>
              <p:spPr>
                <a:xfrm>
                  <a:off x="3035018" y="6314191"/>
                  <a:ext cx="61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5C4DFE1E-591D-9D37-497D-9253ED41DB63}"/>
                    </a:ext>
                  </a:extLst>
                </p14:cNvPr>
                <p14:cNvContentPartPr/>
                <p14:nvPr/>
              </p14:nvContentPartPr>
              <p14:xfrm>
                <a:off x="2969858" y="6255871"/>
                <a:ext cx="481320" cy="53280"/>
              </p14:xfrm>
            </p:contentPart>
          </mc:Choice>
          <mc:Fallback xmlns="">
            <p:pic>
              <p:nvPicPr>
                <p:cNvPr id="41" name="Ink 40">
                  <a:extLst>
                    <a:ext uri="{FF2B5EF4-FFF2-40B4-BE49-F238E27FC236}">
                      <a16:creationId xmlns:a16="http://schemas.microsoft.com/office/drawing/2014/main" id="{5C4DFE1E-591D-9D37-497D-9253ED41DB63}"/>
                    </a:ext>
                  </a:extLst>
                </p:cNvPr>
                <p:cNvPicPr/>
                <p:nvPr/>
              </p:nvPicPr>
              <p:blipFill>
                <a:blip r:embed="rId23"/>
                <a:stretch>
                  <a:fillRect/>
                </a:stretch>
              </p:blipFill>
              <p:spPr>
                <a:xfrm>
                  <a:off x="2960858" y="6247231"/>
                  <a:ext cx="4989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CE23C6B3-E03C-78F4-FFC9-B4FBBE5E3A41}"/>
                    </a:ext>
                  </a:extLst>
                </p14:cNvPr>
                <p14:cNvContentPartPr/>
                <p14:nvPr/>
              </p14:nvContentPartPr>
              <p14:xfrm>
                <a:off x="2960498" y="6498871"/>
                <a:ext cx="536400" cy="68400"/>
              </p14:xfrm>
            </p:contentPart>
          </mc:Choice>
          <mc:Fallback xmlns="">
            <p:pic>
              <p:nvPicPr>
                <p:cNvPr id="42" name="Ink 41">
                  <a:extLst>
                    <a:ext uri="{FF2B5EF4-FFF2-40B4-BE49-F238E27FC236}">
                      <a16:creationId xmlns:a16="http://schemas.microsoft.com/office/drawing/2014/main" id="{CE23C6B3-E03C-78F4-FFC9-B4FBBE5E3A41}"/>
                    </a:ext>
                  </a:extLst>
                </p:cNvPr>
                <p:cNvPicPr/>
                <p:nvPr/>
              </p:nvPicPr>
              <p:blipFill>
                <a:blip r:embed="rId25"/>
                <a:stretch>
                  <a:fillRect/>
                </a:stretch>
              </p:blipFill>
              <p:spPr>
                <a:xfrm>
                  <a:off x="2951858" y="6489871"/>
                  <a:ext cx="554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370FF92B-C7E8-ABEE-3B34-DB9FCFC537AB}"/>
                    </a:ext>
                  </a:extLst>
                </p14:cNvPr>
                <p14:cNvContentPartPr/>
                <p14:nvPr/>
              </p14:nvContentPartPr>
              <p14:xfrm>
                <a:off x="2983898" y="6646471"/>
                <a:ext cx="506160" cy="19800"/>
              </p14:xfrm>
            </p:contentPart>
          </mc:Choice>
          <mc:Fallback xmlns="">
            <p:pic>
              <p:nvPicPr>
                <p:cNvPr id="43" name="Ink 42">
                  <a:extLst>
                    <a:ext uri="{FF2B5EF4-FFF2-40B4-BE49-F238E27FC236}">
                      <a16:creationId xmlns:a16="http://schemas.microsoft.com/office/drawing/2014/main" id="{370FF92B-C7E8-ABEE-3B34-DB9FCFC537AB}"/>
                    </a:ext>
                  </a:extLst>
                </p:cNvPr>
                <p:cNvPicPr/>
                <p:nvPr/>
              </p:nvPicPr>
              <p:blipFill>
                <a:blip r:embed="rId27"/>
                <a:stretch>
                  <a:fillRect/>
                </a:stretch>
              </p:blipFill>
              <p:spPr>
                <a:xfrm>
                  <a:off x="2975258" y="6637831"/>
                  <a:ext cx="523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FF31CAA1-7828-8F3A-2447-D9D01687B29B}"/>
                    </a:ext>
                  </a:extLst>
                </p14:cNvPr>
                <p14:cNvContentPartPr/>
                <p14:nvPr/>
              </p14:nvContentPartPr>
              <p14:xfrm>
                <a:off x="3755378" y="6548191"/>
                <a:ext cx="77040" cy="191880"/>
              </p14:xfrm>
            </p:contentPart>
          </mc:Choice>
          <mc:Fallback xmlns="">
            <p:pic>
              <p:nvPicPr>
                <p:cNvPr id="44" name="Ink 43">
                  <a:extLst>
                    <a:ext uri="{FF2B5EF4-FFF2-40B4-BE49-F238E27FC236}">
                      <a16:creationId xmlns:a16="http://schemas.microsoft.com/office/drawing/2014/main" id="{FF31CAA1-7828-8F3A-2447-D9D01687B29B}"/>
                    </a:ext>
                  </a:extLst>
                </p:cNvPr>
                <p:cNvPicPr/>
                <p:nvPr/>
              </p:nvPicPr>
              <p:blipFill>
                <a:blip r:embed="rId29"/>
                <a:stretch>
                  <a:fillRect/>
                </a:stretch>
              </p:blipFill>
              <p:spPr>
                <a:xfrm>
                  <a:off x="3746738" y="6539551"/>
                  <a:ext cx="94680" cy="209520"/>
                </a:xfrm>
                <a:prstGeom prst="rect">
                  <a:avLst/>
                </a:prstGeom>
              </p:spPr>
            </p:pic>
          </mc:Fallback>
        </mc:AlternateContent>
      </p:grpSp>
      <p:grpSp>
        <p:nvGrpSpPr>
          <p:cNvPr id="56" name="Group 55">
            <a:extLst>
              <a:ext uri="{FF2B5EF4-FFF2-40B4-BE49-F238E27FC236}">
                <a16:creationId xmlns:a16="http://schemas.microsoft.com/office/drawing/2014/main" id="{ED9BAE08-80C0-412F-FD3C-9EAAF6BF1608}"/>
              </a:ext>
            </a:extLst>
          </p:cNvPr>
          <p:cNvGrpSpPr/>
          <p:nvPr/>
        </p:nvGrpSpPr>
        <p:grpSpPr>
          <a:xfrm>
            <a:off x="5056778" y="5923951"/>
            <a:ext cx="2148840" cy="854280"/>
            <a:chOff x="5056778" y="5923951"/>
            <a:chExt cx="2148840" cy="85428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BABB1E12-AE0A-8A06-3951-6CF398FEF016}"/>
                    </a:ext>
                  </a:extLst>
                </p14:cNvPr>
                <p14:cNvContentPartPr/>
                <p14:nvPr/>
              </p14:nvContentPartPr>
              <p14:xfrm>
                <a:off x="5056778" y="6087391"/>
                <a:ext cx="660600" cy="509400"/>
              </p14:xfrm>
            </p:contentPart>
          </mc:Choice>
          <mc:Fallback xmlns="">
            <p:pic>
              <p:nvPicPr>
                <p:cNvPr id="46" name="Ink 45">
                  <a:extLst>
                    <a:ext uri="{FF2B5EF4-FFF2-40B4-BE49-F238E27FC236}">
                      <a16:creationId xmlns:a16="http://schemas.microsoft.com/office/drawing/2014/main" id="{BABB1E12-AE0A-8A06-3951-6CF398FEF016}"/>
                    </a:ext>
                  </a:extLst>
                </p:cNvPr>
                <p:cNvPicPr/>
                <p:nvPr/>
              </p:nvPicPr>
              <p:blipFill>
                <a:blip r:embed="rId31"/>
                <a:stretch>
                  <a:fillRect/>
                </a:stretch>
              </p:blipFill>
              <p:spPr>
                <a:xfrm>
                  <a:off x="5048138" y="6078391"/>
                  <a:ext cx="67824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06AF2009-F555-794A-756D-BD2F82A941A4}"/>
                    </a:ext>
                  </a:extLst>
                </p14:cNvPr>
                <p14:cNvContentPartPr/>
                <p14:nvPr/>
              </p14:nvContentPartPr>
              <p14:xfrm>
                <a:off x="5879018" y="6130591"/>
                <a:ext cx="115200" cy="568440"/>
              </p14:xfrm>
            </p:contentPart>
          </mc:Choice>
          <mc:Fallback xmlns="">
            <p:pic>
              <p:nvPicPr>
                <p:cNvPr id="47" name="Ink 46">
                  <a:extLst>
                    <a:ext uri="{FF2B5EF4-FFF2-40B4-BE49-F238E27FC236}">
                      <a16:creationId xmlns:a16="http://schemas.microsoft.com/office/drawing/2014/main" id="{06AF2009-F555-794A-756D-BD2F82A941A4}"/>
                    </a:ext>
                  </a:extLst>
                </p:cNvPr>
                <p:cNvPicPr/>
                <p:nvPr/>
              </p:nvPicPr>
              <p:blipFill>
                <a:blip r:embed="rId33"/>
                <a:stretch>
                  <a:fillRect/>
                </a:stretch>
              </p:blipFill>
              <p:spPr>
                <a:xfrm>
                  <a:off x="5870018" y="6121591"/>
                  <a:ext cx="1328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3EC62257-1A42-C084-477F-FE343B7D7E85}"/>
                    </a:ext>
                  </a:extLst>
                </p14:cNvPr>
                <p14:cNvContentPartPr/>
                <p14:nvPr/>
              </p14:nvContentPartPr>
              <p14:xfrm>
                <a:off x="6138938" y="6149311"/>
                <a:ext cx="137880" cy="499680"/>
              </p14:xfrm>
            </p:contentPart>
          </mc:Choice>
          <mc:Fallback xmlns="">
            <p:pic>
              <p:nvPicPr>
                <p:cNvPr id="48" name="Ink 47">
                  <a:extLst>
                    <a:ext uri="{FF2B5EF4-FFF2-40B4-BE49-F238E27FC236}">
                      <a16:creationId xmlns:a16="http://schemas.microsoft.com/office/drawing/2014/main" id="{3EC62257-1A42-C084-477F-FE343B7D7E85}"/>
                    </a:ext>
                  </a:extLst>
                </p:cNvPr>
                <p:cNvPicPr/>
                <p:nvPr/>
              </p:nvPicPr>
              <p:blipFill>
                <a:blip r:embed="rId35"/>
                <a:stretch>
                  <a:fillRect/>
                </a:stretch>
              </p:blipFill>
              <p:spPr>
                <a:xfrm>
                  <a:off x="6129938" y="6140311"/>
                  <a:ext cx="15552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75EC17C3-75DD-B585-34D9-8FA1F9507CA8}"/>
                    </a:ext>
                  </a:extLst>
                </p14:cNvPr>
                <p14:cNvContentPartPr/>
                <p14:nvPr/>
              </p14:nvContentPartPr>
              <p14:xfrm>
                <a:off x="6205898" y="6144271"/>
                <a:ext cx="509400" cy="9720"/>
              </p14:xfrm>
            </p:contentPart>
          </mc:Choice>
          <mc:Fallback xmlns="">
            <p:pic>
              <p:nvPicPr>
                <p:cNvPr id="49" name="Ink 48">
                  <a:extLst>
                    <a:ext uri="{FF2B5EF4-FFF2-40B4-BE49-F238E27FC236}">
                      <a16:creationId xmlns:a16="http://schemas.microsoft.com/office/drawing/2014/main" id="{75EC17C3-75DD-B585-34D9-8FA1F9507CA8}"/>
                    </a:ext>
                  </a:extLst>
                </p:cNvPr>
                <p:cNvPicPr/>
                <p:nvPr/>
              </p:nvPicPr>
              <p:blipFill>
                <a:blip r:embed="rId37"/>
                <a:stretch>
                  <a:fillRect/>
                </a:stretch>
              </p:blipFill>
              <p:spPr>
                <a:xfrm>
                  <a:off x="6196898" y="6135271"/>
                  <a:ext cx="527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2C0C69D-7213-A5B1-6F0E-11021380A045}"/>
                    </a:ext>
                  </a:extLst>
                </p14:cNvPr>
                <p14:cNvContentPartPr/>
                <p14:nvPr/>
              </p14:nvContentPartPr>
              <p14:xfrm>
                <a:off x="6214898" y="6416071"/>
                <a:ext cx="555840" cy="43560"/>
              </p14:xfrm>
            </p:contentPart>
          </mc:Choice>
          <mc:Fallback xmlns="">
            <p:pic>
              <p:nvPicPr>
                <p:cNvPr id="50" name="Ink 49">
                  <a:extLst>
                    <a:ext uri="{FF2B5EF4-FFF2-40B4-BE49-F238E27FC236}">
                      <a16:creationId xmlns:a16="http://schemas.microsoft.com/office/drawing/2014/main" id="{C2C0C69D-7213-A5B1-6F0E-11021380A045}"/>
                    </a:ext>
                  </a:extLst>
                </p:cNvPr>
                <p:cNvPicPr/>
                <p:nvPr/>
              </p:nvPicPr>
              <p:blipFill>
                <a:blip r:embed="rId39"/>
                <a:stretch>
                  <a:fillRect/>
                </a:stretch>
              </p:blipFill>
              <p:spPr>
                <a:xfrm>
                  <a:off x="6206258" y="6407071"/>
                  <a:ext cx="5734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AF265375-2DE8-B93D-86C1-F38D177A9E43}"/>
                    </a:ext>
                  </a:extLst>
                </p14:cNvPr>
                <p14:cNvContentPartPr/>
                <p14:nvPr/>
              </p14:nvContentPartPr>
              <p14:xfrm>
                <a:off x="6149378" y="6672391"/>
                <a:ext cx="549720" cy="68760"/>
              </p14:xfrm>
            </p:contentPart>
          </mc:Choice>
          <mc:Fallback xmlns="">
            <p:pic>
              <p:nvPicPr>
                <p:cNvPr id="51" name="Ink 50">
                  <a:extLst>
                    <a:ext uri="{FF2B5EF4-FFF2-40B4-BE49-F238E27FC236}">
                      <a16:creationId xmlns:a16="http://schemas.microsoft.com/office/drawing/2014/main" id="{AF265375-2DE8-B93D-86C1-F38D177A9E43}"/>
                    </a:ext>
                  </a:extLst>
                </p:cNvPr>
                <p:cNvPicPr/>
                <p:nvPr/>
              </p:nvPicPr>
              <p:blipFill>
                <a:blip r:embed="rId41"/>
                <a:stretch>
                  <a:fillRect/>
                </a:stretch>
              </p:blipFill>
              <p:spPr>
                <a:xfrm>
                  <a:off x="6140738" y="6663751"/>
                  <a:ext cx="567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318EB228-35D7-89CA-BACE-1C957F03CB4C}"/>
                    </a:ext>
                  </a:extLst>
                </p14:cNvPr>
                <p14:cNvContentPartPr/>
                <p14:nvPr/>
              </p14:nvContentPartPr>
              <p14:xfrm>
                <a:off x="6031298" y="5923951"/>
                <a:ext cx="360" cy="360"/>
              </p14:xfrm>
            </p:contentPart>
          </mc:Choice>
          <mc:Fallback xmlns="">
            <p:pic>
              <p:nvPicPr>
                <p:cNvPr id="53" name="Ink 52">
                  <a:extLst>
                    <a:ext uri="{FF2B5EF4-FFF2-40B4-BE49-F238E27FC236}">
                      <a16:creationId xmlns:a16="http://schemas.microsoft.com/office/drawing/2014/main" id="{318EB228-35D7-89CA-BACE-1C957F03CB4C}"/>
                    </a:ext>
                  </a:extLst>
                </p:cNvPr>
                <p:cNvPicPr/>
                <p:nvPr/>
              </p:nvPicPr>
              <p:blipFill>
                <a:blip r:embed="rId43"/>
                <a:stretch>
                  <a:fillRect/>
                </a:stretch>
              </p:blipFill>
              <p:spPr>
                <a:xfrm>
                  <a:off x="6022658" y="59149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E3045A0-35C6-D899-A37B-CF96941AC1C8}"/>
                    </a:ext>
                  </a:extLst>
                </p14:cNvPr>
                <p14:cNvContentPartPr/>
                <p14:nvPr/>
              </p14:nvContentPartPr>
              <p14:xfrm>
                <a:off x="6987458" y="6524431"/>
                <a:ext cx="218160" cy="253800"/>
              </p14:xfrm>
            </p:contentPart>
          </mc:Choice>
          <mc:Fallback xmlns="">
            <p:pic>
              <p:nvPicPr>
                <p:cNvPr id="55" name="Ink 54">
                  <a:extLst>
                    <a:ext uri="{FF2B5EF4-FFF2-40B4-BE49-F238E27FC236}">
                      <a16:creationId xmlns:a16="http://schemas.microsoft.com/office/drawing/2014/main" id="{0E3045A0-35C6-D899-A37B-CF96941AC1C8}"/>
                    </a:ext>
                  </a:extLst>
                </p:cNvPr>
                <p:cNvPicPr/>
                <p:nvPr/>
              </p:nvPicPr>
              <p:blipFill>
                <a:blip r:embed="rId45"/>
                <a:stretch>
                  <a:fillRect/>
                </a:stretch>
              </p:blipFill>
              <p:spPr>
                <a:xfrm>
                  <a:off x="6978458" y="6515791"/>
                  <a:ext cx="235800" cy="271440"/>
                </a:xfrm>
                <a:prstGeom prst="rect">
                  <a:avLst/>
                </a:prstGeom>
              </p:spPr>
            </p:pic>
          </mc:Fallback>
        </mc:AlternateContent>
      </p:grpSp>
    </p:spTree>
    <p:extLst>
      <p:ext uri="{BB962C8B-B14F-4D97-AF65-F5344CB8AC3E}">
        <p14:creationId xmlns:p14="http://schemas.microsoft.com/office/powerpoint/2010/main" val="6973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3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3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2000" fill="hold"/>
                                        <p:tgtEl>
                                          <p:spTgt spid="5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914C-7A4B-A744-8755-C7B2AAA6399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A44CCBF9-A6E0-058A-D8CE-80242399EC09}"/>
              </a:ext>
            </a:extLst>
          </p:cNvPr>
          <p:cNvSpPr>
            <a:spLocks noGrp="1"/>
          </p:cNvSpPr>
          <p:nvPr>
            <p:ph idx="1"/>
          </p:nvPr>
        </p:nvSpPr>
        <p:spPr/>
        <p:txBody>
          <a:body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dirty="0"/>
              <a:t>)</a:t>
            </a:r>
          </a:p>
          <a:p>
            <a:endParaRPr lang="en-US" dirty="0"/>
          </a:p>
          <a:p>
            <a:pPr marL="450000" lvl="1" indent="0">
              <a:buNone/>
            </a:pPr>
            <a:r>
              <a:rPr lang="en-US" dirty="0"/>
              <a:t>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a:t>
            </a:r>
            <a:endParaRPr lang="en-US" baseline="-25000" dirty="0"/>
          </a:p>
          <a:p>
            <a:pPr marL="450000" lvl="1" indent="0">
              <a:buNone/>
            </a:pPr>
            <a:r>
              <a:rPr lang="en-US" dirty="0"/>
              <a:t> </a:t>
            </a:r>
            <a:endParaRPr lang="en-US" baseline="-25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320C1D4-7F30-CF9C-B5B4-2B3CC608ED1A}"/>
                  </a:ext>
                </a:extLst>
              </p14:cNvPr>
              <p14:cNvContentPartPr/>
              <p14:nvPr/>
            </p14:nvContentPartPr>
            <p14:xfrm>
              <a:off x="2052596" y="2855528"/>
              <a:ext cx="1911240" cy="1175760"/>
            </p14:xfrm>
          </p:contentPart>
        </mc:Choice>
        <mc:Fallback xmlns="">
          <p:pic>
            <p:nvPicPr>
              <p:cNvPr id="6" name="Ink 5">
                <a:extLst>
                  <a:ext uri="{FF2B5EF4-FFF2-40B4-BE49-F238E27FC236}">
                    <a16:creationId xmlns:a16="http://schemas.microsoft.com/office/drawing/2014/main" id="{F320C1D4-7F30-CF9C-B5B4-2B3CC608ED1A}"/>
                  </a:ext>
                </a:extLst>
              </p:cNvPr>
              <p:cNvPicPr/>
              <p:nvPr/>
            </p:nvPicPr>
            <p:blipFill>
              <a:blip r:embed="rId3"/>
              <a:stretch>
                <a:fillRect/>
              </a:stretch>
            </p:blipFill>
            <p:spPr>
              <a:xfrm>
                <a:off x="2043596" y="2846888"/>
                <a:ext cx="1928880" cy="11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E4D237-2F07-01D9-966B-67C1C215015C}"/>
                  </a:ext>
                </a:extLst>
              </p14:cNvPr>
              <p14:cNvContentPartPr/>
              <p14:nvPr/>
            </p14:nvContentPartPr>
            <p14:xfrm>
              <a:off x="2305316" y="4254128"/>
              <a:ext cx="494280" cy="615240"/>
            </p14:xfrm>
          </p:contentPart>
        </mc:Choice>
        <mc:Fallback xmlns="">
          <p:pic>
            <p:nvPicPr>
              <p:cNvPr id="7" name="Ink 6">
                <a:extLst>
                  <a:ext uri="{FF2B5EF4-FFF2-40B4-BE49-F238E27FC236}">
                    <a16:creationId xmlns:a16="http://schemas.microsoft.com/office/drawing/2014/main" id="{D6E4D237-2F07-01D9-966B-67C1C215015C}"/>
                  </a:ext>
                </a:extLst>
              </p:cNvPr>
              <p:cNvPicPr/>
              <p:nvPr/>
            </p:nvPicPr>
            <p:blipFill>
              <a:blip r:embed="rId5"/>
              <a:stretch>
                <a:fillRect/>
              </a:stretch>
            </p:blipFill>
            <p:spPr>
              <a:xfrm>
                <a:off x="2296316" y="4245488"/>
                <a:ext cx="51192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F24C5DC-EB23-2090-FBDC-19326B5ADC2F}"/>
                  </a:ext>
                </a:extLst>
              </p14:cNvPr>
              <p14:cNvContentPartPr/>
              <p14:nvPr/>
            </p14:nvContentPartPr>
            <p14:xfrm>
              <a:off x="1031276" y="5130368"/>
              <a:ext cx="622440" cy="591120"/>
            </p14:xfrm>
          </p:contentPart>
        </mc:Choice>
        <mc:Fallback xmlns="">
          <p:pic>
            <p:nvPicPr>
              <p:cNvPr id="9" name="Ink 8">
                <a:extLst>
                  <a:ext uri="{FF2B5EF4-FFF2-40B4-BE49-F238E27FC236}">
                    <a16:creationId xmlns:a16="http://schemas.microsoft.com/office/drawing/2014/main" id="{CF24C5DC-EB23-2090-FBDC-19326B5ADC2F}"/>
                  </a:ext>
                </a:extLst>
              </p:cNvPr>
              <p:cNvPicPr/>
              <p:nvPr/>
            </p:nvPicPr>
            <p:blipFill>
              <a:blip r:embed="rId7"/>
              <a:stretch>
                <a:fillRect/>
              </a:stretch>
            </p:blipFill>
            <p:spPr>
              <a:xfrm>
                <a:off x="1022276" y="5121368"/>
                <a:ext cx="640080" cy="608760"/>
              </a:xfrm>
              <a:prstGeom prst="rect">
                <a:avLst/>
              </a:prstGeom>
            </p:spPr>
          </p:pic>
        </mc:Fallback>
      </mc:AlternateContent>
      <p:grpSp>
        <p:nvGrpSpPr>
          <p:cNvPr id="31" name="Group 30">
            <a:extLst>
              <a:ext uri="{FF2B5EF4-FFF2-40B4-BE49-F238E27FC236}">
                <a16:creationId xmlns:a16="http://schemas.microsoft.com/office/drawing/2014/main" id="{E2036329-C900-9286-78F2-DA234E452917}"/>
              </a:ext>
            </a:extLst>
          </p:cNvPr>
          <p:cNvGrpSpPr/>
          <p:nvPr/>
        </p:nvGrpSpPr>
        <p:grpSpPr>
          <a:xfrm>
            <a:off x="1910036" y="2790008"/>
            <a:ext cx="4864680" cy="3152520"/>
            <a:chOff x="1910036" y="2790008"/>
            <a:chExt cx="4864680" cy="315252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1CA8241-B0A1-45D9-DFA7-12E4FA4A91C6}"/>
                    </a:ext>
                  </a:extLst>
                </p14:cNvPr>
                <p14:cNvContentPartPr/>
                <p14:nvPr/>
              </p14:nvContentPartPr>
              <p14:xfrm>
                <a:off x="2058716" y="5252408"/>
                <a:ext cx="15120" cy="331560"/>
              </p14:xfrm>
            </p:contentPart>
          </mc:Choice>
          <mc:Fallback xmlns="">
            <p:pic>
              <p:nvPicPr>
                <p:cNvPr id="10" name="Ink 9">
                  <a:extLst>
                    <a:ext uri="{FF2B5EF4-FFF2-40B4-BE49-F238E27FC236}">
                      <a16:creationId xmlns:a16="http://schemas.microsoft.com/office/drawing/2014/main" id="{F1CA8241-B0A1-45D9-DFA7-12E4FA4A91C6}"/>
                    </a:ext>
                  </a:extLst>
                </p:cNvPr>
                <p:cNvPicPr/>
                <p:nvPr/>
              </p:nvPicPr>
              <p:blipFill>
                <a:blip r:embed="rId9"/>
                <a:stretch>
                  <a:fillRect/>
                </a:stretch>
              </p:blipFill>
              <p:spPr>
                <a:xfrm>
                  <a:off x="2049716" y="5243768"/>
                  <a:ext cx="32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99188BA-0564-3E3F-C4BC-2A7C43C2A42C}"/>
                    </a:ext>
                  </a:extLst>
                </p14:cNvPr>
                <p14:cNvContentPartPr/>
                <p14:nvPr/>
              </p14:nvContentPartPr>
              <p14:xfrm>
                <a:off x="1910036" y="5123888"/>
                <a:ext cx="570960" cy="490320"/>
              </p14:xfrm>
            </p:contentPart>
          </mc:Choice>
          <mc:Fallback xmlns="">
            <p:pic>
              <p:nvPicPr>
                <p:cNvPr id="11" name="Ink 10">
                  <a:extLst>
                    <a:ext uri="{FF2B5EF4-FFF2-40B4-BE49-F238E27FC236}">
                      <a16:creationId xmlns:a16="http://schemas.microsoft.com/office/drawing/2014/main" id="{499188BA-0564-3E3F-C4BC-2A7C43C2A42C}"/>
                    </a:ext>
                  </a:extLst>
                </p:cNvPr>
                <p:cNvPicPr/>
                <p:nvPr/>
              </p:nvPicPr>
              <p:blipFill>
                <a:blip r:embed="rId11"/>
                <a:stretch>
                  <a:fillRect/>
                </a:stretch>
              </p:blipFill>
              <p:spPr>
                <a:xfrm>
                  <a:off x="1901036" y="5114888"/>
                  <a:ext cx="5886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ABA1EDB-DD49-909C-52F9-AC94E8099EDC}"/>
                    </a:ext>
                  </a:extLst>
                </p14:cNvPr>
                <p14:cNvContentPartPr/>
                <p14:nvPr/>
              </p14:nvContentPartPr>
              <p14:xfrm>
                <a:off x="2697356" y="5136128"/>
                <a:ext cx="46440" cy="424080"/>
              </p14:xfrm>
            </p:contentPart>
          </mc:Choice>
          <mc:Fallback xmlns="">
            <p:pic>
              <p:nvPicPr>
                <p:cNvPr id="12" name="Ink 11">
                  <a:extLst>
                    <a:ext uri="{FF2B5EF4-FFF2-40B4-BE49-F238E27FC236}">
                      <a16:creationId xmlns:a16="http://schemas.microsoft.com/office/drawing/2014/main" id="{2ABA1EDB-DD49-909C-52F9-AC94E8099EDC}"/>
                    </a:ext>
                  </a:extLst>
                </p:cNvPr>
                <p:cNvPicPr/>
                <p:nvPr/>
              </p:nvPicPr>
              <p:blipFill>
                <a:blip r:embed="rId13"/>
                <a:stretch>
                  <a:fillRect/>
                </a:stretch>
              </p:blipFill>
              <p:spPr>
                <a:xfrm>
                  <a:off x="2688356" y="5127488"/>
                  <a:ext cx="64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ABB37DE-F23E-2A3C-0B95-D0646E2B0369}"/>
                    </a:ext>
                  </a:extLst>
                </p14:cNvPr>
                <p14:cNvContentPartPr/>
                <p14:nvPr/>
              </p14:nvContentPartPr>
              <p14:xfrm>
                <a:off x="2622476" y="5130368"/>
                <a:ext cx="460080" cy="52560"/>
              </p14:xfrm>
            </p:contentPart>
          </mc:Choice>
          <mc:Fallback xmlns="">
            <p:pic>
              <p:nvPicPr>
                <p:cNvPr id="13" name="Ink 12">
                  <a:extLst>
                    <a:ext uri="{FF2B5EF4-FFF2-40B4-BE49-F238E27FC236}">
                      <a16:creationId xmlns:a16="http://schemas.microsoft.com/office/drawing/2014/main" id="{2ABB37DE-F23E-2A3C-0B95-D0646E2B0369}"/>
                    </a:ext>
                  </a:extLst>
                </p:cNvPr>
                <p:cNvPicPr/>
                <p:nvPr/>
              </p:nvPicPr>
              <p:blipFill>
                <a:blip r:embed="rId15"/>
                <a:stretch>
                  <a:fillRect/>
                </a:stretch>
              </p:blipFill>
              <p:spPr>
                <a:xfrm>
                  <a:off x="2613476" y="5121728"/>
                  <a:ext cx="477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F8E3DC31-F1C9-7025-E124-04E3353239B0}"/>
                    </a:ext>
                  </a:extLst>
                </p14:cNvPr>
                <p14:cNvContentPartPr/>
                <p14:nvPr/>
              </p14:nvContentPartPr>
              <p14:xfrm>
                <a:off x="2659556" y="5561288"/>
                <a:ext cx="525960" cy="63000"/>
              </p14:xfrm>
            </p:contentPart>
          </mc:Choice>
          <mc:Fallback xmlns="">
            <p:pic>
              <p:nvPicPr>
                <p:cNvPr id="14" name="Ink 13">
                  <a:extLst>
                    <a:ext uri="{FF2B5EF4-FFF2-40B4-BE49-F238E27FC236}">
                      <a16:creationId xmlns:a16="http://schemas.microsoft.com/office/drawing/2014/main" id="{F8E3DC31-F1C9-7025-E124-04E3353239B0}"/>
                    </a:ext>
                  </a:extLst>
                </p:cNvPr>
                <p:cNvPicPr/>
                <p:nvPr/>
              </p:nvPicPr>
              <p:blipFill>
                <a:blip r:embed="rId17"/>
                <a:stretch>
                  <a:fillRect/>
                </a:stretch>
              </p:blipFill>
              <p:spPr>
                <a:xfrm>
                  <a:off x="2650916" y="5552288"/>
                  <a:ext cx="543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D95A5C9-69F8-EC3C-D879-849728F90495}"/>
                    </a:ext>
                  </a:extLst>
                </p14:cNvPr>
                <p14:cNvContentPartPr/>
                <p14:nvPr/>
              </p14:nvContentPartPr>
              <p14:xfrm>
                <a:off x="2775836" y="5367608"/>
                <a:ext cx="323640" cy="42840"/>
              </p14:xfrm>
            </p:contentPart>
          </mc:Choice>
          <mc:Fallback xmlns="">
            <p:pic>
              <p:nvPicPr>
                <p:cNvPr id="16" name="Ink 15">
                  <a:extLst>
                    <a:ext uri="{FF2B5EF4-FFF2-40B4-BE49-F238E27FC236}">
                      <a16:creationId xmlns:a16="http://schemas.microsoft.com/office/drawing/2014/main" id="{2D95A5C9-69F8-EC3C-D879-849728F90495}"/>
                    </a:ext>
                  </a:extLst>
                </p:cNvPr>
                <p:cNvPicPr/>
                <p:nvPr/>
              </p:nvPicPr>
              <p:blipFill>
                <a:blip r:embed="rId19"/>
                <a:stretch>
                  <a:fillRect/>
                </a:stretch>
              </p:blipFill>
              <p:spPr>
                <a:xfrm>
                  <a:off x="2767196" y="5358968"/>
                  <a:ext cx="341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A1EC9D0-B7F0-0A74-CBE6-BD7262207CEB}"/>
                    </a:ext>
                  </a:extLst>
                </p14:cNvPr>
                <p14:cNvContentPartPr/>
                <p14:nvPr/>
              </p14:nvContentPartPr>
              <p14:xfrm>
                <a:off x="3339596" y="5533208"/>
                <a:ext cx="293400" cy="350640"/>
              </p14:xfrm>
            </p:contentPart>
          </mc:Choice>
          <mc:Fallback xmlns="">
            <p:pic>
              <p:nvPicPr>
                <p:cNvPr id="17" name="Ink 16">
                  <a:extLst>
                    <a:ext uri="{FF2B5EF4-FFF2-40B4-BE49-F238E27FC236}">
                      <a16:creationId xmlns:a16="http://schemas.microsoft.com/office/drawing/2014/main" id="{4A1EC9D0-B7F0-0A74-CBE6-BD7262207CEB}"/>
                    </a:ext>
                  </a:extLst>
                </p:cNvPr>
                <p:cNvPicPr/>
                <p:nvPr/>
              </p:nvPicPr>
              <p:blipFill>
                <a:blip r:embed="rId21"/>
                <a:stretch>
                  <a:fillRect/>
                </a:stretch>
              </p:blipFill>
              <p:spPr>
                <a:xfrm>
                  <a:off x="3330956" y="5524208"/>
                  <a:ext cx="3110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D3566F17-2E48-F843-737A-722ED53361FF}"/>
                    </a:ext>
                  </a:extLst>
                </p14:cNvPr>
                <p14:cNvContentPartPr/>
                <p14:nvPr/>
              </p14:nvContentPartPr>
              <p14:xfrm>
                <a:off x="4079036" y="2790008"/>
                <a:ext cx="1684080" cy="1296000"/>
              </p14:xfrm>
            </p:contentPart>
          </mc:Choice>
          <mc:Fallback xmlns="">
            <p:pic>
              <p:nvPicPr>
                <p:cNvPr id="19" name="Ink 18">
                  <a:extLst>
                    <a:ext uri="{FF2B5EF4-FFF2-40B4-BE49-F238E27FC236}">
                      <a16:creationId xmlns:a16="http://schemas.microsoft.com/office/drawing/2014/main" id="{D3566F17-2E48-F843-737A-722ED53361FF}"/>
                    </a:ext>
                  </a:extLst>
                </p:cNvPr>
                <p:cNvPicPr/>
                <p:nvPr/>
              </p:nvPicPr>
              <p:blipFill>
                <a:blip r:embed="rId23"/>
                <a:stretch>
                  <a:fillRect/>
                </a:stretch>
              </p:blipFill>
              <p:spPr>
                <a:xfrm>
                  <a:off x="4070396" y="2781368"/>
                  <a:ext cx="1701720" cy="131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996587CF-CFF0-DCA1-0FEA-BA860E9646AA}"/>
                    </a:ext>
                  </a:extLst>
                </p14:cNvPr>
                <p14:cNvContentPartPr/>
                <p14:nvPr/>
              </p14:nvContentPartPr>
              <p14:xfrm>
                <a:off x="4903796" y="4231088"/>
                <a:ext cx="275040" cy="467640"/>
              </p14:xfrm>
            </p:contentPart>
          </mc:Choice>
          <mc:Fallback xmlns="">
            <p:pic>
              <p:nvPicPr>
                <p:cNvPr id="20" name="Ink 19">
                  <a:extLst>
                    <a:ext uri="{FF2B5EF4-FFF2-40B4-BE49-F238E27FC236}">
                      <a16:creationId xmlns:a16="http://schemas.microsoft.com/office/drawing/2014/main" id="{996587CF-CFF0-DCA1-0FEA-BA860E9646AA}"/>
                    </a:ext>
                  </a:extLst>
                </p:cNvPr>
                <p:cNvPicPr/>
                <p:nvPr/>
              </p:nvPicPr>
              <p:blipFill>
                <a:blip r:embed="rId25"/>
                <a:stretch>
                  <a:fillRect/>
                </a:stretch>
              </p:blipFill>
              <p:spPr>
                <a:xfrm>
                  <a:off x="4895156" y="4222088"/>
                  <a:ext cx="29268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1A3CBEE-4D8D-9477-A125-AFC4E4F28316}"/>
                    </a:ext>
                  </a:extLst>
                </p14:cNvPr>
                <p14:cNvContentPartPr/>
                <p14:nvPr/>
              </p14:nvContentPartPr>
              <p14:xfrm>
                <a:off x="4636676" y="4789808"/>
                <a:ext cx="532800" cy="627840"/>
              </p14:xfrm>
            </p:contentPart>
          </mc:Choice>
          <mc:Fallback xmlns="">
            <p:pic>
              <p:nvPicPr>
                <p:cNvPr id="21" name="Ink 20">
                  <a:extLst>
                    <a:ext uri="{FF2B5EF4-FFF2-40B4-BE49-F238E27FC236}">
                      <a16:creationId xmlns:a16="http://schemas.microsoft.com/office/drawing/2014/main" id="{31A3CBEE-4D8D-9477-A125-AFC4E4F28316}"/>
                    </a:ext>
                  </a:extLst>
                </p:cNvPr>
                <p:cNvPicPr/>
                <p:nvPr/>
              </p:nvPicPr>
              <p:blipFill>
                <a:blip r:embed="rId27"/>
                <a:stretch>
                  <a:fillRect/>
                </a:stretch>
              </p:blipFill>
              <p:spPr>
                <a:xfrm>
                  <a:off x="4628036" y="4781168"/>
                  <a:ext cx="55044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F1C174E8-6A9A-F8D7-D8D1-6FF16F269531}"/>
                    </a:ext>
                  </a:extLst>
                </p14:cNvPr>
                <p14:cNvContentPartPr/>
                <p14:nvPr/>
              </p14:nvContentPartPr>
              <p14:xfrm>
                <a:off x="5532356" y="5057288"/>
                <a:ext cx="51120" cy="474120"/>
              </p14:xfrm>
            </p:contentPart>
          </mc:Choice>
          <mc:Fallback xmlns="">
            <p:pic>
              <p:nvPicPr>
                <p:cNvPr id="22" name="Ink 21">
                  <a:extLst>
                    <a:ext uri="{FF2B5EF4-FFF2-40B4-BE49-F238E27FC236}">
                      <a16:creationId xmlns:a16="http://schemas.microsoft.com/office/drawing/2014/main" id="{F1C174E8-6A9A-F8D7-D8D1-6FF16F269531}"/>
                    </a:ext>
                  </a:extLst>
                </p:cNvPr>
                <p:cNvPicPr/>
                <p:nvPr/>
              </p:nvPicPr>
              <p:blipFill>
                <a:blip r:embed="rId29"/>
                <a:stretch>
                  <a:fillRect/>
                </a:stretch>
              </p:blipFill>
              <p:spPr>
                <a:xfrm>
                  <a:off x="5523716" y="5048648"/>
                  <a:ext cx="687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B4A84B1B-C027-7046-5170-C1D5AECA3EF9}"/>
                    </a:ext>
                  </a:extLst>
                </p14:cNvPr>
                <p14:cNvContentPartPr/>
                <p14:nvPr/>
              </p14:nvContentPartPr>
              <p14:xfrm>
                <a:off x="5686076" y="4763168"/>
                <a:ext cx="2880" cy="2160"/>
              </p14:xfrm>
            </p:contentPart>
          </mc:Choice>
          <mc:Fallback xmlns="">
            <p:pic>
              <p:nvPicPr>
                <p:cNvPr id="24" name="Ink 23">
                  <a:extLst>
                    <a:ext uri="{FF2B5EF4-FFF2-40B4-BE49-F238E27FC236}">
                      <a16:creationId xmlns:a16="http://schemas.microsoft.com/office/drawing/2014/main" id="{B4A84B1B-C027-7046-5170-C1D5AECA3EF9}"/>
                    </a:ext>
                  </a:extLst>
                </p:cNvPr>
                <p:cNvPicPr/>
                <p:nvPr/>
              </p:nvPicPr>
              <p:blipFill>
                <a:blip r:embed="rId31"/>
                <a:stretch>
                  <a:fillRect/>
                </a:stretch>
              </p:blipFill>
              <p:spPr>
                <a:xfrm>
                  <a:off x="5677076" y="4754168"/>
                  <a:ext cx="20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C9F4F84-0170-61CE-164A-F8DC707E36F6}"/>
                    </a:ext>
                  </a:extLst>
                </p14:cNvPr>
                <p14:cNvContentPartPr/>
                <p14:nvPr/>
              </p14:nvContentPartPr>
              <p14:xfrm>
                <a:off x="5846636" y="5048288"/>
                <a:ext cx="137520" cy="459360"/>
              </p14:xfrm>
            </p:contentPart>
          </mc:Choice>
          <mc:Fallback xmlns="">
            <p:pic>
              <p:nvPicPr>
                <p:cNvPr id="25" name="Ink 24">
                  <a:extLst>
                    <a:ext uri="{FF2B5EF4-FFF2-40B4-BE49-F238E27FC236}">
                      <a16:creationId xmlns:a16="http://schemas.microsoft.com/office/drawing/2014/main" id="{6C9F4F84-0170-61CE-164A-F8DC707E36F6}"/>
                    </a:ext>
                  </a:extLst>
                </p:cNvPr>
                <p:cNvPicPr/>
                <p:nvPr/>
              </p:nvPicPr>
              <p:blipFill>
                <a:blip r:embed="rId33"/>
                <a:stretch>
                  <a:fillRect/>
                </a:stretch>
              </p:blipFill>
              <p:spPr>
                <a:xfrm>
                  <a:off x="5837636" y="5039288"/>
                  <a:ext cx="1551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632DBD92-3C98-BC4F-E635-C3DE204F1743}"/>
                    </a:ext>
                  </a:extLst>
                </p14:cNvPr>
                <p14:cNvContentPartPr/>
                <p14:nvPr/>
              </p14:nvContentPartPr>
              <p14:xfrm>
                <a:off x="5942396" y="5038208"/>
                <a:ext cx="442800" cy="16920"/>
              </p14:xfrm>
            </p:contentPart>
          </mc:Choice>
          <mc:Fallback xmlns="">
            <p:pic>
              <p:nvPicPr>
                <p:cNvPr id="26" name="Ink 25">
                  <a:extLst>
                    <a:ext uri="{FF2B5EF4-FFF2-40B4-BE49-F238E27FC236}">
                      <a16:creationId xmlns:a16="http://schemas.microsoft.com/office/drawing/2014/main" id="{632DBD92-3C98-BC4F-E635-C3DE204F1743}"/>
                    </a:ext>
                  </a:extLst>
                </p:cNvPr>
                <p:cNvPicPr/>
                <p:nvPr/>
              </p:nvPicPr>
              <p:blipFill>
                <a:blip r:embed="rId35"/>
                <a:stretch>
                  <a:fillRect/>
                </a:stretch>
              </p:blipFill>
              <p:spPr>
                <a:xfrm>
                  <a:off x="5933396" y="5029568"/>
                  <a:ext cx="46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4347080F-9BF5-2D5E-1392-7AF488FB3CA1}"/>
                    </a:ext>
                  </a:extLst>
                </p14:cNvPr>
                <p14:cNvContentPartPr/>
                <p14:nvPr/>
              </p14:nvContentPartPr>
              <p14:xfrm>
                <a:off x="5918276" y="5328008"/>
                <a:ext cx="450360" cy="36000"/>
              </p14:xfrm>
            </p:contentPart>
          </mc:Choice>
          <mc:Fallback xmlns="">
            <p:pic>
              <p:nvPicPr>
                <p:cNvPr id="27" name="Ink 26">
                  <a:extLst>
                    <a:ext uri="{FF2B5EF4-FFF2-40B4-BE49-F238E27FC236}">
                      <a16:creationId xmlns:a16="http://schemas.microsoft.com/office/drawing/2014/main" id="{4347080F-9BF5-2D5E-1392-7AF488FB3CA1}"/>
                    </a:ext>
                  </a:extLst>
                </p:cNvPr>
                <p:cNvPicPr/>
                <p:nvPr/>
              </p:nvPicPr>
              <p:blipFill>
                <a:blip r:embed="rId37"/>
                <a:stretch>
                  <a:fillRect/>
                </a:stretch>
              </p:blipFill>
              <p:spPr>
                <a:xfrm>
                  <a:off x="5909636" y="5319368"/>
                  <a:ext cx="46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9D435E3-E9B7-8ECE-89FE-631845E79989}"/>
                    </a:ext>
                  </a:extLst>
                </p14:cNvPr>
                <p14:cNvContentPartPr/>
                <p14:nvPr/>
              </p14:nvContentPartPr>
              <p14:xfrm>
                <a:off x="5764916" y="5555888"/>
                <a:ext cx="615240" cy="66600"/>
              </p14:xfrm>
            </p:contentPart>
          </mc:Choice>
          <mc:Fallback xmlns="">
            <p:pic>
              <p:nvPicPr>
                <p:cNvPr id="28" name="Ink 27">
                  <a:extLst>
                    <a:ext uri="{FF2B5EF4-FFF2-40B4-BE49-F238E27FC236}">
                      <a16:creationId xmlns:a16="http://schemas.microsoft.com/office/drawing/2014/main" id="{A9D435E3-E9B7-8ECE-89FE-631845E79989}"/>
                    </a:ext>
                  </a:extLst>
                </p:cNvPr>
                <p:cNvPicPr/>
                <p:nvPr/>
              </p:nvPicPr>
              <p:blipFill>
                <a:blip r:embed="rId39"/>
                <a:stretch>
                  <a:fillRect/>
                </a:stretch>
              </p:blipFill>
              <p:spPr>
                <a:xfrm>
                  <a:off x="5756276" y="5546888"/>
                  <a:ext cx="632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80C61DA0-2796-D588-820D-416F62D95FE0}"/>
                    </a:ext>
                  </a:extLst>
                </p14:cNvPr>
                <p14:cNvContentPartPr/>
                <p14:nvPr/>
              </p14:nvContentPartPr>
              <p14:xfrm>
                <a:off x="6563036" y="5661008"/>
                <a:ext cx="211680" cy="281520"/>
              </p14:xfrm>
            </p:contentPart>
          </mc:Choice>
          <mc:Fallback xmlns="">
            <p:pic>
              <p:nvPicPr>
                <p:cNvPr id="30" name="Ink 29">
                  <a:extLst>
                    <a:ext uri="{FF2B5EF4-FFF2-40B4-BE49-F238E27FC236}">
                      <a16:creationId xmlns:a16="http://schemas.microsoft.com/office/drawing/2014/main" id="{80C61DA0-2796-D588-820D-416F62D95FE0}"/>
                    </a:ext>
                  </a:extLst>
                </p:cNvPr>
                <p:cNvPicPr/>
                <p:nvPr/>
              </p:nvPicPr>
              <p:blipFill>
                <a:blip r:embed="rId41"/>
                <a:stretch>
                  <a:fillRect/>
                </a:stretch>
              </p:blipFill>
              <p:spPr>
                <a:xfrm>
                  <a:off x="6554036" y="5652008"/>
                  <a:ext cx="22932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A8C6791-DC32-BCCE-FD86-3D7C9A49C10E}"/>
                  </a:ext>
                </a:extLst>
              </p14:cNvPr>
              <p14:cNvContentPartPr/>
              <p14:nvPr/>
            </p14:nvContentPartPr>
            <p14:xfrm>
              <a:off x="6244436" y="2622608"/>
              <a:ext cx="3271320" cy="364320"/>
            </p14:xfrm>
          </p:contentPart>
        </mc:Choice>
        <mc:Fallback xmlns="">
          <p:pic>
            <p:nvPicPr>
              <p:cNvPr id="32" name="Ink 31">
                <a:extLst>
                  <a:ext uri="{FF2B5EF4-FFF2-40B4-BE49-F238E27FC236}">
                    <a16:creationId xmlns:a16="http://schemas.microsoft.com/office/drawing/2014/main" id="{7A8C6791-DC32-BCCE-FD86-3D7C9A49C10E}"/>
                  </a:ext>
                </a:extLst>
              </p:cNvPr>
              <p:cNvPicPr/>
              <p:nvPr/>
            </p:nvPicPr>
            <p:blipFill>
              <a:blip r:embed="rId43"/>
              <a:stretch>
                <a:fillRect/>
              </a:stretch>
            </p:blipFill>
            <p:spPr>
              <a:xfrm>
                <a:off x="6235436" y="2613968"/>
                <a:ext cx="3288960" cy="381960"/>
              </a:xfrm>
              <a:prstGeom prst="rect">
                <a:avLst/>
              </a:prstGeom>
            </p:spPr>
          </p:pic>
        </mc:Fallback>
      </mc:AlternateContent>
      <p:grpSp>
        <p:nvGrpSpPr>
          <p:cNvPr id="39" name="Group 38">
            <a:extLst>
              <a:ext uri="{FF2B5EF4-FFF2-40B4-BE49-F238E27FC236}">
                <a16:creationId xmlns:a16="http://schemas.microsoft.com/office/drawing/2014/main" id="{2F25A4E0-10F5-7842-6A45-4C80FE7A61C6}"/>
              </a:ext>
            </a:extLst>
          </p:cNvPr>
          <p:cNvGrpSpPr/>
          <p:nvPr/>
        </p:nvGrpSpPr>
        <p:grpSpPr>
          <a:xfrm>
            <a:off x="7259636" y="1825208"/>
            <a:ext cx="2063520" cy="516600"/>
            <a:chOff x="7259636" y="1825208"/>
            <a:chExt cx="2063520" cy="516600"/>
          </a:xfrm>
        </p:grpSpPr>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757FED1-0303-1F7F-1776-E318A47E952E}"/>
                    </a:ext>
                  </a:extLst>
                </p14:cNvPr>
                <p14:cNvContentPartPr/>
                <p14:nvPr/>
              </p14:nvContentPartPr>
              <p14:xfrm>
                <a:off x="7557356" y="2016368"/>
                <a:ext cx="42480" cy="286920"/>
              </p14:xfrm>
            </p:contentPart>
          </mc:Choice>
          <mc:Fallback xmlns="">
            <p:pic>
              <p:nvPicPr>
                <p:cNvPr id="33" name="Ink 32">
                  <a:extLst>
                    <a:ext uri="{FF2B5EF4-FFF2-40B4-BE49-F238E27FC236}">
                      <a16:creationId xmlns:a16="http://schemas.microsoft.com/office/drawing/2014/main" id="{D757FED1-0303-1F7F-1776-E318A47E952E}"/>
                    </a:ext>
                  </a:extLst>
                </p:cNvPr>
                <p:cNvPicPr/>
                <p:nvPr/>
              </p:nvPicPr>
              <p:blipFill>
                <a:blip r:embed="rId45"/>
                <a:stretch>
                  <a:fillRect/>
                </a:stretch>
              </p:blipFill>
              <p:spPr>
                <a:xfrm>
                  <a:off x="7548356" y="2007728"/>
                  <a:ext cx="601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2699DB35-ACC7-84AA-23C0-A3EE8AB7C3E1}"/>
                    </a:ext>
                  </a:extLst>
                </p14:cNvPr>
                <p14:cNvContentPartPr/>
                <p14:nvPr/>
              </p14:nvContentPartPr>
              <p14:xfrm>
                <a:off x="7259636" y="1922768"/>
                <a:ext cx="673560" cy="131400"/>
              </p14:xfrm>
            </p:contentPart>
          </mc:Choice>
          <mc:Fallback xmlns="">
            <p:pic>
              <p:nvPicPr>
                <p:cNvPr id="34" name="Ink 33">
                  <a:extLst>
                    <a:ext uri="{FF2B5EF4-FFF2-40B4-BE49-F238E27FC236}">
                      <a16:creationId xmlns:a16="http://schemas.microsoft.com/office/drawing/2014/main" id="{2699DB35-ACC7-84AA-23C0-A3EE8AB7C3E1}"/>
                    </a:ext>
                  </a:extLst>
                </p:cNvPr>
                <p:cNvPicPr/>
                <p:nvPr/>
              </p:nvPicPr>
              <p:blipFill>
                <a:blip r:embed="rId47"/>
                <a:stretch>
                  <a:fillRect/>
                </a:stretch>
              </p:blipFill>
              <p:spPr>
                <a:xfrm>
                  <a:off x="7250636" y="1913768"/>
                  <a:ext cx="69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2652AA71-1A96-AE1D-4E19-84BC44B25ED0}"/>
                    </a:ext>
                  </a:extLst>
                </p14:cNvPr>
                <p14:cNvContentPartPr/>
                <p14:nvPr/>
              </p14:nvContentPartPr>
              <p14:xfrm>
                <a:off x="7403636" y="2264408"/>
                <a:ext cx="559800" cy="77400"/>
              </p14:xfrm>
            </p:contentPart>
          </mc:Choice>
          <mc:Fallback xmlns="">
            <p:pic>
              <p:nvPicPr>
                <p:cNvPr id="35" name="Ink 34">
                  <a:extLst>
                    <a:ext uri="{FF2B5EF4-FFF2-40B4-BE49-F238E27FC236}">
                      <a16:creationId xmlns:a16="http://schemas.microsoft.com/office/drawing/2014/main" id="{2652AA71-1A96-AE1D-4E19-84BC44B25ED0}"/>
                    </a:ext>
                  </a:extLst>
                </p:cNvPr>
                <p:cNvPicPr/>
                <p:nvPr/>
              </p:nvPicPr>
              <p:blipFill>
                <a:blip r:embed="rId49"/>
                <a:stretch>
                  <a:fillRect/>
                </a:stretch>
              </p:blipFill>
              <p:spPr>
                <a:xfrm>
                  <a:off x="7394996" y="2255768"/>
                  <a:ext cx="577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2922AF91-31A5-56CB-7E0C-91E4605E7E80}"/>
                    </a:ext>
                  </a:extLst>
                </p14:cNvPr>
                <p14:cNvContentPartPr/>
                <p14:nvPr/>
              </p14:nvContentPartPr>
              <p14:xfrm>
                <a:off x="8128676" y="1867688"/>
                <a:ext cx="449640" cy="426240"/>
              </p14:xfrm>
            </p:contentPart>
          </mc:Choice>
          <mc:Fallback xmlns="">
            <p:pic>
              <p:nvPicPr>
                <p:cNvPr id="36" name="Ink 35">
                  <a:extLst>
                    <a:ext uri="{FF2B5EF4-FFF2-40B4-BE49-F238E27FC236}">
                      <a16:creationId xmlns:a16="http://schemas.microsoft.com/office/drawing/2014/main" id="{2922AF91-31A5-56CB-7E0C-91E4605E7E80}"/>
                    </a:ext>
                  </a:extLst>
                </p:cNvPr>
                <p:cNvPicPr/>
                <p:nvPr/>
              </p:nvPicPr>
              <p:blipFill>
                <a:blip r:embed="rId51"/>
                <a:stretch>
                  <a:fillRect/>
                </a:stretch>
              </p:blipFill>
              <p:spPr>
                <a:xfrm>
                  <a:off x="8119676" y="1859048"/>
                  <a:ext cx="4672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EDCA0EF3-13A7-3646-59AA-B4848ECE7D7B}"/>
                    </a:ext>
                  </a:extLst>
                </p14:cNvPr>
                <p14:cNvContentPartPr/>
                <p14:nvPr/>
              </p14:nvContentPartPr>
              <p14:xfrm>
                <a:off x="8938316" y="1905128"/>
                <a:ext cx="132840" cy="381960"/>
              </p14:xfrm>
            </p:contentPart>
          </mc:Choice>
          <mc:Fallback xmlns="">
            <p:pic>
              <p:nvPicPr>
                <p:cNvPr id="37" name="Ink 36">
                  <a:extLst>
                    <a:ext uri="{FF2B5EF4-FFF2-40B4-BE49-F238E27FC236}">
                      <a16:creationId xmlns:a16="http://schemas.microsoft.com/office/drawing/2014/main" id="{EDCA0EF3-13A7-3646-59AA-B4848ECE7D7B}"/>
                    </a:ext>
                  </a:extLst>
                </p:cNvPr>
                <p:cNvPicPr/>
                <p:nvPr/>
              </p:nvPicPr>
              <p:blipFill>
                <a:blip r:embed="rId53"/>
                <a:stretch>
                  <a:fillRect/>
                </a:stretch>
              </p:blipFill>
              <p:spPr>
                <a:xfrm>
                  <a:off x="8929676" y="1896488"/>
                  <a:ext cx="150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0682B0B-6F4E-6E05-0828-045732391840}"/>
                    </a:ext>
                  </a:extLst>
                </p14:cNvPr>
                <p14:cNvContentPartPr/>
                <p14:nvPr/>
              </p14:nvContentPartPr>
              <p14:xfrm>
                <a:off x="8633036" y="1825208"/>
                <a:ext cx="690120" cy="84600"/>
              </p14:xfrm>
            </p:contentPart>
          </mc:Choice>
          <mc:Fallback xmlns="">
            <p:pic>
              <p:nvPicPr>
                <p:cNvPr id="38" name="Ink 37">
                  <a:extLst>
                    <a:ext uri="{FF2B5EF4-FFF2-40B4-BE49-F238E27FC236}">
                      <a16:creationId xmlns:a16="http://schemas.microsoft.com/office/drawing/2014/main" id="{A0682B0B-6F4E-6E05-0828-045732391840}"/>
                    </a:ext>
                  </a:extLst>
                </p:cNvPr>
                <p:cNvPicPr/>
                <p:nvPr/>
              </p:nvPicPr>
              <p:blipFill>
                <a:blip r:embed="rId55"/>
                <a:stretch>
                  <a:fillRect/>
                </a:stretch>
              </p:blipFill>
              <p:spPr>
                <a:xfrm>
                  <a:off x="8624036" y="1816568"/>
                  <a:ext cx="707760" cy="102240"/>
                </a:xfrm>
                <a:prstGeom prst="rect">
                  <a:avLst/>
                </a:prstGeom>
              </p:spPr>
            </p:pic>
          </mc:Fallback>
        </mc:AlternateContent>
      </p:grpSp>
      <p:sp>
        <p:nvSpPr>
          <p:cNvPr id="40" name="TextBox 39">
            <a:extLst>
              <a:ext uri="{FF2B5EF4-FFF2-40B4-BE49-F238E27FC236}">
                <a16:creationId xmlns:a16="http://schemas.microsoft.com/office/drawing/2014/main" id="{72F8BAE0-A341-4051-878B-F5C1F64B8B9F}"/>
              </a:ext>
            </a:extLst>
          </p:cNvPr>
          <p:cNvSpPr txBox="1"/>
          <p:nvPr/>
        </p:nvSpPr>
        <p:spPr>
          <a:xfrm>
            <a:off x="7557356" y="6487967"/>
            <a:ext cx="4699492" cy="369332"/>
          </a:xfrm>
          <a:prstGeom prst="rect">
            <a:avLst/>
          </a:prstGeom>
          <a:noFill/>
        </p:spPr>
        <p:txBody>
          <a:bodyPr wrap="none" rtlCol="0">
            <a:spAutoFit/>
          </a:bodyPr>
          <a:lstStyle/>
          <a:p>
            <a:r>
              <a:rPr lang="en-US" dirty="0"/>
              <a:t>* Formula is valid for binary X and binary M only</a:t>
            </a:r>
          </a:p>
        </p:txBody>
      </p:sp>
    </p:spTree>
    <p:extLst>
      <p:ext uri="{BB962C8B-B14F-4D97-AF65-F5344CB8AC3E}">
        <p14:creationId xmlns:p14="http://schemas.microsoft.com/office/powerpoint/2010/main" val="1672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2000" fill="hold"/>
                                        <p:tgtEl>
                                          <p:spTgt spid="32"/>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2000" fill="hold"/>
                                        <p:tgtEl>
                                          <p:spTgt spid="3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3" name="TextBox 2">
            <a:extLst>
              <a:ext uri="{FF2B5EF4-FFF2-40B4-BE49-F238E27FC236}">
                <a16:creationId xmlns:a16="http://schemas.microsoft.com/office/drawing/2014/main" id="{021997F1-A8F0-F08C-79A7-00F3F4038142}"/>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4" name="TextBox 3">
            <a:extLst>
              <a:ext uri="{FF2B5EF4-FFF2-40B4-BE49-F238E27FC236}">
                <a16:creationId xmlns:a16="http://schemas.microsoft.com/office/drawing/2014/main" id="{52AA9AF5-F854-5080-9FD0-4679BEAD6DC7}"/>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
        <p:nvSpPr>
          <p:cNvPr id="8" name="Rectangle 7">
            <a:extLst>
              <a:ext uri="{FF2B5EF4-FFF2-40B4-BE49-F238E27FC236}">
                <a16:creationId xmlns:a16="http://schemas.microsoft.com/office/drawing/2014/main" id="{A9687EEF-D585-2980-8A0F-8EC02D97D29D}"/>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07E68C-A82D-FD26-6074-258D30BAC87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4006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1" name="Group 20">
            <a:extLst>
              <a:ext uri="{FF2B5EF4-FFF2-40B4-BE49-F238E27FC236}">
                <a16:creationId xmlns:a16="http://schemas.microsoft.com/office/drawing/2014/main" id="{246B2B4D-2C07-8C0C-F1C9-4D415D6FD6AD}"/>
              </a:ext>
            </a:extLst>
          </p:cNvPr>
          <p:cNvGrpSpPr/>
          <p:nvPr/>
        </p:nvGrpSpPr>
        <p:grpSpPr>
          <a:xfrm>
            <a:off x="10134161" y="1098008"/>
            <a:ext cx="1240200" cy="4748760"/>
            <a:chOff x="10134161" y="1098008"/>
            <a:chExt cx="1240200" cy="47487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5249E67-CEA1-E29F-9035-ECD1B7937C11}"/>
                    </a:ext>
                  </a:extLst>
                </p14:cNvPr>
                <p14:cNvContentPartPr/>
                <p14:nvPr/>
              </p14:nvContentPartPr>
              <p14:xfrm>
                <a:off x="10152521" y="1098008"/>
                <a:ext cx="1221840" cy="4748760"/>
              </p14:xfrm>
            </p:contentPart>
          </mc:Choice>
          <mc:Fallback xmlns="">
            <p:pic>
              <p:nvPicPr>
                <p:cNvPr id="2" name="Ink 1">
                  <a:extLst>
                    <a:ext uri="{FF2B5EF4-FFF2-40B4-BE49-F238E27FC236}">
                      <a16:creationId xmlns:a16="http://schemas.microsoft.com/office/drawing/2014/main" id="{D5249E67-CEA1-E29F-9035-ECD1B7937C11}"/>
                    </a:ext>
                  </a:extLst>
                </p:cNvPr>
                <p:cNvPicPr/>
                <p:nvPr/>
              </p:nvPicPr>
              <p:blipFill>
                <a:blip r:embed="rId6"/>
                <a:stretch>
                  <a:fillRect/>
                </a:stretch>
              </p:blipFill>
              <p:spPr>
                <a:xfrm>
                  <a:off x="10143521" y="1089008"/>
                  <a:ext cx="1239480" cy="47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CC31BD88-B533-EA76-22F5-221DC804C0B6}"/>
                    </a:ext>
                  </a:extLst>
                </p14:cNvPr>
                <p14:cNvContentPartPr/>
                <p14:nvPr/>
              </p14:nvContentPartPr>
              <p14:xfrm>
                <a:off x="10320641" y="3144608"/>
                <a:ext cx="42120" cy="399240"/>
              </p14:xfrm>
            </p:contentPart>
          </mc:Choice>
          <mc:Fallback xmlns="">
            <p:pic>
              <p:nvPicPr>
                <p:cNvPr id="3" name="Ink 2">
                  <a:extLst>
                    <a:ext uri="{FF2B5EF4-FFF2-40B4-BE49-F238E27FC236}">
                      <a16:creationId xmlns:a16="http://schemas.microsoft.com/office/drawing/2014/main" id="{CC31BD88-B533-EA76-22F5-221DC804C0B6}"/>
                    </a:ext>
                  </a:extLst>
                </p:cNvPr>
                <p:cNvPicPr/>
                <p:nvPr/>
              </p:nvPicPr>
              <p:blipFill>
                <a:blip r:embed="rId8"/>
                <a:stretch>
                  <a:fillRect/>
                </a:stretch>
              </p:blipFill>
              <p:spPr>
                <a:xfrm>
                  <a:off x="10311641" y="3135608"/>
                  <a:ext cx="59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938312F-B6E8-81B9-42E5-0FDC74A398CC}"/>
                    </a:ext>
                  </a:extLst>
                </p14:cNvPr>
                <p14:cNvContentPartPr/>
                <p14:nvPr/>
              </p14:nvContentPartPr>
              <p14:xfrm>
                <a:off x="10134161" y="3078368"/>
                <a:ext cx="425160" cy="99000"/>
              </p14:xfrm>
            </p:contentPart>
          </mc:Choice>
          <mc:Fallback xmlns="">
            <p:pic>
              <p:nvPicPr>
                <p:cNvPr id="4" name="Ink 3">
                  <a:extLst>
                    <a:ext uri="{FF2B5EF4-FFF2-40B4-BE49-F238E27FC236}">
                      <a16:creationId xmlns:a16="http://schemas.microsoft.com/office/drawing/2014/main" id="{D938312F-B6E8-81B9-42E5-0FDC74A398CC}"/>
                    </a:ext>
                  </a:extLst>
                </p:cNvPr>
                <p:cNvPicPr/>
                <p:nvPr/>
              </p:nvPicPr>
              <p:blipFill>
                <a:blip r:embed="rId10"/>
                <a:stretch>
                  <a:fillRect/>
                </a:stretch>
              </p:blipFill>
              <p:spPr>
                <a:xfrm>
                  <a:off x="10125161" y="3069368"/>
                  <a:ext cx="442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030C70-0ADB-00D5-5A58-29CD1B423950}"/>
                    </a:ext>
                  </a:extLst>
                </p14:cNvPr>
                <p14:cNvContentPartPr/>
                <p14:nvPr/>
              </p14:nvContentPartPr>
              <p14:xfrm>
                <a:off x="10680641" y="3126248"/>
                <a:ext cx="21960" cy="358920"/>
              </p14:xfrm>
            </p:contentPart>
          </mc:Choice>
          <mc:Fallback xmlns="">
            <p:pic>
              <p:nvPicPr>
                <p:cNvPr id="8" name="Ink 7">
                  <a:extLst>
                    <a:ext uri="{FF2B5EF4-FFF2-40B4-BE49-F238E27FC236}">
                      <a16:creationId xmlns:a16="http://schemas.microsoft.com/office/drawing/2014/main" id="{9F030C70-0ADB-00D5-5A58-29CD1B423950}"/>
                    </a:ext>
                  </a:extLst>
                </p:cNvPr>
                <p:cNvPicPr/>
                <p:nvPr/>
              </p:nvPicPr>
              <p:blipFill>
                <a:blip r:embed="rId12"/>
                <a:stretch>
                  <a:fillRect/>
                </a:stretch>
              </p:blipFill>
              <p:spPr>
                <a:xfrm>
                  <a:off x="10671641" y="3117248"/>
                  <a:ext cx="396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578CE4D9-BE09-7C9C-A014-F6CED2AD3E40}"/>
                    </a:ext>
                  </a:extLst>
                </p14:cNvPr>
                <p14:cNvContentPartPr/>
                <p14:nvPr/>
              </p14:nvContentPartPr>
              <p14:xfrm>
                <a:off x="10631681" y="3039848"/>
                <a:ext cx="362520" cy="128160"/>
              </p14:xfrm>
            </p:contentPart>
          </mc:Choice>
          <mc:Fallback xmlns="">
            <p:pic>
              <p:nvPicPr>
                <p:cNvPr id="9" name="Ink 8">
                  <a:extLst>
                    <a:ext uri="{FF2B5EF4-FFF2-40B4-BE49-F238E27FC236}">
                      <a16:creationId xmlns:a16="http://schemas.microsoft.com/office/drawing/2014/main" id="{578CE4D9-BE09-7C9C-A014-F6CED2AD3E40}"/>
                    </a:ext>
                  </a:extLst>
                </p:cNvPr>
                <p:cNvPicPr/>
                <p:nvPr/>
              </p:nvPicPr>
              <p:blipFill>
                <a:blip r:embed="rId14"/>
                <a:stretch>
                  <a:fillRect/>
                </a:stretch>
              </p:blipFill>
              <p:spPr>
                <a:xfrm>
                  <a:off x="10623041" y="3031208"/>
                  <a:ext cx="38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C163BD2-9440-98C7-E812-B7CAE678FE40}"/>
                    </a:ext>
                  </a:extLst>
                </p14:cNvPr>
                <p14:cNvContentPartPr/>
                <p14:nvPr/>
              </p14:nvContentPartPr>
              <p14:xfrm>
                <a:off x="10697201" y="3274208"/>
                <a:ext cx="345600" cy="70200"/>
              </p14:xfrm>
            </p:contentPart>
          </mc:Choice>
          <mc:Fallback xmlns="">
            <p:pic>
              <p:nvPicPr>
                <p:cNvPr id="14" name="Ink 13">
                  <a:extLst>
                    <a:ext uri="{FF2B5EF4-FFF2-40B4-BE49-F238E27FC236}">
                      <a16:creationId xmlns:a16="http://schemas.microsoft.com/office/drawing/2014/main" id="{2C163BD2-9440-98C7-E812-B7CAE678FE40}"/>
                    </a:ext>
                  </a:extLst>
                </p:cNvPr>
                <p:cNvPicPr/>
                <p:nvPr/>
              </p:nvPicPr>
              <p:blipFill>
                <a:blip r:embed="rId16"/>
                <a:stretch>
                  <a:fillRect/>
                </a:stretch>
              </p:blipFill>
              <p:spPr>
                <a:xfrm>
                  <a:off x="10688561" y="3265568"/>
                  <a:ext cx="36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54D4719-5809-48EE-62D4-A350B3969895}"/>
                    </a:ext>
                  </a:extLst>
                </p14:cNvPr>
                <p14:cNvContentPartPr/>
                <p14:nvPr/>
              </p14:nvContentPartPr>
              <p14:xfrm>
                <a:off x="10669121" y="3488048"/>
                <a:ext cx="392400" cy="70560"/>
              </p14:xfrm>
            </p:contentPart>
          </mc:Choice>
          <mc:Fallback xmlns="">
            <p:pic>
              <p:nvPicPr>
                <p:cNvPr id="15" name="Ink 14">
                  <a:extLst>
                    <a:ext uri="{FF2B5EF4-FFF2-40B4-BE49-F238E27FC236}">
                      <a16:creationId xmlns:a16="http://schemas.microsoft.com/office/drawing/2014/main" id="{F54D4719-5809-48EE-62D4-A350B3969895}"/>
                    </a:ext>
                  </a:extLst>
                </p:cNvPr>
                <p:cNvPicPr/>
                <p:nvPr/>
              </p:nvPicPr>
              <p:blipFill>
                <a:blip r:embed="rId18"/>
                <a:stretch>
                  <a:fillRect/>
                </a:stretch>
              </p:blipFill>
              <p:spPr>
                <a:xfrm>
                  <a:off x="10660481" y="3479048"/>
                  <a:ext cx="4100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2AD0768B-7F96-9F46-065F-6A207808794E}"/>
                  </a:ext>
                </a:extLst>
              </p14:cNvPr>
              <p14:cNvContentPartPr/>
              <p14:nvPr/>
            </p14:nvContentPartPr>
            <p14:xfrm>
              <a:off x="10143161" y="962648"/>
              <a:ext cx="224280" cy="234360"/>
            </p14:xfrm>
          </p:contentPart>
        </mc:Choice>
        <mc:Fallback xmlns="">
          <p:pic>
            <p:nvPicPr>
              <p:cNvPr id="22" name="Ink 21">
                <a:extLst>
                  <a:ext uri="{FF2B5EF4-FFF2-40B4-BE49-F238E27FC236}">
                    <a16:creationId xmlns:a16="http://schemas.microsoft.com/office/drawing/2014/main" id="{2AD0768B-7F96-9F46-065F-6A207808794E}"/>
                  </a:ext>
                </a:extLst>
              </p:cNvPr>
              <p:cNvPicPr/>
              <p:nvPr/>
            </p:nvPicPr>
            <p:blipFill>
              <a:blip r:embed="rId20"/>
              <a:stretch>
                <a:fillRect/>
              </a:stretch>
            </p:blipFill>
            <p:spPr>
              <a:xfrm>
                <a:off x="10134161" y="953648"/>
                <a:ext cx="241920" cy="252000"/>
              </a:xfrm>
              <a:prstGeom prst="rect">
                <a:avLst/>
              </a:prstGeom>
            </p:spPr>
          </p:pic>
        </mc:Fallback>
      </mc:AlternateContent>
      <p:grpSp>
        <p:nvGrpSpPr>
          <p:cNvPr id="25" name="Group 24">
            <a:extLst>
              <a:ext uri="{FF2B5EF4-FFF2-40B4-BE49-F238E27FC236}">
                <a16:creationId xmlns:a16="http://schemas.microsoft.com/office/drawing/2014/main" id="{328FC906-D158-E59E-D9B5-2FDAFB5E64DF}"/>
              </a:ext>
            </a:extLst>
          </p:cNvPr>
          <p:cNvGrpSpPr/>
          <p:nvPr/>
        </p:nvGrpSpPr>
        <p:grpSpPr>
          <a:xfrm>
            <a:off x="10115441" y="5729768"/>
            <a:ext cx="269280" cy="205920"/>
            <a:chOff x="10115441" y="5729768"/>
            <a:chExt cx="269280" cy="205920"/>
          </a:xfrm>
        </p:grpSpPr>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47E6B6E-531F-7BD6-4DED-7F9556CED8D9}"/>
                    </a:ext>
                  </a:extLst>
                </p14:cNvPr>
                <p14:cNvContentPartPr/>
                <p14:nvPr/>
              </p14:nvContentPartPr>
              <p14:xfrm>
                <a:off x="10115441" y="5729768"/>
                <a:ext cx="269280" cy="205920"/>
              </p14:xfrm>
            </p:contentPart>
          </mc:Choice>
          <mc:Fallback xmlns="">
            <p:pic>
              <p:nvPicPr>
                <p:cNvPr id="23" name="Ink 22">
                  <a:extLst>
                    <a:ext uri="{FF2B5EF4-FFF2-40B4-BE49-F238E27FC236}">
                      <a16:creationId xmlns:a16="http://schemas.microsoft.com/office/drawing/2014/main" id="{B47E6B6E-531F-7BD6-4DED-7F9556CED8D9}"/>
                    </a:ext>
                  </a:extLst>
                </p:cNvPr>
                <p:cNvPicPr/>
                <p:nvPr/>
              </p:nvPicPr>
              <p:blipFill>
                <a:blip r:embed="rId22"/>
                <a:stretch>
                  <a:fillRect/>
                </a:stretch>
              </p:blipFill>
              <p:spPr>
                <a:xfrm>
                  <a:off x="10106441" y="5720768"/>
                  <a:ext cx="286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047BDE46-331A-5DB9-0F36-2A2FC7592F04}"/>
                    </a:ext>
                  </a:extLst>
                </p14:cNvPr>
                <p14:cNvContentPartPr/>
                <p14:nvPr/>
              </p14:nvContentPartPr>
              <p14:xfrm>
                <a:off x="10160801" y="5837408"/>
                <a:ext cx="65880" cy="75240"/>
              </p14:xfrm>
            </p:contentPart>
          </mc:Choice>
          <mc:Fallback xmlns="">
            <p:pic>
              <p:nvPicPr>
                <p:cNvPr id="24" name="Ink 23">
                  <a:extLst>
                    <a:ext uri="{FF2B5EF4-FFF2-40B4-BE49-F238E27FC236}">
                      <a16:creationId xmlns:a16="http://schemas.microsoft.com/office/drawing/2014/main" id="{047BDE46-331A-5DB9-0F36-2A2FC7592F04}"/>
                    </a:ext>
                  </a:extLst>
                </p:cNvPr>
                <p:cNvPicPr/>
                <p:nvPr/>
              </p:nvPicPr>
              <p:blipFill>
                <a:blip r:embed="rId24"/>
                <a:stretch>
                  <a:fillRect/>
                </a:stretch>
              </p:blipFill>
              <p:spPr>
                <a:xfrm>
                  <a:off x="10152161" y="5828408"/>
                  <a:ext cx="83520" cy="92880"/>
                </a:xfrm>
                <a:prstGeom prst="rect">
                  <a:avLst/>
                </a:prstGeom>
              </p:spPr>
            </p:pic>
          </mc:Fallback>
        </mc:AlternateContent>
      </p:grpSp>
      <p:sp>
        <p:nvSpPr>
          <p:cNvPr id="26" name="Rectangle 25">
            <a:extLst>
              <a:ext uri="{FF2B5EF4-FFF2-40B4-BE49-F238E27FC236}">
                <a16:creationId xmlns:a16="http://schemas.microsoft.com/office/drawing/2014/main" id="{6D1D7165-FFF2-9DEF-11A3-8FAAEEC5D346}"/>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AA59252-44CC-DC23-4103-B6E61B78CB1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33AF12-90D6-03DA-DCDE-D2F999EDC5A8}"/>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9" name="TextBox 28">
            <a:extLst>
              <a:ext uri="{FF2B5EF4-FFF2-40B4-BE49-F238E27FC236}">
                <a16:creationId xmlns:a16="http://schemas.microsoft.com/office/drawing/2014/main" id="{C8CB5404-26EC-22FE-F28C-30CEF8E50969}"/>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668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50" name="Group 49">
            <a:extLst>
              <a:ext uri="{FF2B5EF4-FFF2-40B4-BE49-F238E27FC236}">
                <a16:creationId xmlns:a16="http://schemas.microsoft.com/office/drawing/2014/main" id="{AA97DB3D-52E0-9932-A421-9EDAAF18F87A}"/>
              </a:ext>
            </a:extLst>
          </p:cNvPr>
          <p:cNvGrpSpPr/>
          <p:nvPr/>
        </p:nvGrpSpPr>
        <p:grpSpPr>
          <a:xfrm>
            <a:off x="9947321" y="1087208"/>
            <a:ext cx="2248560" cy="1687320"/>
            <a:chOff x="9947321" y="1087208"/>
            <a:chExt cx="2248560" cy="16873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7E3EC070-EE42-AFB2-BB1B-7AFACFD3FF8F}"/>
                    </a:ext>
                  </a:extLst>
                </p14:cNvPr>
                <p14:cNvContentPartPr/>
                <p14:nvPr/>
              </p14:nvContentPartPr>
              <p14:xfrm>
                <a:off x="10362041" y="1310408"/>
                <a:ext cx="360" cy="360"/>
              </p14:xfrm>
            </p:contentPart>
          </mc:Choice>
          <mc:Fallback xmlns="">
            <p:pic>
              <p:nvPicPr>
                <p:cNvPr id="40" name="Ink 39">
                  <a:extLst>
                    <a:ext uri="{FF2B5EF4-FFF2-40B4-BE49-F238E27FC236}">
                      <a16:creationId xmlns:a16="http://schemas.microsoft.com/office/drawing/2014/main" id="{7E3EC070-EE42-AFB2-BB1B-7AFACFD3FF8F}"/>
                    </a:ext>
                  </a:extLst>
                </p:cNvPr>
                <p:cNvPicPr/>
                <p:nvPr/>
              </p:nvPicPr>
              <p:blipFill>
                <a:blip r:embed="rId6"/>
                <a:stretch>
                  <a:fillRect/>
                </a:stretch>
              </p:blipFill>
              <p:spPr>
                <a:xfrm>
                  <a:off x="10353401" y="13017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934AFE39-0197-6254-EBB9-456201EA94F6}"/>
                    </a:ext>
                  </a:extLst>
                </p14:cNvPr>
                <p14:cNvContentPartPr/>
                <p14:nvPr/>
              </p14:nvContentPartPr>
              <p14:xfrm>
                <a:off x="9973601" y="1087208"/>
                <a:ext cx="222120" cy="168480"/>
              </p14:xfrm>
            </p:contentPart>
          </mc:Choice>
          <mc:Fallback xmlns="">
            <p:pic>
              <p:nvPicPr>
                <p:cNvPr id="41" name="Ink 40">
                  <a:extLst>
                    <a:ext uri="{FF2B5EF4-FFF2-40B4-BE49-F238E27FC236}">
                      <a16:creationId xmlns:a16="http://schemas.microsoft.com/office/drawing/2014/main" id="{934AFE39-0197-6254-EBB9-456201EA94F6}"/>
                    </a:ext>
                  </a:extLst>
                </p:cNvPr>
                <p:cNvPicPr/>
                <p:nvPr/>
              </p:nvPicPr>
              <p:blipFill>
                <a:blip r:embed="rId8"/>
                <a:stretch>
                  <a:fillRect/>
                </a:stretch>
              </p:blipFill>
              <p:spPr>
                <a:xfrm>
                  <a:off x="9964961" y="1078568"/>
                  <a:ext cx="23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87FD270-80C9-7E42-BD44-A7A32EEE74CD}"/>
                    </a:ext>
                  </a:extLst>
                </p14:cNvPr>
                <p14:cNvContentPartPr/>
                <p14:nvPr/>
              </p14:nvContentPartPr>
              <p14:xfrm>
                <a:off x="9947321" y="1185128"/>
                <a:ext cx="623520" cy="1589400"/>
              </p14:xfrm>
            </p:contentPart>
          </mc:Choice>
          <mc:Fallback xmlns="">
            <p:pic>
              <p:nvPicPr>
                <p:cNvPr id="42" name="Ink 41">
                  <a:extLst>
                    <a:ext uri="{FF2B5EF4-FFF2-40B4-BE49-F238E27FC236}">
                      <a16:creationId xmlns:a16="http://schemas.microsoft.com/office/drawing/2014/main" id="{F87FD270-80C9-7E42-BD44-A7A32EEE74CD}"/>
                    </a:ext>
                  </a:extLst>
                </p:cNvPr>
                <p:cNvPicPr/>
                <p:nvPr/>
              </p:nvPicPr>
              <p:blipFill>
                <a:blip r:embed="rId10"/>
                <a:stretch>
                  <a:fillRect/>
                </a:stretch>
              </p:blipFill>
              <p:spPr>
                <a:xfrm>
                  <a:off x="9938681" y="1176488"/>
                  <a:ext cx="641160" cy="160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4105180A-46AF-7276-C496-CC6F8C155595}"/>
                    </a:ext>
                  </a:extLst>
                </p14:cNvPr>
                <p14:cNvContentPartPr/>
                <p14:nvPr/>
              </p14:nvContentPartPr>
              <p14:xfrm>
                <a:off x="10672001" y="1686608"/>
                <a:ext cx="366840" cy="492480"/>
              </p14:xfrm>
            </p:contentPart>
          </mc:Choice>
          <mc:Fallback xmlns="">
            <p:pic>
              <p:nvPicPr>
                <p:cNvPr id="43" name="Ink 42">
                  <a:extLst>
                    <a:ext uri="{FF2B5EF4-FFF2-40B4-BE49-F238E27FC236}">
                      <a16:creationId xmlns:a16="http://schemas.microsoft.com/office/drawing/2014/main" id="{4105180A-46AF-7276-C496-CC6F8C155595}"/>
                    </a:ext>
                  </a:extLst>
                </p:cNvPr>
                <p:cNvPicPr/>
                <p:nvPr/>
              </p:nvPicPr>
              <p:blipFill>
                <a:blip r:embed="rId12"/>
                <a:stretch>
                  <a:fillRect/>
                </a:stretch>
              </p:blipFill>
              <p:spPr>
                <a:xfrm>
                  <a:off x="10663001" y="1677968"/>
                  <a:ext cx="3844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B4BCD5-935B-66CD-2997-31D44BD8E574}"/>
                    </a:ext>
                  </a:extLst>
                </p14:cNvPr>
                <p14:cNvContentPartPr/>
                <p14:nvPr/>
              </p14:nvContentPartPr>
              <p14:xfrm>
                <a:off x="11133161" y="1706048"/>
                <a:ext cx="254160" cy="446760"/>
              </p14:xfrm>
            </p:contentPart>
          </mc:Choice>
          <mc:Fallback xmlns="">
            <p:pic>
              <p:nvPicPr>
                <p:cNvPr id="44" name="Ink 43">
                  <a:extLst>
                    <a:ext uri="{FF2B5EF4-FFF2-40B4-BE49-F238E27FC236}">
                      <a16:creationId xmlns:a16="http://schemas.microsoft.com/office/drawing/2014/main" id="{FCB4BCD5-935B-66CD-2997-31D44BD8E574}"/>
                    </a:ext>
                  </a:extLst>
                </p:cNvPr>
                <p:cNvPicPr/>
                <p:nvPr/>
              </p:nvPicPr>
              <p:blipFill>
                <a:blip r:embed="rId14"/>
                <a:stretch>
                  <a:fillRect/>
                </a:stretch>
              </p:blipFill>
              <p:spPr>
                <a:xfrm>
                  <a:off x="11124521" y="1697048"/>
                  <a:ext cx="2718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6B6FA05B-BD14-E6F4-551F-03D57E677D2B}"/>
                    </a:ext>
                  </a:extLst>
                </p14:cNvPr>
                <p14:cNvContentPartPr/>
                <p14:nvPr/>
              </p14:nvContentPartPr>
              <p14:xfrm>
                <a:off x="11471201" y="1710008"/>
                <a:ext cx="97200" cy="370800"/>
              </p14:xfrm>
            </p:contentPart>
          </mc:Choice>
          <mc:Fallback xmlns="">
            <p:pic>
              <p:nvPicPr>
                <p:cNvPr id="45" name="Ink 44">
                  <a:extLst>
                    <a:ext uri="{FF2B5EF4-FFF2-40B4-BE49-F238E27FC236}">
                      <a16:creationId xmlns:a16="http://schemas.microsoft.com/office/drawing/2014/main" id="{6B6FA05B-BD14-E6F4-551F-03D57E677D2B}"/>
                    </a:ext>
                  </a:extLst>
                </p:cNvPr>
                <p:cNvPicPr/>
                <p:nvPr/>
              </p:nvPicPr>
              <p:blipFill>
                <a:blip r:embed="rId16"/>
                <a:stretch>
                  <a:fillRect/>
                </a:stretch>
              </p:blipFill>
              <p:spPr>
                <a:xfrm>
                  <a:off x="11462561" y="1701008"/>
                  <a:ext cx="1148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6C92D0A9-FCC1-177D-C7F0-EDF8A8184942}"/>
                    </a:ext>
                  </a:extLst>
                </p14:cNvPr>
                <p14:cNvContentPartPr/>
                <p14:nvPr/>
              </p14:nvContentPartPr>
              <p14:xfrm>
                <a:off x="11447081" y="1658888"/>
                <a:ext cx="374760" cy="71640"/>
              </p14:xfrm>
            </p:contentPart>
          </mc:Choice>
          <mc:Fallback xmlns="">
            <p:pic>
              <p:nvPicPr>
                <p:cNvPr id="46" name="Ink 45">
                  <a:extLst>
                    <a:ext uri="{FF2B5EF4-FFF2-40B4-BE49-F238E27FC236}">
                      <a16:creationId xmlns:a16="http://schemas.microsoft.com/office/drawing/2014/main" id="{6C92D0A9-FCC1-177D-C7F0-EDF8A8184942}"/>
                    </a:ext>
                  </a:extLst>
                </p:cNvPr>
                <p:cNvPicPr/>
                <p:nvPr/>
              </p:nvPicPr>
              <p:blipFill>
                <a:blip r:embed="rId18"/>
                <a:stretch>
                  <a:fillRect/>
                </a:stretch>
              </p:blipFill>
              <p:spPr>
                <a:xfrm>
                  <a:off x="11438081" y="1650248"/>
                  <a:ext cx="392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DE6DF302-0EB1-5E00-6927-F74A679AC5EF}"/>
                    </a:ext>
                  </a:extLst>
                </p14:cNvPr>
                <p14:cNvContentPartPr/>
                <p14:nvPr/>
              </p14:nvContentPartPr>
              <p14:xfrm>
                <a:off x="11479481" y="1895768"/>
                <a:ext cx="302400" cy="65160"/>
              </p14:xfrm>
            </p:contentPart>
          </mc:Choice>
          <mc:Fallback xmlns="">
            <p:pic>
              <p:nvPicPr>
                <p:cNvPr id="47" name="Ink 46">
                  <a:extLst>
                    <a:ext uri="{FF2B5EF4-FFF2-40B4-BE49-F238E27FC236}">
                      <a16:creationId xmlns:a16="http://schemas.microsoft.com/office/drawing/2014/main" id="{DE6DF302-0EB1-5E00-6927-F74A679AC5EF}"/>
                    </a:ext>
                  </a:extLst>
                </p:cNvPr>
                <p:cNvPicPr/>
                <p:nvPr/>
              </p:nvPicPr>
              <p:blipFill>
                <a:blip r:embed="rId20"/>
                <a:stretch>
                  <a:fillRect/>
                </a:stretch>
              </p:blipFill>
              <p:spPr>
                <a:xfrm>
                  <a:off x="11470481" y="1887128"/>
                  <a:ext cx="320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2A56792A-C213-DCB8-C812-004880E4E99F}"/>
                    </a:ext>
                  </a:extLst>
                </p14:cNvPr>
                <p14:cNvContentPartPr/>
                <p14:nvPr/>
              </p14:nvContentPartPr>
              <p14:xfrm>
                <a:off x="11442041" y="2071808"/>
                <a:ext cx="320760" cy="21960"/>
              </p14:xfrm>
            </p:contentPart>
          </mc:Choice>
          <mc:Fallback xmlns="">
            <p:pic>
              <p:nvPicPr>
                <p:cNvPr id="48" name="Ink 47">
                  <a:extLst>
                    <a:ext uri="{FF2B5EF4-FFF2-40B4-BE49-F238E27FC236}">
                      <a16:creationId xmlns:a16="http://schemas.microsoft.com/office/drawing/2014/main" id="{2A56792A-C213-DCB8-C812-004880E4E99F}"/>
                    </a:ext>
                  </a:extLst>
                </p:cNvPr>
                <p:cNvPicPr/>
                <p:nvPr/>
              </p:nvPicPr>
              <p:blipFill>
                <a:blip r:embed="rId22"/>
                <a:stretch>
                  <a:fillRect/>
                </a:stretch>
              </p:blipFill>
              <p:spPr>
                <a:xfrm>
                  <a:off x="11433401" y="2062808"/>
                  <a:ext cx="338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6DE209B1-517C-9F54-63E9-D8C134F15D96}"/>
                    </a:ext>
                  </a:extLst>
                </p14:cNvPr>
                <p14:cNvContentPartPr/>
                <p14:nvPr/>
              </p14:nvContentPartPr>
              <p14:xfrm>
                <a:off x="11871881" y="2104568"/>
                <a:ext cx="324000" cy="344520"/>
              </p14:xfrm>
            </p:contentPart>
          </mc:Choice>
          <mc:Fallback xmlns="">
            <p:pic>
              <p:nvPicPr>
                <p:cNvPr id="49" name="Ink 48">
                  <a:extLst>
                    <a:ext uri="{FF2B5EF4-FFF2-40B4-BE49-F238E27FC236}">
                      <a16:creationId xmlns:a16="http://schemas.microsoft.com/office/drawing/2014/main" id="{6DE209B1-517C-9F54-63E9-D8C134F15D96}"/>
                    </a:ext>
                  </a:extLst>
                </p:cNvPr>
                <p:cNvPicPr/>
                <p:nvPr/>
              </p:nvPicPr>
              <p:blipFill>
                <a:blip r:embed="rId24"/>
                <a:stretch>
                  <a:fillRect/>
                </a:stretch>
              </p:blipFill>
              <p:spPr>
                <a:xfrm>
                  <a:off x="11863241" y="2095928"/>
                  <a:ext cx="341640" cy="362160"/>
                </a:xfrm>
                <a:prstGeom prst="rect">
                  <a:avLst/>
                </a:prstGeom>
              </p:spPr>
            </p:pic>
          </mc:Fallback>
        </mc:AlternateContent>
      </p:grpSp>
      <p:sp>
        <p:nvSpPr>
          <p:cNvPr id="2" name="Rectangle 1">
            <a:extLst>
              <a:ext uri="{FF2B5EF4-FFF2-40B4-BE49-F238E27FC236}">
                <a16:creationId xmlns:a16="http://schemas.microsoft.com/office/drawing/2014/main" id="{8B44ADB9-040D-572C-AD77-3073F0F1464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BB1B43-F514-010B-7339-B4B295537C2D}"/>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C7FD64E-59CF-EBF2-3203-82E308CAEE00}"/>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8" name="TextBox 7">
            <a:extLst>
              <a:ext uri="{FF2B5EF4-FFF2-40B4-BE49-F238E27FC236}">
                <a16:creationId xmlns:a16="http://schemas.microsoft.com/office/drawing/2014/main" id="{6FF378BF-6950-AE34-47AA-F3C769ECF5F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45888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5" name="Group 24">
            <a:extLst>
              <a:ext uri="{FF2B5EF4-FFF2-40B4-BE49-F238E27FC236}">
                <a16:creationId xmlns:a16="http://schemas.microsoft.com/office/drawing/2014/main" id="{52BE5982-330E-EFC2-E1F0-EEC1AFB841D2}"/>
              </a:ext>
            </a:extLst>
          </p:cNvPr>
          <p:cNvGrpSpPr/>
          <p:nvPr/>
        </p:nvGrpSpPr>
        <p:grpSpPr>
          <a:xfrm>
            <a:off x="9919961" y="4276808"/>
            <a:ext cx="2174400" cy="1681560"/>
            <a:chOff x="9919961" y="4276808"/>
            <a:chExt cx="2174400" cy="1681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BBE83C2-821B-FABC-3900-999198B69BCB}"/>
                    </a:ext>
                  </a:extLst>
                </p14:cNvPr>
                <p14:cNvContentPartPr/>
                <p14:nvPr/>
              </p14:nvContentPartPr>
              <p14:xfrm>
                <a:off x="9919961" y="4276808"/>
                <a:ext cx="660600" cy="1611720"/>
              </p14:xfrm>
            </p:contentPart>
          </mc:Choice>
          <mc:Fallback xmlns="">
            <p:pic>
              <p:nvPicPr>
                <p:cNvPr id="2" name="Ink 1">
                  <a:extLst>
                    <a:ext uri="{FF2B5EF4-FFF2-40B4-BE49-F238E27FC236}">
                      <a16:creationId xmlns:a16="http://schemas.microsoft.com/office/drawing/2014/main" id="{1BBE83C2-821B-FABC-3900-999198B69BCB}"/>
                    </a:ext>
                  </a:extLst>
                </p:cNvPr>
                <p:cNvPicPr/>
                <p:nvPr/>
              </p:nvPicPr>
              <p:blipFill>
                <a:blip r:embed="rId6"/>
                <a:stretch>
                  <a:fillRect/>
                </a:stretch>
              </p:blipFill>
              <p:spPr>
                <a:xfrm>
                  <a:off x="9911321" y="4267808"/>
                  <a:ext cx="678240" cy="162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35E0058-B2E4-1CB8-CB75-7AE777F05D6F}"/>
                    </a:ext>
                  </a:extLst>
                </p14:cNvPr>
                <p14:cNvContentPartPr/>
                <p14:nvPr/>
              </p14:nvContentPartPr>
              <p14:xfrm>
                <a:off x="9938321" y="5799608"/>
                <a:ext cx="112680" cy="158760"/>
              </p14:xfrm>
            </p:contentPart>
          </mc:Choice>
          <mc:Fallback xmlns="">
            <p:pic>
              <p:nvPicPr>
                <p:cNvPr id="3" name="Ink 2">
                  <a:extLst>
                    <a:ext uri="{FF2B5EF4-FFF2-40B4-BE49-F238E27FC236}">
                      <a16:creationId xmlns:a16="http://schemas.microsoft.com/office/drawing/2014/main" id="{835E0058-B2E4-1CB8-CB75-7AE777F05D6F}"/>
                    </a:ext>
                  </a:extLst>
                </p:cNvPr>
                <p:cNvPicPr/>
                <p:nvPr/>
              </p:nvPicPr>
              <p:blipFill>
                <a:blip r:embed="rId8"/>
                <a:stretch>
                  <a:fillRect/>
                </a:stretch>
              </p:blipFill>
              <p:spPr>
                <a:xfrm>
                  <a:off x="9929321" y="5790608"/>
                  <a:ext cx="130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C6DCAAE-6FF6-CCB4-B482-A2FC67C59585}"/>
                    </a:ext>
                  </a:extLst>
                </p14:cNvPr>
                <p14:cNvContentPartPr/>
                <p14:nvPr/>
              </p14:nvContentPartPr>
              <p14:xfrm>
                <a:off x="10813121" y="4690448"/>
                <a:ext cx="303840" cy="461880"/>
              </p14:xfrm>
            </p:contentPart>
          </mc:Choice>
          <mc:Fallback xmlns="">
            <p:pic>
              <p:nvPicPr>
                <p:cNvPr id="8" name="Ink 7">
                  <a:extLst>
                    <a:ext uri="{FF2B5EF4-FFF2-40B4-BE49-F238E27FC236}">
                      <a16:creationId xmlns:a16="http://schemas.microsoft.com/office/drawing/2014/main" id="{FC6DCAAE-6FF6-CCB4-B482-A2FC67C59585}"/>
                    </a:ext>
                  </a:extLst>
                </p:cNvPr>
                <p:cNvPicPr/>
                <p:nvPr/>
              </p:nvPicPr>
              <p:blipFill>
                <a:blip r:embed="rId10"/>
                <a:stretch>
                  <a:fillRect/>
                </a:stretch>
              </p:blipFill>
              <p:spPr>
                <a:xfrm>
                  <a:off x="10804481" y="4681448"/>
                  <a:ext cx="3214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55DC27F-543B-840D-A124-CC100880846B}"/>
                    </a:ext>
                  </a:extLst>
                </p14:cNvPr>
                <p14:cNvContentPartPr/>
                <p14:nvPr/>
              </p14:nvContentPartPr>
              <p14:xfrm>
                <a:off x="11272841" y="4759928"/>
                <a:ext cx="18360" cy="392400"/>
              </p14:xfrm>
            </p:contentPart>
          </mc:Choice>
          <mc:Fallback xmlns="">
            <p:pic>
              <p:nvPicPr>
                <p:cNvPr id="9" name="Ink 8">
                  <a:extLst>
                    <a:ext uri="{FF2B5EF4-FFF2-40B4-BE49-F238E27FC236}">
                      <a16:creationId xmlns:a16="http://schemas.microsoft.com/office/drawing/2014/main" id="{355DC27F-543B-840D-A124-CC100880846B}"/>
                    </a:ext>
                  </a:extLst>
                </p:cNvPr>
                <p:cNvPicPr/>
                <p:nvPr/>
              </p:nvPicPr>
              <p:blipFill>
                <a:blip r:embed="rId12"/>
                <a:stretch>
                  <a:fillRect/>
                </a:stretch>
              </p:blipFill>
              <p:spPr>
                <a:xfrm>
                  <a:off x="11263841" y="4751288"/>
                  <a:ext cx="3600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51719A8-CE07-E6B7-802F-8E1150195EE7}"/>
                    </a:ext>
                  </a:extLst>
                </p14:cNvPr>
                <p14:cNvContentPartPr/>
                <p14:nvPr/>
              </p14:nvContentPartPr>
              <p14:xfrm>
                <a:off x="11181401" y="4739048"/>
                <a:ext cx="221400" cy="479880"/>
              </p14:xfrm>
            </p:contentPart>
          </mc:Choice>
          <mc:Fallback xmlns="">
            <p:pic>
              <p:nvPicPr>
                <p:cNvPr id="14" name="Ink 13">
                  <a:extLst>
                    <a:ext uri="{FF2B5EF4-FFF2-40B4-BE49-F238E27FC236}">
                      <a16:creationId xmlns:a16="http://schemas.microsoft.com/office/drawing/2014/main" id="{051719A8-CE07-E6B7-802F-8E1150195EE7}"/>
                    </a:ext>
                  </a:extLst>
                </p:cNvPr>
                <p:cNvPicPr/>
                <p:nvPr/>
              </p:nvPicPr>
              <p:blipFill>
                <a:blip r:embed="rId14"/>
                <a:stretch>
                  <a:fillRect/>
                </a:stretch>
              </p:blipFill>
              <p:spPr>
                <a:xfrm>
                  <a:off x="11172761" y="4730048"/>
                  <a:ext cx="2390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0FBE1A3-6932-B673-2281-04E9254CD454}"/>
                    </a:ext>
                  </a:extLst>
                </p14:cNvPr>
                <p14:cNvContentPartPr/>
                <p14:nvPr/>
              </p14:nvContentPartPr>
              <p14:xfrm>
                <a:off x="11553281" y="4755608"/>
                <a:ext cx="29160" cy="426240"/>
              </p14:xfrm>
            </p:contentPart>
          </mc:Choice>
          <mc:Fallback xmlns="">
            <p:pic>
              <p:nvPicPr>
                <p:cNvPr id="15" name="Ink 14">
                  <a:extLst>
                    <a:ext uri="{FF2B5EF4-FFF2-40B4-BE49-F238E27FC236}">
                      <a16:creationId xmlns:a16="http://schemas.microsoft.com/office/drawing/2014/main" id="{90FBE1A3-6932-B673-2281-04E9254CD454}"/>
                    </a:ext>
                  </a:extLst>
                </p:cNvPr>
                <p:cNvPicPr/>
                <p:nvPr/>
              </p:nvPicPr>
              <p:blipFill>
                <a:blip r:embed="rId16"/>
                <a:stretch>
                  <a:fillRect/>
                </a:stretch>
              </p:blipFill>
              <p:spPr>
                <a:xfrm>
                  <a:off x="11544281" y="4746968"/>
                  <a:ext cx="46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4BE3BCD0-90E7-94CA-B674-38DC29A0938C}"/>
                    </a:ext>
                  </a:extLst>
                </p14:cNvPr>
                <p14:cNvContentPartPr/>
                <p14:nvPr/>
              </p14:nvContentPartPr>
              <p14:xfrm>
                <a:off x="11539961" y="4780448"/>
                <a:ext cx="257040" cy="42840"/>
              </p14:xfrm>
            </p:contentPart>
          </mc:Choice>
          <mc:Fallback xmlns="">
            <p:pic>
              <p:nvPicPr>
                <p:cNvPr id="21" name="Ink 20">
                  <a:extLst>
                    <a:ext uri="{FF2B5EF4-FFF2-40B4-BE49-F238E27FC236}">
                      <a16:creationId xmlns:a16="http://schemas.microsoft.com/office/drawing/2014/main" id="{4BE3BCD0-90E7-94CA-B674-38DC29A0938C}"/>
                    </a:ext>
                  </a:extLst>
                </p:cNvPr>
                <p:cNvPicPr/>
                <p:nvPr/>
              </p:nvPicPr>
              <p:blipFill>
                <a:blip r:embed="rId18"/>
                <a:stretch>
                  <a:fillRect/>
                </a:stretch>
              </p:blipFill>
              <p:spPr>
                <a:xfrm>
                  <a:off x="11530961" y="4771448"/>
                  <a:ext cx="2746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8B95030-FFAA-49F6-7204-83FD9D022401}"/>
                    </a:ext>
                  </a:extLst>
                </p14:cNvPr>
                <p14:cNvContentPartPr/>
                <p14:nvPr/>
              </p14:nvContentPartPr>
              <p14:xfrm>
                <a:off x="11582081" y="5013008"/>
                <a:ext cx="232920" cy="29520"/>
              </p14:xfrm>
            </p:contentPart>
          </mc:Choice>
          <mc:Fallback xmlns="">
            <p:pic>
              <p:nvPicPr>
                <p:cNvPr id="22" name="Ink 21">
                  <a:extLst>
                    <a:ext uri="{FF2B5EF4-FFF2-40B4-BE49-F238E27FC236}">
                      <a16:creationId xmlns:a16="http://schemas.microsoft.com/office/drawing/2014/main" id="{38B95030-FFAA-49F6-7204-83FD9D022401}"/>
                    </a:ext>
                  </a:extLst>
                </p:cNvPr>
                <p:cNvPicPr/>
                <p:nvPr/>
              </p:nvPicPr>
              <p:blipFill>
                <a:blip r:embed="rId20"/>
                <a:stretch>
                  <a:fillRect/>
                </a:stretch>
              </p:blipFill>
              <p:spPr>
                <a:xfrm>
                  <a:off x="11573081" y="5004368"/>
                  <a:ext cx="250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87F6993A-9BF7-AC93-CA8B-68445C427F60}"/>
                    </a:ext>
                  </a:extLst>
                </p14:cNvPr>
                <p14:cNvContentPartPr/>
                <p14:nvPr/>
              </p14:nvContentPartPr>
              <p14:xfrm>
                <a:off x="11516561" y="5187248"/>
                <a:ext cx="376920" cy="19080"/>
              </p14:xfrm>
            </p:contentPart>
          </mc:Choice>
          <mc:Fallback xmlns="">
            <p:pic>
              <p:nvPicPr>
                <p:cNvPr id="23" name="Ink 22">
                  <a:extLst>
                    <a:ext uri="{FF2B5EF4-FFF2-40B4-BE49-F238E27FC236}">
                      <a16:creationId xmlns:a16="http://schemas.microsoft.com/office/drawing/2014/main" id="{87F6993A-9BF7-AC93-CA8B-68445C427F60}"/>
                    </a:ext>
                  </a:extLst>
                </p:cNvPr>
                <p:cNvPicPr/>
                <p:nvPr/>
              </p:nvPicPr>
              <p:blipFill>
                <a:blip r:embed="rId22"/>
                <a:stretch>
                  <a:fillRect/>
                </a:stretch>
              </p:blipFill>
              <p:spPr>
                <a:xfrm>
                  <a:off x="11507921" y="5178608"/>
                  <a:ext cx="394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EFEA01D-D4F8-1866-B78D-599FEE04D1E4}"/>
                    </a:ext>
                  </a:extLst>
                </p14:cNvPr>
                <p14:cNvContentPartPr/>
                <p14:nvPr/>
              </p14:nvContentPartPr>
              <p14:xfrm>
                <a:off x="12055841" y="5038928"/>
                <a:ext cx="38520" cy="401760"/>
              </p14:xfrm>
            </p:contentPart>
          </mc:Choice>
          <mc:Fallback xmlns="">
            <p:pic>
              <p:nvPicPr>
                <p:cNvPr id="24" name="Ink 23">
                  <a:extLst>
                    <a:ext uri="{FF2B5EF4-FFF2-40B4-BE49-F238E27FC236}">
                      <a16:creationId xmlns:a16="http://schemas.microsoft.com/office/drawing/2014/main" id="{1EFEA01D-D4F8-1866-B78D-599FEE04D1E4}"/>
                    </a:ext>
                  </a:extLst>
                </p:cNvPr>
                <p:cNvPicPr/>
                <p:nvPr/>
              </p:nvPicPr>
              <p:blipFill>
                <a:blip r:embed="rId24"/>
                <a:stretch>
                  <a:fillRect/>
                </a:stretch>
              </p:blipFill>
              <p:spPr>
                <a:xfrm>
                  <a:off x="12046841" y="5030288"/>
                  <a:ext cx="56160" cy="419400"/>
                </a:xfrm>
                <a:prstGeom prst="rect">
                  <a:avLst/>
                </a:prstGeom>
              </p:spPr>
            </p:pic>
          </mc:Fallback>
        </mc:AlternateContent>
      </p:grpSp>
      <p:sp>
        <p:nvSpPr>
          <p:cNvPr id="4" name="Rectangle 3">
            <a:extLst>
              <a:ext uri="{FF2B5EF4-FFF2-40B4-BE49-F238E27FC236}">
                <a16:creationId xmlns:a16="http://schemas.microsoft.com/office/drawing/2014/main" id="{D49AE798-B89F-645B-6615-E501378FFD01}"/>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AE961-2543-4E8A-496C-D6B14AF299B2}"/>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76204B2-71F9-9D18-8A8F-BF4D54BCADCD}"/>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8" name="TextBox 27">
            <a:extLst>
              <a:ext uri="{FF2B5EF4-FFF2-40B4-BE49-F238E27FC236}">
                <a16:creationId xmlns:a16="http://schemas.microsoft.com/office/drawing/2014/main" id="{0D64472E-FE12-5DD2-21EC-4156DE6BE5DB}"/>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799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2" name="Group 21">
            <a:extLst>
              <a:ext uri="{FF2B5EF4-FFF2-40B4-BE49-F238E27FC236}">
                <a16:creationId xmlns:a16="http://schemas.microsoft.com/office/drawing/2014/main" id="{26A681B6-7F7F-88ED-73CD-08E364F008A2}"/>
              </a:ext>
            </a:extLst>
          </p:cNvPr>
          <p:cNvGrpSpPr/>
          <p:nvPr/>
        </p:nvGrpSpPr>
        <p:grpSpPr>
          <a:xfrm>
            <a:off x="9955601" y="1110608"/>
            <a:ext cx="2100960" cy="3157560"/>
            <a:chOff x="9955601" y="1110608"/>
            <a:chExt cx="2100960" cy="315756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185DFE0-A27B-FE27-5FF0-08B17C703CBE}"/>
                    </a:ext>
                  </a:extLst>
                </p14:cNvPr>
                <p14:cNvContentPartPr/>
                <p14:nvPr/>
              </p14:nvContentPartPr>
              <p14:xfrm>
                <a:off x="9955601" y="1110608"/>
                <a:ext cx="719280" cy="3157560"/>
              </p14:xfrm>
            </p:contentPart>
          </mc:Choice>
          <mc:Fallback xmlns="">
            <p:pic>
              <p:nvPicPr>
                <p:cNvPr id="2" name="Ink 1">
                  <a:extLst>
                    <a:ext uri="{FF2B5EF4-FFF2-40B4-BE49-F238E27FC236}">
                      <a16:creationId xmlns:a16="http://schemas.microsoft.com/office/drawing/2014/main" id="{3185DFE0-A27B-FE27-5FF0-08B17C703CBE}"/>
                    </a:ext>
                  </a:extLst>
                </p:cNvPr>
                <p:cNvPicPr/>
                <p:nvPr/>
              </p:nvPicPr>
              <p:blipFill>
                <a:blip r:embed="rId6"/>
                <a:stretch>
                  <a:fillRect/>
                </a:stretch>
              </p:blipFill>
              <p:spPr>
                <a:xfrm>
                  <a:off x="9946601" y="1101968"/>
                  <a:ext cx="736920" cy="317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5399E12-3A9F-E526-D453-8EE122A3FD1E}"/>
                    </a:ext>
                  </a:extLst>
                </p14:cNvPr>
                <p14:cNvContentPartPr/>
                <p14:nvPr/>
              </p14:nvContentPartPr>
              <p14:xfrm>
                <a:off x="10859201" y="2100248"/>
                <a:ext cx="375120" cy="503280"/>
              </p14:xfrm>
            </p:contentPart>
          </mc:Choice>
          <mc:Fallback xmlns="">
            <p:pic>
              <p:nvPicPr>
                <p:cNvPr id="3" name="Ink 2">
                  <a:extLst>
                    <a:ext uri="{FF2B5EF4-FFF2-40B4-BE49-F238E27FC236}">
                      <a16:creationId xmlns:a16="http://schemas.microsoft.com/office/drawing/2014/main" id="{65399E12-3A9F-E526-D453-8EE122A3FD1E}"/>
                    </a:ext>
                  </a:extLst>
                </p:cNvPr>
                <p:cNvPicPr/>
                <p:nvPr/>
              </p:nvPicPr>
              <p:blipFill>
                <a:blip r:embed="rId8"/>
                <a:stretch>
                  <a:fillRect/>
                </a:stretch>
              </p:blipFill>
              <p:spPr>
                <a:xfrm>
                  <a:off x="10850561" y="2091608"/>
                  <a:ext cx="392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B8705900-E341-3E2A-41EA-0F7015885F24}"/>
                    </a:ext>
                  </a:extLst>
                </p14:cNvPr>
                <p14:cNvContentPartPr/>
                <p14:nvPr/>
              </p14:nvContentPartPr>
              <p14:xfrm>
                <a:off x="11413961" y="2174408"/>
                <a:ext cx="47520" cy="333720"/>
              </p14:xfrm>
            </p:contentPart>
          </mc:Choice>
          <mc:Fallback xmlns="">
            <p:pic>
              <p:nvPicPr>
                <p:cNvPr id="4" name="Ink 3">
                  <a:extLst>
                    <a:ext uri="{FF2B5EF4-FFF2-40B4-BE49-F238E27FC236}">
                      <a16:creationId xmlns:a16="http://schemas.microsoft.com/office/drawing/2014/main" id="{B8705900-E341-3E2A-41EA-0F7015885F24}"/>
                    </a:ext>
                  </a:extLst>
                </p:cNvPr>
                <p:cNvPicPr/>
                <p:nvPr/>
              </p:nvPicPr>
              <p:blipFill>
                <a:blip r:embed="rId10"/>
                <a:stretch>
                  <a:fillRect/>
                </a:stretch>
              </p:blipFill>
              <p:spPr>
                <a:xfrm>
                  <a:off x="11404961" y="2165408"/>
                  <a:ext cx="65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7501689-347C-1687-7B48-6C00D6E71CDC}"/>
                    </a:ext>
                  </a:extLst>
                </p14:cNvPr>
                <p14:cNvContentPartPr/>
                <p14:nvPr/>
              </p14:nvContentPartPr>
              <p14:xfrm>
                <a:off x="11447081" y="2053808"/>
                <a:ext cx="13320" cy="360"/>
              </p14:xfrm>
            </p:contentPart>
          </mc:Choice>
          <mc:Fallback xmlns="">
            <p:pic>
              <p:nvPicPr>
                <p:cNvPr id="8" name="Ink 7">
                  <a:extLst>
                    <a:ext uri="{FF2B5EF4-FFF2-40B4-BE49-F238E27FC236}">
                      <a16:creationId xmlns:a16="http://schemas.microsoft.com/office/drawing/2014/main" id="{E7501689-347C-1687-7B48-6C00D6E71CDC}"/>
                    </a:ext>
                  </a:extLst>
                </p:cNvPr>
                <p:cNvPicPr/>
                <p:nvPr/>
              </p:nvPicPr>
              <p:blipFill>
                <a:blip r:embed="rId12"/>
                <a:stretch>
                  <a:fillRect/>
                </a:stretch>
              </p:blipFill>
              <p:spPr>
                <a:xfrm>
                  <a:off x="11438081" y="2044808"/>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B477DB-1E79-3F86-179C-E2B4DA31C56E}"/>
                    </a:ext>
                  </a:extLst>
                </p14:cNvPr>
                <p14:cNvContentPartPr/>
                <p14:nvPr/>
              </p14:nvContentPartPr>
              <p14:xfrm>
                <a:off x="11618801" y="2095208"/>
                <a:ext cx="255240" cy="7920"/>
              </p14:xfrm>
            </p:contentPart>
          </mc:Choice>
          <mc:Fallback xmlns="">
            <p:pic>
              <p:nvPicPr>
                <p:cNvPr id="9" name="Ink 8">
                  <a:extLst>
                    <a:ext uri="{FF2B5EF4-FFF2-40B4-BE49-F238E27FC236}">
                      <a16:creationId xmlns:a16="http://schemas.microsoft.com/office/drawing/2014/main" id="{6BB477DB-1E79-3F86-179C-E2B4DA31C56E}"/>
                    </a:ext>
                  </a:extLst>
                </p:cNvPr>
                <p:cNvPicPr/>
                <p:nvPr/>
              </p:nvPicPr>
              <p:blipFill>
                <a:blip r:embed="rId14"/>
                <a:stretch>
                  <a:fillRect/>
                </a:stretch>
              </p:blipFill>
              <p:spPr>
                <a:xfrm>
                  <a:off x="11610161" y="2086568"/>
                  <a:ext cx="272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2078D66-211E-EFC2-043A-055B7FBA4B0A}"/>
                    </a:ext>
                  </a:extLst>
                </p14:cNvPr>
                <p14:cNvContentPartPr/>
                <p14:nvPr/>
              </p14:nvContentPartPr>
              <p14:xfrm>
                <a:off x="11586401" y="2327408"/>
                <a:ext cx="246960" cy="360"/>
              </p14:xfrm>
            </p:contentPart>
          </mc:Choice>
          <mc:Fallback xmlns="">
            <p:pic>
              <p:nvPicPr>
                <p:cNvPr id="14" name="Ink 13">
                  <a:extLst>
                    <a:ext uri="{FF2B5EF4-FFF2-40B4-BE49-F238E27FC236}">
                      <a16:creationId xmlns:a16="http://schemas.microsoft.com/office/drawing/2014/main" id="{32078D66-211E-EFC2-043A-055B7FBA4B0A}"/>
                    </a:ext>
                  </a:extLst>
                </p:cNvPr>
                <p:cNvPicPr/>
                <p:nvPr/>
              </p:nvPicPr>
              <p:blipFill>
                <a:blip r:embed="rId16"/>
                <a:stretch>
                  <a:fillRect/>
                </a:stretch>
              </p:blipFill>
              <p:spPr>
                <a:xfrm>
                  <a:off x="11577401" y="2318408"/>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A36ACE1E-8B87-05B7-3706-F4D3F687BDB8}"/>
                    </a:ext>
                  </a:extLst>
                </p14:cNvPr>
                <p14:cNvContentPartPr/>
                <p14:nvPr/>
              </p14:nvContentPartPr>
              <p14:xfrm>
                <a:off x="11599721" y="2058128"/>
                <a:ext cx="202680" cy="488520"/>
              </p14:xfrm>
            </p:contentPart>
          </mc:Choice>
          <mc:Fallback xmlns="">
            <p:pic>
              <p:nvPicPr>
                <p:cNvPr id="15" name="Ink 14">
                  <a:extLst>
                    <a:ext uri="{FF2B5EF4-FFF2-40B4-BE49-F238E27FC236}">
                      <a16:creationId xmlns:a16="http://schemas.microsoft.com/office/drawing/2014/main" id="{A36ACE1E-8B87-05B7-3706-F4D3F687BDB8}"/>
                    </a:ext>
                  </a:extLst>
                </p:cNvPr>
                <p:cNvPicPr/>
                <p:nvPr/>
              </p:nvPicPr>
              <p:blipFill>
                <a:blip r:embed="rId18"/>
                <a:stretch>
                  <a:fillRect/>
                </a:stretch>
              </p:blipFill>
              <p:spPr>
                <a:xfrm>
                  <a:off x="11591081" y="2049128"/>
                  <a:ext cx="2203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342081E-458C-7601-2B0F-58E140073720}"/>
                    </a:ext>
                  </a:extLst>
                </p14:cNvPr>
                <p14:cNvContentPartPr/>
                <p14:nvPr/>
              </p14:nvContentPartPr>
              <p14:xfrm>
                <a:off x="11863961" y="2550608"/>
                <a:ext cx="192600" cy="271440"/>
              </p14:xfrm>
            </p:contentPart>
          </mc:Choice>
          <mc:Fallback xmlns="">
            <p:pic>
              <p:nvPicPr>
                <p:cNvPr id="21" name="Ink 20">
                  <a:extLst>
                    <a:ext uri="{FF2B5EF4-FFF2-40B4-BE49-F238E27FC236}">
                      <a16:creationId xmlns:a16="http://schemas.microsoft.com/office/drawing/2014/main" id="{8342081E-458C-7601-2B0F-58E140073720}"/>
                    </a:ext>
                  </a:extLst>
                </p:cNvPr>
                <p:cNvPicPr/>
                <p:nvPr/>
              </p:nvPicPr>
              <p:blipFill>
                <a:blip r:embed="rId20"/>
                <a:stretch>
                  <a:fillRect/>
                </a:stretch>
              </p:blipFill>
              <p:spPr>
                <a:xfrm>
                  <a:off x="11854961" y="2541608"/>
                  <a:ext cx="210240" cy="289080"/>
                </a:xfrm>
                <a:prstGeom prst="rect">
                  <a:avLst/>
                </a:prstGeom>
              </p:spPr>
            </p:pic>
          </mc:Fallback>
        </mc:AlternateContent>
      </p:grpSp>
      <p:sp>
        <p:nvSpPr>
          <p:cNvPr id="23" name="Rectangle 22">
            <a:extLst>
              <a:ext uri="{FF2B5EF4-FFF2-40B4-BE49-F238E27FC236}">
                <a16:creationId xmlns:a16="http://schemas.microsoft.com/office/drawing/2014/main" id="{9070EC7C-7D41-6FAF-8392-19653079378A}"/>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D9EA8E-0663-0BFE-65D4-26588D3E0384}"/>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A4D2B9-2BC6-6710-38B1-58EF43240B29}"/>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6" name="TextBox 25">
            <a:extLst>
              <a:ext uri="{FF2B5EF4-FFF2-40B4-BE49-F238E27FC236}">
                <a16:creationId xmlns:a16="http://schemas.microsoft.com/office/drawing/2014/main" id="{BB293814-9FC3-F094-3074-1039B638EEED}"/>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3230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FDF68-4583-BE56-9621-E2AF7C7A3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2878" y="283313"/>
            <a:ext cx="8272654" cy="4699590"/>
          </a:xfrm>
          <a:prstGeom prst="rect">
            <a:avLst/>
          </a:prstGeom>
        </p:spPr>
      </p:pic>
      <p:pic>
        <p:nvPicPr>
          <p:cNvPr id="6" name="Picture 5">
            <a:extLst>
              <a:ext uri="{FF2B5EF4-FFF2-40B4-BE49-F238E27FC236}">
                <a16:creationId xmlns:a16="http://schemas.microsoft.com/office/drawing/2014/main" id="{40E88DD3-02D3-516C-82E2-E266E63B50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2878" y="5087678"/>
            <a:ext cx="8272654" cy="1430079"/>
          </a:xfrm>
          <a:prstGeom prst="rect">
            <a:avLst/>
          </a:prstGeom>
        </p:spPr>
      </p:pic>
      <p:pic>
        <p:nvPicPr>
          <p:cNvPr id="7" name="Picture 6">
            <a:extLst>
              <a:ext uri="{FF2B5EF4-FFF2-40B4-BE49-F238E27FC236}">
                <a16:creationId xmlns:a16="http://schemas.microsoft.com/office/drawing/2014/main" id="{5B0B1B82-EB05-009D-6808-81058175A7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32878" y="3561906"/>
            <a:ext cx="8272654" cy="1525772"/>
          </a:xfrm>
          <a:prstGeom prst="rect">
            <a:avLst/>
          </a:prstGeom>
        </p:spPr>
      </p:pic>
      <p:sp>
        <p:nvSpPr>
          <p:cNvPr id="10" name="TextBox 9">
            <a:extLst>
              <a:ext uri="{FF2B5EF4-FFF2-40B4-BE49-F238E27FC236}">
                <a16:creationId xmlns:a16="http://schemas.microsoft.com/office/drawing/2014/main" id="{8A5600B3-4A9E-B85B-1C62-43615EF498F4}"/>
              </a:ext>
            </a:extLst>
          </p:cNvPr>
          <p:cNvSpPr txBox="1"/>
          <p:nvPr/>
        </p:nvSpPr>
        <p:spPr>
          <a:xfrm>
            <a:off x="6090676" y="4183912"/>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1" name="TextBox 10">
            <a:extLst>
              <a:ext uri="{FF2B5EF4-FFF2-40B4-BE49-F238E27FC236}">
                <a16:creationId xmlns:a16="http://schemas.microsoft.com/office/drawing/2014/main" id="{381D4353-2F44-3725-491E-4E984E2AD253}"/>
              </a:ext>
            </a:extLst>
          </p:cNvPr>
          <p:cNvSpPr txBox="1"/>
          <p:nvPr/>
        </p:nvSpPr>
        <p:spPr>
          <a:xfrm>
            <a:off x="6090676" y="576971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7F7A0689-C33A-CAA8-C1B3-ADA6E809516B}"/>
              </a:ext>
            </a:extLst>
          </p:cNvPr>
          <p:cNvSpPr txBox="1"/>
          <p:nvPr/>
        </p:nvSpPr>
        <p:spPr>
          <a:xfrm>
            <a:off x="6074725"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A2B094C7-32B4-26C2-0E47-8E68FEC25AE3}"/>
              </a:ext>
            </a:extLst>
          </p:cNvPr>
          <p:cNvSpPr txBox="1"/>
          <p:nvPr/>
        </p:nvSpPr>
        <p:spPr>
          <a:xfrm>
            <a:off x="9547674"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16" name="TextBox 15">
            <a:extLst>
              <a:ext uri="{FF2B5EF4-FFF2-40B4-BE49-F238E27FC236}">
                <a16:creationId xmlns:a16="http://schemas.microsoft.com/office/drawing/2014/main" id="{1A1CD206-4092-359A-5D31-BB3A055BBF5D}"/>
              </a:ext>
            </a:extLst>
          </p:cNvPr>
          <p:cNvSpPr txBox="1"/>
          <p:nvPr/>
        </p:nvSpPr>
        <p:spPr>
          <a:xfrm>
            <a:off x="6090676" y="2638757"/>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17" name="TextBox 16">
            <a:extLst>
              <a:ext uri="{FF2B5EF4-FFF2-40B4-BE49-F238E27FC236}">
                <a16:creationId xmlns:a16="http://schemas.microsoft.com/office/drawing/2014/main" id="{B06E4172-A442-16F7-EC5C-9C9EA49DB594}"/>
              </a:ext>
            </a:extLst>
          </p:cNvPr>
          <p:cNvSpPr txBox="1"/>
          <p:nvPr/>
        </p:nvSpPr>
        <p:spPr>
          <a:xfrm>
            <a:off x="6501499" y="4206772"/>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8" name="TextBox 17">
            <a:extLst>
              <a:ext uri="{FF2B5EF4-FFF2-40B4-BE49-F238E27FC236}">
                <a16:creationId xmlns:a16="http://schemas.microsoft.com/office/drawing/2014/main" id="{C669FBB4-DCFF-CB46-B201-18B433A2D7FB}"/>
              </a:ext>
            </a:extLst>
          </p:cNvPr>
          <p:cNvSpPr txBox="1"/>
          <p:nvPr/>
        </p:nvSpPr>
        <p:spPr>
          <a:xfrm>
            <a:off x="9037364" y="4185508"/>
            <a:ext cx="182880" cy="182880"/>
          </a:xfrm>
          <a:prstGeom prst="rect">
            <a:avLst/>
          </a:prstGeom>
          <a:solidFill>
            <a:schemeClr val="tx1"/>
          </a:solidFill>
        </p:spPr>
        <p:txBody>
          <a:bodyPr wrap="none" rtlCol="0" anchor="ctr">
            <a:spAutoFit/>
          </a:bodyPr>
          <a:lstStyle/>
          <a:p>
            <a:pPr algn="ctr"/>
            <a:r>
              <a:rPr lang="en-US" sz="1600" dirty="0">
                <a:solidFill>
                  <a:srgbClr val="0000FF"/>
                </a:solidFill>
                <a:latin typeface="Garamond" panose="02020404030301010803" pitchFamily="18" charset="0"/>
              </a:rPr>
              <a:t>0</a:t>
            </a:r>
            <a:endParaRPr lang="en-US" dirty="0">
              <a:solidFill>
                <a:srgbClr val="0000FF"/>
              </a:solidFill>
              <a:latin typeface="Garamond" panose="02020404030301010803" pitchFamily="18" charset="0"/>
            </a:endParaRPr>
          </a:p>
        </p:txBody>
      </p:sp>
      <p:sp>
        <p:nvSpPr>
          <p:cNvPr id="19" name="TextBox 18">
            <a:extLst>
              <a:ext uri="{FF2B5EF4-FFF2-40B4-BE49-F238E27FC236}">
                <a16:creationId xmlns:a16="http://schemas.microsoft.com/office/drawing/2014/main" id="{E09FF8A0-98C0-A057-DA73-7346D1BDE1BE}"/>
              </a:ext>
            </a:extLst>
          </p:cNvPr>
          <p:cNvSpPr txBox="1"/>
          <p:nvPr/>
        </p:nvSpPr>
        <p:spPr>
          <a:xfrm>
            <a:off x="7983577" y="4185815"/>
            <a:ext cx="91440" cy="182880"/>
          </a:xfrm>
          <a:prstGeom prst="rect">
            <a:avLst/>
          </a:prstGeom>
          <a:solidFill>
            <a:schemeClr val="tx1"/>
          </a:solidFill>
        </p:spPr>
        <p:txBody>
          <a:bodyPr wrap="none" rtlCol="0" anchor="ctr">
            <a:spAutoFit/>
          </a:bodyPr>
          <a:lstStyle/>
          <a:p>
            <a:pPr algn="ctr"/>
            <a:r>
              <a:rPr lang="en-US" sz="1600" dirty="0">
                <a:solidFill>
                  <a:srgbClr val="FF0000"/>
                </a:solidFill>
                <a:latin typeface="Garamond" panose="02020404030301010803" pitchFamily="18" charset="0"/>
              </a:rPr>
              <a:t>1</a:t>
            </a:r>
            <a:endParaRPr lang="en-US" dirty="0">
              <a:solidFill>
                <a:srgbClr val="FF0000"/>
              </a:solidFill>
              <a:latin typeface="Garamond" panose="02020404030301010803" pitchFamily="18" charset="0"/>
            </a:endParaRPr>
          </a:p>
        </p:txBody>
      </p:sp>
      <p:sp>
        <p:nvSpPr>
          <p:cNvPr id="20" name="TextBox 19">
            <a:extLst>
              <a:ext uri="{FF2B5EF4-FFF2-40B4-BE49-F238E27FC236}">
                <a16:creationId xmlns:a16="http://schemas.microsoft.com/office/drawing/2014/main" id="{4EF9B885-0982-6E74-C8DA-2899B5558E19}"/>
              </a:ext>
            </a:extLst>
          </p:cNvPr>
          <p:cNvSpPr txBox="1"/>
          <p:nvPr/>
        </p:nvSpPr>
        <p:spPr>
          <a:xfrm>
            <a:off x="6793563" y="6480758"/>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grpSp>
        <p:nvGrpSpPr>
          <p:cNvPr id="23" name="Group 22">
            <a:extLst>
              <a:ext uri="{FF2B5EF4-FFF2-40B4-BE49-F238E27FC236}">
                <a16:creationId xmlns:a16="http://schemas.microsoft.com/office/drawing/2014/main" id="{E7E32443-F2E8-5100-583A-8F6F4B9979C8}"/>
              </a:ext>
            </a:extLst>
          </p:cNvPr>
          <p:cNvGrpSpPr/>
          <p:nvPr/>
        </p:nvGrpSpPr>
        <p:grpSpPr>
          <a:xfrm>
            <a:off x="9949121" y="2661848"/>
            <a:ext cx="1122480" cy="3246120"/>
            <a:chOff x="9949121" y="2661848"/>
            <a:chExt cx="1122480" cy="324612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888109C-E2C4-38F2-6F61-0A437E7D1D81}"/>
                    </a:ext>
                  </a:extLst>
                </p14:cNvPr>
                <p14:cNvContentPartPr/>
                <p14:nvPr/>
              </p14:nvContentPartPr>
              <p14:xfrm>
                <a:off x="9949121" y="2661848"/>
                <a:ext cx="600120" cy="3246120"/>
              </p14:xfrm>
            </p:contentPart>
          </mc:Choice>
          <mc:Fallback xmlns="">
            <p:pic>
              <p:nvPicPr>
                <p:cNvPr id="2" name="Ink 1">
                  <a:extLst>
                    <a:ext uri="{FF2B5EF4-FFF2-40B4-BE49-F238E27FC236}">
                      <a16:creationId xmlns:a16="http://schemas.microsoft.com/office/drawing/2014/main" id="{8888109C-E2C4-38F2-6F61-0A437E7D1D81}"/>
                    </a:ext>
                  </a:extLst>
                </p:cNvPr>
                <p:cNvPicPr/>
                <p:nvPr/>
              </p:nvPicPr>
              <p:blipFill>
                <a:blip r:embed="rId6"/>
                <a:stretch>
                  <a:fillRect/>
                </a:stretch>
              </p:blipFill>
              <p:spPr>
                <a:xfrm>
                  <a:off x="9940121" y="2652848"/>
                  <a:ext cx="617760" cy="32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30382F4-0D78-29C9-B31A-E38C1BDF820A}"/>
                    </a:ext>
                  </a:extLst>
                </p14:cNvPr>
                <p14:cNvContentPartPr/>
                <p14:nvPr/>
              </p14:nvContentPartPr>
              <p14:xfrm>
                <a:off x="10785401" y="3543848"/>
                <a:ext cx="286200" cy="541080"/>
              </p14:xfrm>
            </p:contentPart>
          </mc:Choice>
          <mc:Fallback xmlns="">
            <p:pic>
              <p:nvPicPr>
                <p:cNvPr id="3" name="Ink 2">
                  <a:extLst>
                    <a:ext uri="{FF2B5EF4-FFF2-40B4-BE49-F238E27FC236}">
                      <a16:creationId xmlns:a16="http://schemas.microsoft.com/office/drawing/2014/main" id="{030382F4-0D78-29C9-B31A-E38C1BDF820A}"/>
                    </a:ext>
                  </a:extLst>
                </p:cNvPr>
                <p:cNvPicPr/>
                <p:nvPr/>
              </p:nvPicPr>
              <p:blipFill>
                <a:blip r:embed="rId8"/>
                <a:stretch>
                  <a:fillRect/>
                </a:stretch>
              </p:blipFill>
              <p:spPr>
                <a:xfrm>
                  <a:off x="10776761" y="3535208"/>
                  <a:ext cx="303840" cy="558720"/>
                </a:xfrm>
                <a:prstGeom prst="rect">
                  <a:avLst/>
                </a:prstGeom>
              </p:spPr>
            </p:pic>
          </mc:Fallback>
        </mc:AlternateContent>
      </p:grpSp>
      <p:grpSp>
        <p:nvGrpSpPr>
          <p:cNvPr id="22" name="Group 21">
            <a:extLst>
              <a:ext uri="{FF2B5EF4-FFF2-40B4-BE49-F238E27FC236}">
                <a16:creationId xmlns:a16="http://schemas.microsoft.com/office/drawing/2014/main" id="{6E081F6C-9B37-BF13-E8F3-64F91D4099E0}"/>
              </a:ext>
            </a:extLst>
          </p:cNvPr>
          <p:cNvGrpSpPr/>
          <p:nvPr/>
        </p:nvGrpSpPr>
        <p:grpSpPr>
          <a:xfrm>
            <a:off x="11339081" y="3525128"/>
            <a:ext cx="717840" cy="814320"/>
            <a:chOff x="11339081" y="3525128"/>
            <a:chExt cx="717840" cy="814320"/>
          </a:xfrm>
        </p:grpSpPr>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D0C4B0C-820D-6599-4426-B678817A7E72}"/>
                    </a:ext>
                  </a:extLst>
                </p14:cNvPr>
                <p14:cNvContentPartPr/>
                <p14:nvPr/>
              </p14:nvContentPartPr>
              <p14:xfrm>
                <a:off x="11339081" y="3715928"/>
                <a:ext cx="42840" cy="371520"/>
              </p14:xfrm>
            </p:contentPart>
          </mc:Choice>
          <mc:Fallback xmlns="">
            <p:pic>
              <p:nvPicPr>
                <p:cNvPr id="4" name="Ink 3">
                  <a:extLst>
                    <a:ext uri="{FF2B5EF4-FFF2-40B4-BE49-F238E27FC236}">
                      <a16:creationId xmlns:a16="http://schemas.microsoft.com/office/drawing/2014/main" id="{DD0C4B0C-820D-6599-4426-B678817A7E72}"/>
                    </a:ext>
                  </a:extLst>
                </p:cNvPr>
                <p:cNvPicPr/>
                <p:nvPr/>
              </p:nvPicPr>
              <p:blipFill>
                <a:blip r:embed="rId10"/>
                <a:stretch>
                  <a:fillRect/>
                </a:stretch>
              </p:blipFill>
              <p:spPr>
                <a:xfrm>
                  <a:off x="11330441" y="3706928"/>
                  <a:ext cx="6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13D1EDFC-5125-610A-FD59-732716C2CC6D}"/>
                    </a:ext>
                  </a:extLst>
                </p14:cNvPr>
                <p14:cNvContentPartPr/>
                <p14:nvPr/>
              </p14:nvContentPartPr>
              <p14:xfrm>
                <a:off x="11363201" y="3525128"/>
                <a:ext cx="360" cy="360"/>
              </p14:xfrm>
            </p:contentPart>
          </mc:Choice>
          <mc:Fallback xmlns="">
            <p:pic>
              <p:nvPicPr>
                <p:cNvPr id="8" name="Ink 7">
                  <a:extLst>
                    <a:ext uri="{FF2B5EF4-FFF2-40B4-BE49-F238E27FC236}">
                      <a16:creationId xmlns:a16="http://schemas.microsoft.com/office/drawing/2014/main" id="{13D1EDFC-5125-610A-FD59-732716C2CC6D}"/>
                    </a:ext>
                  </a:extLst>
                </p:cNvPr>
                <p:cNvPicPr/>
                <p:nvPr/>
              </p:nvPicPr>
              <p:blipFill>
                <a:blip r:embed="rId12"/>
                <a:stretch>
                  <a:fillRect/>
                </a:stretch>
              </p:blipFill>
              <p:spPr>
                <a:xfrm>
                  <a:off x="11354201" y="35161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92A814D-C1BA-F668-2181-CF81647F9A35}"/>
                    </a:ext>
                  </a:extLst>
                </p14:cNvPr>
                <p14:cNvContentPartPr/>
                <p14:nvPr/>
              </p14:nvContentPartPr>
              <p14:xfrm>
                <a:off x="11594681" y="3687848"/>
                <a:ext cx="29160" cy="284760"/>
              </p14:xfrm>
            </p:contentPart>
          </mc:Choice>
          <mc:Fallback xmlns="">
            <p:pic>
              <p:nvPicPr>
                <p:cNvPr id="9" name="Ink 8">
                  <a:extLst>
                    <a:ext uri="{FF2B5EF4-FFF2-40B4-BE49-F238E27FC236}">
                      <a16:creationId xmlns:a16="http://schemas.microsoft.com/office/drawing/2014/main" id="{892A814D-C1BA-F668-2181-CF81647F9A35}"/>
                    </a:ext>
                  </a:extLst>
                </p:cNvPr>
                <p:cNvPicPr/>
                <p:nvPr/>
              </p:nvPicPr>
              <p:blipFill>
                <a:blip r:embed="rId14"/>
                <a:stretch>
                  <a:fillRect/>
                </a:stretch>
              </p:blipFill>
              <p:spPr>
                <a:xfrm>
                  <a:off x="11586041" y="3678848"/>
                  <a:ext cx="46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DDFA8EF-EE97-0B37-6444-E0E314AA5061}"/>
                    </a:ext>
                  </a:extLst>
                </p14:cNvPr>
                <p14:cNvContentPartPr/>
                <p14:nvPr/>
              </p14:nvContentPartPr>
              <p14:xfrm>
                <a:off x="11591081" y="3599288"/>
                <a:ext cx="221040" cy="38160"/>
              </p14:xfrm>
            </p:contentPart>
          </mc:Choice>
          <mc:Fallback xmlns="">
            <p:pic>
              <p:nvPicPr>
                <p:cNvPr id="14" name="Ink 13">
                  <a:extLst>
                    <a:ext uri="{FF2B5EF4-FFF2-40B4-BE49-F238E27FC236}">
                      <a16:creationId xmlns:a16="http://schemas.microsoft.com/office/drawing/2014/main" id="{6DDFA8EF-EE97-0B37-6444-E0E314AA5061}"/>
                    </a:ext>
                  </a:extLst>
                </p:cNvPr>
                <p:cNvPicPr/>
                <p:nvPr/>
              </p:nvPicPr>
              <p:blipFill>
                <a:blip r:embed="rId16"/>
                <a:stretch>
                  <a:fillRect/>
                </a:stretch>
              </p:blipFill>
              <p:spPr>
                <a:xfrm>
                  <a:off x="11582441" y="3590288"/>
                  <a:ext cx="238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5046EC3-74B2-62B2-FDF3-DCBD64B8505D}"/>
                    </a:ext>
                  </a:extLst>
                </p14:cNvPr>
                <p14:cNvContentPartPr/>
                <p14:nvPr/>
              </p14:nvContentPartPr>
              <p14:xfrm>
                <a:off x="11534921" y="3863888"/>
                <a:ext cx="253080" cy="155880"/>
              </p14:xfrm>
            </p:contentPart>
          </mc:Choice>
          <mc:Fallback xmlns="">
            <p:pic>
              <p:nvPicPr>
                <p:cNvPr id="15" name="Ink 14">
                  <a:extLst>
                    <a:ext uri="{FF2B5EF4-FFF2-40B4-BE49-F238E27FC236}">
                      <a16:creationId xmlns:a16="http://schemas.microsoft.com/office/drawing/2014/main" id="{65046EC3-74B2-62B2-FDF3-DCBD64B8505D}"/>
                    </a:ext>
                  </a:extLst>
                </p:cNvPr>
                <p:cNvPicPr/>
                <p:nvPr/>
              </p:nvPicPr>
              <p:blipFill>
                <a:blip r:embed="rId18"/>
                <a:stretch>
                  <a:fillRect/>
                </a:stretch>
              </p:blipFill>
              <p:spPr>
                <a:xfrm>
                  <a:off x="11526281" y="3855248"/>
                  <a:ext cx="270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D15C9C5-B322-49B6-86E3-2480A71C7675}"/>
                    </a:ext>
                  </a:extLst>
                </p14:cNvPr>
                <p14:cNvContentPartPr/>
                <p14:nvPr/>
              </p14:nvContentPartPr>
              <p14:xfrm>
                <a:off x="12029201" y="4012568"/>
                <a:ext cx="27720" cy="326880"/>
              </p14:xfrm>
            </p:contentPart>
          </mc:Choice>
          <mc:Fallback xmlns="">
            <p:pic>
              <p:nvPicPr>
                <p:cNvPr id="21" name="Ink 20">
                  <a:extLst>
                    <a:ext uri="{FF2B5EF4-FFF2-40B4-BE49-F238E27FC236}">
                      <a16:creationId xmlns:a16="http://schemas.microsoft.com/office/drawing/2014/main" id="{6D15C9C5-B322-49B6-86E3-2480A71C7675}"/>
                    </a:ext>
                  </a:extLst>
                </p:cNvPr>
                <p:cNvPicPr/>
                <p:nvPr/>
              </p:nvPicPr>
              <p:blipFill>
                <a:blip r:embed="rId20"/>
                <a:stretch>
                  <a:fillRect/>
                </a:stretch>
              </p:blipFill>
              <p:spPr>
                <a:xfrm>
                  <a:off x="12020561" y="4003568"/>
                  <a:ext cx="45360" cy="344520"/>
                </a:xfrm>
                <a:prstGeom prst="rect">
                  <a:avLst/>
                </a:prstGeom>
              </p:spPr>
            </p:pic>
          </mc:Fallback>
        </mc:AlternateContent>
      </p:grpSp>
      <p:sp>
        <p:nvSpPr>
          <p:cNvPr id="24" name="Rectangle 23">
            <a:extLst>
              <a:ext uri="{FF2B5EF4-FFF2-40B4-BE49-F238E27FC236}">
                <a16:creationId xmlns:a16="http://schemas.microsoft.com/office/drawing/2014/main" id="{4408D8AE-ACB2-7FF3-E2A6-780FC59F6DB4}"/>
              </a:ext>
            </a:extLst>
          </p:cNvPr>
          <p:cNvSpPr/>
          <p:nvPr/>
        </p:nvSpPr>
        <p:spPr>
          <a:xfrm>
            <a:off x="6074725" y="4158895"/>
            <a:ext cx="650989" cy="253617"/>
          </a:xfrm>
          <a:prstGeom prst="rect">
            <a:avLst/>
          </a:prstGeom>
          <a:noFill/>
          <a:ln w="28575">
            <a:solidFill>
              <a:srgbClr val="32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2CE2C6-773F-4DFC-8101-D394F1BDEE99}"/>
              </a:ext>
            </a:extLst>
          </p:cNvPr>
          <p:cNvSpPr/>
          <p:nvPr/>
        </p:nvSpPr>
        <p:spPr>
          <a:xfrm>
            <a:off x="7198289" y="4136035"/>
            <a:ext cx="1022028" cy="310641"/>
          </a:xfrm>
          <a:prstGeom prst="rect">
            <a:avLst/>
          </a:prstGeom>
          <a:noFill/>
          <a:ln w="28575">
            <a:solidFill>
              <a:srgbClr val="FF16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A28EFA4-D657-B670-F31B-383F5C3B2455}"/>
              </a:ext>
            </a:extLst>
          </p:cNvPr>
          <p:cNvSpPr txBox="1"/>
          <p:nvPr/>
        </p:nvSpPr>
        <p:spPr>
          <a:xfrm>
            <a:off x="2680924" y="1072781"/>
            <a:ext cx="327334" cy="228600"/>
          </a:xfrm>
          <a:prstGeom prst="rect">
            <a:avLst/>
          </a:prstGeom>
          <a:solidFill>
            <a:schemeClr val="tx1"/>
          </a:solidFill>
        </p:spPr>
        <p:txBody>
          <a:bodyPr wrap="none" rtlCol="0" anchor="ctr">
            <a:spAutoFit/>
          </a:bodyPr>
          <a:lstStyle/>
          <a:p>
            <a:pPr algn="ctr"/>
            <a:r>
              <a:rPr lang="en-US" sz="1600" dirty="0">
                <a:solidFill>
                  <a:schemeClr val="bg1"/>
                </a:solidFill>
                <a:latin typeface="Garamond" panose="02020404030301010803" pitchFamily="18" charset="0"/>
              </a:rPr>
              <a:t>X</a:t>
            </a:r>
            <a:endParaRPr lang="en-US"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84829B4E-1599-E0D2-4D1E-EB10738BE0C3}"/>
              </a:ext>
            </a:extLst>
          </p:cNvPr>
          <p:cNvSpPr txBox="1"/>
          <p:nvPr/>
        </p:nvSpPr>
        <p:spPr>
          <a:xfrm>
            <a:off x="2839181" y="1553921"/>
            <a:ext cx="282449" cy="261610"/>
          </a:xfrm>
          <a:prstGeom prst="rect">
            <a:avLst/>
          </a:prstGeom>
          <a:solidFill>
            <a:schemeClr val="tx1"/>
          </a:solidFill>
        </p:spPr>
        <p:txBody>
          <a:bodyPr wrap="none" rtlCol="0" anchor="ctr">
            <a:spAutoFit/>
          </a:bodyPr>
          <a:lstStyle/>
          <a:p>
            <a:pPr algn="ctr"/>
            <a:r>
              <a:rPr lang="en-US" sz="1100" dirty="0">
                <a:solidFill>
                  <a:schemeClr val="bg1"/>
                </a:solidFill>
                <a:latin typeface="Garamond" panose="02020404030301010803" pitchFamily="18" charset="0"/>
              </a:rPr>
              <a:t>X</a:t>
            </a:r>
            <a:endParaRPr lang="en-US" sz="12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8034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p:spTree>
    <p:extLst>
      <p:ext uri="{BB962C8B-B14F-4D97-AF65-F5344CB8AC3E}">
        <p14:creationId xmlns:p14="http://schemas.microsoft.com/office/powerpoint/2010/main" val="103813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fontScale="77500" lnSpcReduction="20000"/>
          </a:bodyPr>
          <a:lstStyle/>
          <a:p>
            <a:r>
              <a:rPr lang="en-US" dirty="0"/>
              <a:t>Mediation is defined as a model in which a variable X affects a variable Y through at least one mediator M</a:t>
            </a:r>
            <a:br>
              <a:rPr lang="en-US" dirty="0"/>
            </a:br>
            <a:endParaRPr lang="en-US" dirty="0"/>
          </a:p>
          <a:p>
            <a:r>
              <a:rPr lang="en-US" dirty="0"/>
              <a:t>The effect of X on Y is often referred to as the </a:t>
            </a:r>
            <a:r>
              <a:rPr lang="en-US" b="1" dirty="0"/>
              <a:t>total effect</a:t>
            </a:r>
            <a:br>
              <a:rPr lang="en-US" dirty="0"/>
            </a:br>
            <a:endParaRPr lang="en-US" dirty="0"/>
          </a:p>
          <a:p>
            <a:r>
              <a:rPr lang="en-US" dirty="0"/>
              <a:t>This total effect is said to be decomposable into a </a:t>
            </a:r>
            <a:r>
              <a:rPr lang="en-US" b="1" dirty="0"/>
              <a:t>direct effect </a:t>
            </a:r>
            <a:r>
              <a:rPr lang="en-US" dirty="0"/>
              <a:t>and an </a:t>
            </a:r>
            <a:r>
              <a:rPr lang="en-US" b="1" dirty="0"/>
              <a:t>indirect effect</a:t>
            </a:r>
          </a:p>
          <a:p>
            <a:endParaRPr lang="en-US" dirty="0"/>
          </a:p>
          <a:p>
            <a:r>
              <a:rPr lang="en-US" dirty="0"/>
              <a:t>The </a:t>
            </a:r>
            <a:r>
              <a:rPr lang="en-US" b="1" dirty="0"/>
              <a:t>indirect effect </a:t>
            </a:r>
            <a:r>
              <a:rPr lang="en-US" dirty="0"/>
              <a:t>is the effect that is mediated from X to Y via M</a:t>
            </a:r>
          </a:p>
          <a:p>
            <a:endParaRPr lang="en-US" dirty="0"/>
          </a:p>
          <a:p>
            <a:r>
              <a:rPr lang="en-US" dirty="0"/>
              <a:t>The remainder of the total effect that is not indirect (mediated) is called the </a:t>
            </a:r>
            <a:r>
              <a:rPr lang="en-US" b="1" dirty="0"/>
              <a:t>direct effect</a:t>
            </a:r>
          </a:p>
        </p:txBody>
      </p:sp>
    </p:spTree>
    <p:extLst>
      <p:ext uri="{BB962C8B-B14F-4D97-AF65-F5344CB8AC3E}">
        <p14:creationId xmlns:p14="http://schemas.microsoft.com/office/powerpoint/2010/main" val="14056643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154184351"/>
              </p:ext>
            </p:extLst>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25516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This subject was assigned to the treatment, the observed mediator value was “1”, and the observed outcome was “9”</a:t>
            </a:r>
          </a:p>
          <a:p>
            <a:r>
              <a:rPr lang="en-US" dirty="0"/>
              <a:t>The potential outcomes on the mediator indicated that the treatment appeared to have an impact on the mediator</a:t>
            </a:r>
          </a:p>
          <a:p>
            <a:r>
              <a:rPr lang="en-US" dirty="0"/>
              <a:t>What about the other effects?</a:t>
            </a:r>
          </a:p>
          <a:p>
            <a:endParaRPr lang="en-US" dirty="0"/>
          </a:p>
          <a:p>
            <a:endParaRPr lang="en-US" dirty="0"/>
          </a:p>
          <a:p>
            <a:endParaRPr lang="en-US" dirty="0"/>
          </a:p>
        </p:txBody>
      </p:sp>
    </p:spTree>
    <p:extLst>
      <p:ext uri="{BB962C8B-B14F-4D97-AF65-F5344CB8AC3E}">
        <p14:creationId xmlns:p14="http://schemas.microsoft.com/office/powerpoint/2010/main" val="16483057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CDE(0) =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CDE(1) =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Both controlled direct effects are positive, but of different magnitude, indicating the possibility of an X-M interaction</a:t>
            </a:r>
          </a:p>
          <a:p>
            <a:endParaRPr lang="en-US" dirty="0"/>
          </a:p>
          <a:p>
            <a:r>
              <a:rPr lang="en-US" dirty="0"/>
              <a:t>Holding the mediator constant at either of its possible levels, yields a positive controlled direct treatment effect</a:t>
            </a:r>
          </a:p>
          <a:p>
            <a:endParaRPr lang="en-US" dirty="0"/>
          </a:p>
          <a:p>
            <a:endParaRPr lang="en-US" dirty="0"/>
          </a:p>
        </p:txBody>
      </p:sp>
    </p:spTree>
    <p:extLst>
      <p:ext uri="{BB962C8B-B14F-4D97-AF65-F5344CB8AC3E}">
        <p14:creationId xmlns:p14="http://schemas.microsoft.com/office/powerpoint/2010/main" val="1212312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NDE(0) =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10</a:t>
            </a:r>
            <a:r>
              <a:rPr lang="en-US" dirty="0"/>
              <a:t> – Y</a:t>
            </a:r>
            <a:r>
              <a:rPr lang="en-US" baseline="-25000" dirty="0"/>
              <a:t>00 </a:t>
            </a:r>
            <a:r>
              <a:rPr lang="en-US" dirty="0"/>
              <a:t>= 6 – 4 = 2</a:t>
            </a:r>
            <a:endParaRPr lang="en-US" baseline="-25000" dirty="0"/>
          </a:p>
          <a:p>
            <a:endParaRPr lang="en-US" baseline="-25000" dirty="0"/>
          </a:p>
          <a:p>
            <a:endParaRPr lang="en-US" dirty="0"/>
          </a:p>
          <a:p>
            <a:r>
              <a:rPr lang="en-US" dirty="0"/>
              <a:t>NED(1) = Y</a:t>
            </a:r>
            <a:r>
              <a:rPr lang="en-US" baseline="-25000" dirty="0"/>
              <a:t>1M</a:t>
            </a:r>
            <a:r>
              <a:rPr lang="en-US" baseline="-45000" dirty="0"/>
              <a:t>1</a:t>
            </a:r>
            <a:r>
              <a:rPr lang="en-US" dirty="0"/>
              <a:t> – Y</a:t>
            </a:r>
            <a:r>
              <a:rPr lang="en-US" baseline="-25000" dirty="0"/>
              <a:t>0M</a:t>
            </a:r>
            <a:r>
              <a:rPr lang="en-US" baseline="-45000" dirty="0"/>
              <a:t>1</a:t>
            </a:r>
            <a:r>
              <a:rPr lang="en-US" baseline="-25000" dirty="0"/>
              <a:t> </a:t>
            </a:r>
            <a:r>
              <a:rPr lang="en-US" dirty="0"/>
              <a:t>= Y</a:t>
            </a:r>
            <a:r>
              <a:rPr lang="en-US" baseline="-25000" dirty="0"/>
              <a:t>11</a:t>
            </a:r>
            <a:r>
              <a:rPr lang="en-US" dirty="0"/>
              <a:t> – Y</a:t>
            </a:r>
            <a:r>
              <a:rPr lang="en-US" baseline="-25000" dirty="0"/>
              <a:t>01 </a:t>
            </a:r>
            <a:r>
              <a:rPr lang="en-US" dirty="0"/>
              <a:t>= 9 – 5 = 4</a:t>
            </a:r>
            <a:endParaRPr lang="en-US" baseline="-25000" dirty="0"/>
          </a:p>
          <a:p>
            <a:endParaRPr lang="en-US" dirty="0"/>
          </a:p>
          <a:p>
            <a:r>
              <a:rPr lang="en-US" dirty="0"/>
              <a:t>The two natural direct effects (either holding potential outcome M constant at the value it would have achieved under treatment or control) are both positive</a:t>
            </a:r>
          </a:p>
          <a:p>
            <a:endParaRPr lang="en-US" dirty="0"/>
          </a:p>
          <a:p>
            <a:r>
              <a:rPr lang="en-US" dirty="0"/>
              <a:t>The two NDEs are identical to the CDEs – this will not always be the case!</a:t>
            </a:r>
          </a:p>
          <a:p>
            <a:endParaRPr lang="en-US" dirty="0"/>
          </a:p>
          <a:p>
            <a:endParaRPr lang="en-US" dirty="0"/>
          </a:p>
        </p:txBody>
      </p:sp>
    </p:spTree>
    <p:extLst>
      <p:ext uri="{BB962C8B-B14F-4D97-AF65-F5344CB8AC3E}">
        <p14:creationId xmlns:p14="http://schemas.microsoft.com/office/powerpoint/2010/main" val="2885866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NIE(0) =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01</a:t>
            </a:r>
            <a:r>
              <a:rPr lang="en-US" dirty="0"/>
              <a:t> – Y</a:t>
            </a:r>
            <a:r>
              <a:rPr lang="en-US" baseline="-25000" dirty="0"/>
              <a:t>00 </a:t>
            </a:r>
            <a:r>
              <a:rPr lang="en-US" dirty="0"/>
              <a:t>= 5 – 4 = 1</a:t>
            </a:r>
            <a:endParaRPr lang="en-US" baseline="-25000" dirty="0"/>
          </a:p>
          <a:p>
            <a:endParaRPr lang="en-US" dirty="0"/>
          </a:p>
          <a:p>
            <a:r>
              <a:rPr lang="en-US" dirty="0"/>
              <a:t>NIE(1) = Y</a:t>
            </a:r>
            <a:r>
              <a:rPr lang="en-US" baseline="-25000" dirty="0"/>
              <a:t>1M</a:t>
            </a:r>
            <a:r>
              <a:rPr lang="en-US" baseline="-45000" dirty="0"/>
              <a:t>1</a:t>
            </a:r>
            <a:r>
              <a:rPr lang="en-US" dirty="0"/>
              <a:t> – Y</a:t>
            </a:r>
            <a:r>
              <a:rPr lang="en-US" baseline="-25000" dirty="0"/>
              <a:t>1M</a:t>
            </a:r>
            <a:r>
              <a:rPr lang="en-US" baseline="-45000" dirty="0"/>
              <a:t>0</a:t>
            </a:r>
            <a:r>
              <a:rPr lang="en-US" baseline="-25000" dirty="0"/>
              <a:t> </a:t>
            </a:r>
            <a:r>
              <a:rPr lang="en-US" dirty="0"/>
              <a:t>= Y</a:t>
            </a:r>
            <a:r>
              <a:rPr lang="en-US" baseline="-25000" dirty="0"/>
              <a:t>11</a:t>
            </a:r>
            <a:r>
              <a:rPr lang="en-US" dirty="0"/>
              <a:t> – Y</a:t>
            </a:r>
            <a:r>
              <a:rPr lang="en-US" baseline="-25000" dirty="0"/>
              <a:t>10 </a:t>
            </a:r>
            <a:r>
              <a:rPr lang="en-US" dirty="0"/>
              <a:t>= 9 – 6 = 3</a:t>
            </a:r>
            <a:endParaRPr lang="en-US" baseline="-25000" dirty="0"/>
          </a:p>
          <a:p>
            <a:endParaRPr lang="en-US" dirty="0"/>
          </a:p>
          <a:p>
            <a:r>
              <a:rPr lang="en-US" dirty="0"/>
              <a:t>The two natural indirect effects (either holding X constant at treatment or control) are both positive</a:t>
            </a:r>
          </a:p>
          <a:p>
            <a:endParaRPr lang="en-US" dirty="0"/>
          </a:p>
        </p:txBody>
      </p:sp>
    </p:spTree>
    <p:extLst>
      <p:ext uri="{BB962C8B-B14F-4D97-AF65-F5344CB8AC3E}">
        <p14:creationId xmlns:p14="http://schemas.microsoft.com/office/powerpoint/2010/main" val="242112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Y</a:t>
            </a:r>
            <a:r>
              <a:rPr lang="en-US" baseline="-25000" dirty="0"/>
              <a:t>1M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 Y</a:t>
            </a:r>
            <a:r>
              <a:rPr lang="en-US" baseline="-25000" dirty="0"/>
              <a:t>00 </a:t>
            </a:r>
            <a:r>
              <a:rPr lang="en-US" dirty="0"/>
              <a:t>= 9 – 4 = 5</a:t>
            </a:r>
          </a:p>
          <a:p>
            <a:r>
              <a:rPr lang="en-US" dirty="0"/>
              <a:t>TE = Y</a:t>
            </a:r>
            <a:r>
              <a:rPr lang="en-US" baseline="-25000" dirty="0"/>
              <a:t>1M</a:t>
            </a:r>
            <a:r>
              <a:rPr lang="en-US" baseline="-45000" dirty="0"/>
              <a:t>1</a:t>
            </a:r>
            <a:r>
              <a:rPr lang="en-US" dirty="0"/>
              <a:t> –Y</a:t>
            </a:r>
            <a:r>
              <a:rPr lang="en-US" baseline="-25000" dirty="0"/>
              <a:t>1M</a:t>
            </a:r>
            <a:r>
              <a:rPr lang="en-US" baseline="-45000" dirty="0"/>
              <a:t>0</a:t>
            </a:r>
            <a:r>
              <a:rPr lang="en-US" baseline="-25000" dirty="0"/>
              <a:t> </a:t>
            </a:r>
            <a:r>
              <a:rPr lang="en-US" dirty="0"/>
              <a:t>+ Y</a:t>
            </a:r>
            <a:r>
              <a:rPr lang="en-US" baseline="-25000" dirty="0"/>
              <a:t>1M</a:t>
            </a:r>
            <a:r>
              <a:rPr lang="en-US" baseline="-45000" dirty="0"/>
              <a:t>0</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10 </a:t>
            </a:r>
            <a:r>
              <a:rPr lang="en-US" dirty="0"/>
              <a:t>+ Y</a:t>
            </a:r>
            <a:r>
              <a:rPr lang="en-US" baseline="-25000" dirty="0"/>
              <a:t>10</a:t>
            </a:r>
            <a:r>
              <a:rPr lang="en-US" dirty="0"/>
              <a:t> – Y</a:t>
            </a:r>
            <a:r>
              <a:rPr lang="en-US" baseline="-25000" dirty="0"/>
              <a:t>00 </a:t>
            </a:r>
            <a:r>
              <a:rPr lang="en-US" dirty="0"/>
              <a:t>= 9 – 6 + 6 - 4 = 9 – 4 = 5</a:t>
            </a:r>
          </a:p>
          <a:p>
            <a:r>
              <a:rPr lang="en-US" dirty="0"/>
              <a:t>TE = Y</a:t>
            </a:r>
            <a:r>
              <a:rPr lang="en-US" baseline="-25000" dirty="0"/>
              <a:t>1M</a:t>
            </a:r>
            <a:r>
              <a:rPr lang="en-US" baseline="-45000" dirty="0"/>
              <a:t>1</a:t>
            </a:r>
            <a:r>
              <a:rPr lang="en-US" dirty="0"/>
              <a:t> –Y</a:t>
            </a:r>
            <a:r>
              <a:rPr lang="en-US" baseline="-25000" dirty="0"/>
              <a:t>0M</a:t>
            </a:r>
            <a:r>
              <a:rPr lang="en-US" baseline="-45000" dirty="0"/>
              <a:t>1</a:t>
            </a:r>
            <a:r>
              <a:rPr lang="en-US" baseline="-25000" dirty="0"/>
              <a:t> </a:t>
            </a:r>
            <a:r>
              <a:rPr lang="en-US" dirty="0"/>
              <a:t>+ Y</a:t>
            </a:r>
            <a:r>
              <a:rPr lang="en-US" baseline="-25000" dirty="0"/>
              <a:t>0M</a:t>
            </a:r>
            <a:r>
              <a:rPr lang="en-US" baseline="-45000" dirty="0"/>
              <a:t>1</a:t>
            </a:r>
            <a:r>
              <a:rPr lang="en-US" dirty="0"/>
              <a:t> – Y</a:t>
            </a:r>
            <a:r>
              <a:rPr lang="en-US" baseline="-25000" dirty="0"/>
              <a:t>0M</a:t>
            </a:r>
            <a:r>
              <a:rPr lang="en-US" baseline="-45000" dirty="0"/>
              <a:t>0</a:t>
            </a:r>
            <a:r>
              <a:rPr lang="en-US" baseline="-25000" dirty="0"/>
              <a:t> </a:t>
            </a:r>
            <a:r>
              <a:rPr lang="en-US" dirty="0"/>
              <a:t>= Y</a:t>
            </a:r>
            <a:r>
              <a:rPr lang="en-US" baseline="-25000" dirty="0"/>
              <a:t>11</a:t>
            </a:r>
            <a:r>
              <a:rPr lang="en-US" dirty="0"/>
              <a:t> –Y</a:t>
            </a:r>
            <a:r>
              <a:rPr lang="en-US" baseline="-25000" dirty="0"/>
              <a:t>01 </a:t>
            </a:r>
            <a:r>
              <a:rPr lang="en-US" dirty="0"/>
              <a:t>+ Y</a:t>
            </a:r>
            <a:r>
              <a:rPr lang="en-US" baseline="-25000" dirty="0"/>
              <a:t>01</a:t>
            </a:r>
            <a:r>
              <a:rPr lang="en-US" dirty="0"/>
              <a:t> – Y</a:t>
            </a:r>
            <a:r>
              <a:rPr lang="en-US" baseline="-25000" dirty="0"/>
              <a:t>00 </a:t>
            </a:r>
            <a:r>
              <a:rPr lang="en-US" dirty="0"/>
              <a:t>= 9 – 5 + 5 - 4 = 9 – 4 = 5</a:t>
            </a:r>
          </a:p>
          <a:p>
            <a:r>
              <a:rPr lang="en-US" dirty="0"/>
              <a:t>TE = Y</a:t>
            </a:r>
            <a:r>
              <a:rPr lang="en-US" baseline="-25000" dirty="0"/>
              <a:t>1M</a:t>
            </a:r>
            <a:r>
              <a:rPr lang="en-US" baseline="-45000" dirty="0"/>
              <a:t>0</a:t>
            </a:r>
            <a:r>
              <a:rPr lang="en-US" dirty="0"/>
              <a:t> – Y</a:t>
            </a:r>
            <a:r>
              <a:rPr lang="en-US" baseline="-25000" dirty="0"/>
              <a:t>0M</a:t>
            </a:r>
            <a:r>
              <a:rPr lang="en-US" baseline="-45000" dirty="0"/>
              <a:t>0</a:t>
            </a:r>
            <a:r>
              <a:rPr lang="en-US" dirty="0"/>
              <a:t> + Y</a:t>
            </a:r>
            <a:r>
              <a:rPr lang="en-US" baseline="-25000" dirty="0"/>
              <a:t>0M</a:t>
            </a:r>
            <a:r>
              <a:rPr lang="en-US" baseline="-45000" dirty="0"/>
              <a:t>1</a:t>
            </a:r>
            <a:r>
              <a:rPr lang="en-US" dirty="0"/>
              <a:t> – Y</a:t>
            </a:r>
            <a:r>
              <a:rPr lang="en-US" baseline="-25000" dirty="0"/>
              <a:t>0M</a:t>
            </a:r>
            <a:r>
              <a:rPr lang="en-US" baseline="-45000" dirty="0"/>
              <a:t>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10</a:t>
            </a:r>
            <a:r>
              <a:rPr lang="en-US" dirty="0"/>
              <a:t> – Y</a:t>
            </a:r>
            <a:r>
              <a:rPr lang="en-US" baseline="-25000" dirty="0"/>
              <a:t>00</a:t>
            </a:r>
            <a:r>
              <a:rPr lang="en-US" dirty="0"/>
              <a:t> + Y</a:t>
            </a:r>
            <a:r>
              <a:rPr lang="en-US" baseline="-25000" dirty="0"/>
              <a:t>01</a:t>
            </a:r>
            <a:r>
              <a:rPr lang="en-US" dirty="0"/>
              <a:t> – Y</a:t>
            </a:r>
            <a:r>
              <a:rPr lang="en-US" baseline="-25000" dirty="0"/>
              <a:t>00</a:t>
            </a:r>
            <a:r>
              <a:rPr lang="en-US" dirty="0"/>
              <a:t> + (Y</a:t>
            </a:r>
            <a:r>
              <a:rPr lang="en-US" baseline="-25000" dirty="0"/>
              <a:t>11</a:t>
            </a:r>
            <a:r>
              <a:rPr lang="en-US" dirty="0"/>
              <a:t> – Y</a:t>
            </a:r>
            <a:r>
              <a:rPr lang="en-US" baseline="-25000" dirty="0"/>
              <a:t>10</a:t>
            </a:r>
            <a:r>
              <a:rPr lang="en-US" dirty="0"/>
              <a:t> – Y</a:t>
            </a:r>
            <a:r>
              <a:rPr lang="en-US" baseline="-25000" dirty="0"/>
              <a:t>01</a:t>
            </a:r>
            <a:r>
              <a:rPr lang="en-US" dirty="0"/>
              <a:t> + Y</a:t>
            </a:r>
            <a:r>
              <a:rPr lang="en-US" baseline="-25000" dirty="0"/>
              <a:t>00</a:t>
            </a:r>
            <a:r>
              <a:rPr lang="en-US" dirty="0"/>
              <a:t>)(M</a:t>
            </a:r>
            <a:r>
              <a:rPr lang="en-US" baseline="-25000" dirty="0"/>
              <a:t>1</a:t>
            </a:r>
            <a:r>
              <a:rPr lang="en-US" dirty="0"/>
              <a:t> – M</a:t>
            </a:r>
            <a:r>
              <a:rPr lang="en-US" baseline="-25000" dirty="0"/>
              <a:t>0</a:t>
            </a:r>
            <a:r>
              <a:rPr lang="en-US" dirty="0"/>
              <a:t>) = </a:t>
            </a:r>
            <a:br>
              <a:rPr lang="en-US" dirty="0"/>
            </a:br>
            <a:r>
              <a:rPr lang="en-US" dirty="0"/>
              <a:t>		Y</a:t>
            </a:r>
            <a:r>
              <a:rPr lang="en-US" baseline="-25000" dirty="0"/>
              <a:t>11</a:t>
            </a:r>
            <a:r>
              <a:rPr lang="en-US" dirty="0"/>
              <a:t> –Y</a:t>
            </a:r>
            <a:r>
              <a:rPr lang="en-US" baseline="-25000" dirty="0"/>
              <a:t>00</a:t>
            </a:r>
            <a:r>
              <a:rPr lang="en-US" dirty="0"/>
              <a:t>(1 – 0) = </a:t>
            </a:r>
            <a:br>
              <a:rPr lang="en-US" dirty="0"/>
            </a:br>
            <a:r>
              <a:rPr lang="en-US" dirty="0"/>
              <a:t>		Y</a:t>
            </a:r>
            <a:r>
              <a:rPr lang="en-US" baseline="-25000" dirty="0"/>
              <a:t>11</a:t>
            </a:r>
            <a:r>
              <a:rPr lang="en-US" dirty="0"/>
              <a:t> –Y</a:t>
            </a:r>
            <a:r>
              <a:rPr lang="en-US" baseline="-25000" dirty="0"/>
              <a:t>00 </a:t>
            </a:r>
            <a:r>
              <a:rPr lang="en-US" dirty="0"/>
              <a:t>= 9 – 4 = 5</a:t>
            </a:r>
          </a:p>
        </p:txBody>
      </p:sp>
    </p:spTree>
    <p:extLst>
      <p:ext uri="{BB962C8B-B14F-4D97-AF65-F5344CB8AC3E}">
        <p14:creationId xmlns:p14="http://schemas.microsoft.com/office/powerpoint/2010/main" val="373857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TE = 5</a:t>
            </a:r>
          </a:p>
          <a:p>
            <a:r>
              <a:rPr lang="en-US" dirty="0"/>
              <a:t>NDE(0) = 2				NDE(1) = 4</a:t>
            </a:r>
          </a:p>
          <a:p>
            <a:r>
              <a:rPr lang="en-US" dirty="0"/>
              <a:t>NIE(0) = 1				NIE(1) = 3</a:t>
            </a:r>
          </a:p>
          <a:p>
            <a:endParaRPr lang="en-US" dirty="0"/>
          </a:p>
          <a:p>
            <a:r>
              <a:rPr lang="en-US" dirty="0"/>
              <a:t>TE can be decomposed into NDE(0) and NIE(1) or NED(1) and NIE(0) </a:t>
            </a:r>
          </a:p>
        </p:txBody>
      </p:sp>
    </p:spTree>
    <p:extLst>
      <p:ext uri="{BB962C8B-B14F-4D97-AF65-F5344CB8AC3E}">
        <p14:creationId xmlns:p14="http://schemas.microsoft.com/office/powerpoint/2010/main" val="3341016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74168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bl>
          </a:graphicData>
        </a:graphic>
      </p:graphicFrame>
      <p:sp>
        <p:nvSpPr>
          <p:cNvPr id="3" name="Content Placeholder 2">
            <a:extLst>
              <a:ext uri="{FF2B5EF4-FFF2-40B4-BE49-F238E27FC236}">
                <a16:creationId xmlns:a16="http://schemas.microsoft.com/office/drawing/2014/main" id="{793DD5AE-EE1E-A699-4E87-60FED646D89E}"/>
              </a:ext>
            </a:extLst>
          </p:cNvPr>
          <p:cNvSpPr txBox="1">
            <a:spLocks/>
          </p:cNvSpPr>
          <p:nvPr/>
        </p:nvSpPr>
        <p:spPr>
          <a:xfrm>
            <a:off x="913795" y="3239554"/>
            <a:ext cx="10353762" cy="36184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this individual sailor, eating lemons increases scores on scurvy remediation by 5 points</a:t>
            </a:r>
          </a:p>
          <a:p>
            <a:endParaRPr lang="en-US" dirty="0"/>
          </a:p>
          <a:p>
            <a:r>
              <a:rPr lang="en-US" dirty="0"/>
              <a:t>Based on the NIE(1), NDE(0) decomposition 3 points are increased due to the sufficient vitamin C levels, and 2 points are increased due to other reasons</a:t>
            </a:r>
          </a:p>
          <a:p>
            <a:endParaRPr lang="en-US" dirty="0"/>
          </a:p>
          <a:p>
            <a:r>
              <a:rPr lang="en-US" dirty="0"/>
              <a:t>Based on the NIE(0), NDE(1) decomposition 1 points are increased due to the sufficient vitamin C levels, and 4 points are increased due to other reasons</a:t>
            </a:r>
          </a:p>
          <a:p>
            <a:endParaRPr lang="en-US" dirty="0"/>
          </a:p>
        </p:txBody>
      </p:sp>
    </p:spTree>
    <p:extLst>
      <p:ext uri="{BB962C8B-B14F-4D97-AF65-F5344CB8AC3E}">
        <p14:creationId xmlns:p14="http://schemas.microsoft.com/office/powerpoint/2010/main" val="19225033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F78-116C-8726-3E66-B7B54B5CF19B}"/>
              </a:ext>
            </a:extLst>
          </p:cNvPr>
          <p:cNvSpPr>
            <a:spLocks noGrp="1"/>
          </p:cNvSpPr>
          <p:nvPr>
            <p:ph type="title"/>
          </p:nvPr>
        </p:nvSpPr>
        <p:spPr/>
        <p:txBody>
          <a:bodyPr>
            <a:normAutofit/>
          </a:bodyPr>
          <a:lstStyle/>
          <a:p>
            <a:r>
              <a:rPr lang="en-US" dirty="0"/>
              <a:t>Potential outcomes in mediation</a:t>
            </a:r>
          </a:p>
        </p:txBody>
      </p:sp>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nvPr>
        </p:nvGraphicFramePr>
        <p:xfrm>
          <a:off x="1170201" y="2182387"/>
          <a:ext cx="9964292" cy="3708400"/>
        </p:xfrm>
        <a:graphic>
          <a:graphicData uri="http://schemas.openxmlformats.org/drawingml/2006/table">
            <a:tbl>
              <a:tblPr firstRow="1" bandRow="1">
                <a:tableStyleId>{073A0DAA-6AF3-43AB-8588-CEC1D06C72B9}</a:tableStyleId>
              </a:tblPr>
              <a:tblGrid>
                <a:gridCol w="766484">
                  <a:extLst>
                    <a:ext uri="{9D8B030D-6E8A-4147-A177-3AD203B41FA5}">
                      <a16:colId xmlns:a16="http://schemas.microsoft.com/office/drawing/2014/main" val="423115001"/>
                    </a:ext>
                  </a:extLst>
                </a:gridCol>
                <a:gridCol w="766484">
                  <a:extLst>
                    <a:ext uri="{9D8B030D-6E8A-4147-A177-3AD203B41FA5}">
                      <a16:colId xmlns:a16="http://schemas.microsoft.com/office/drawing/2014/main" val="3964050218"/>
                    </a:ext>
                  </a:extLst>
                </a:gridCol>
                <a:gridCol w="766484">
                  <a:extLst>
                    <a:ext uri="{9D8B030D-6E8A-4147-A177-3AD203B41FA5}">
                      <a16:colId xmlns:a16="http://schemas.microsoft.com/office/drawing/2014/main" val="2213008572"/>
                    </a:ext>
                  </a:extLst>
                </a:gridCol>
                <a:gridCol w="766484">
                  <a:extLst>
                    <a:ext uri="{9D8B030D-6E8A-4147-A177-3AD203B41FA5}">
                      <a16:colId xmlns:a16="http://schemas.microsoft.com/office/drawing/2014/main" val="3119221081"/>
                    </a:ext>
                  </a:extLst>
                </a:gridCol>
                <a:gridCol w="766484">
                  <a:extLst>
                    <a:ext uri="{9D8B030D-6E8A-4147-A177-3AD203B41FA5}">
                      <a16:colId xmlns:a16="http://schemas.microsoft.com/office/drawing/2014/main" val="1680386968"/>
                    </a:ext>
                  </a:extLst>
                </a:gridCol>
                <a:gridCol w="766484">
                  <a:extLst>
                    <a:ext uri="{9D8B030D-6E8A-4147-A177-3AD203B41FA5}">
                      <a16:colId xmlns:a16="http://schemas.microsoft.com/office/drawing/2014/main" val="1396329686"/>
                    </a:ext>
                  </a:extLst>
                </a:gridCol>
                <a:gridCol w="766484">
                  <a:extLst>
                    <a:ext uri="{9D8B030D-6E8A-4147-A177-3AD203B41FA5}">
                      <a16:colId xmlns:a16="http://schemas.microsoft.com/office/drawing/2014/main" val="1168915491"/>
                    </a:ext>
                  </a:extLst>
                </a:gridCol>
                <a:gridCol w="766484">
                  <a:extLst>
                    <a:ext uri="{9D8B030D-6E8A-4147-A177-3AD203B41FA5}">
                      <a16:colId xmlns:a16="http://schemas.microsoft.com/office/drawing/2014/main" val="403241504"/>
                    </a:ext>
                  </a:extLst>
                </a:gridCol>
                <a:gridCol w="766484">
                  <a:extLst>
                    <a:ext uri="{9D8B030D-6E8A-4147-A177-3AD203B41FA5}">
                      <a16:colId xmlns:a16="http://schemas.microsoft.com/office/drawing/2014/main" val="4216835491"/>
                    </a:ext>
                  </a:extLst>
                </a:gridCol>
                <a:gridCol w="766484">
                  <a:extLst>
                    <a:ext uri="{9D8B030D-6E8A-4147-A177-3AD203B41FA5}">
                      <a16:colId xmlns:a16="http://schemas.microsoft.com/office/drawing/2014/main" val="738058263"/>
                    </a:ext>
                  </a:extLst>
                </a:gridCol>
                <a:gridCol w="766484">
                  <a:extLst>
                    <a:ext uri="{9D8B030D-6E8A-4147-A177-3AD203B41FA5}">
                      <a16:colId xmlns:a16="http://schemas.microsoft.com/office/drawing/2014/main" val="1216217277"/>
                    </a:ext>
                  </a:extLst>
                </a:gridCol>
                <a:gridCol w="766484">
                  <a:extLst>
                    <a:ext uri="{9D8B030D-6E8A-4147-A177-3AD203B41FA5}">
                      <a16:colId xmlns:a16="http://schemas.microsoft.com/office/drawing/2014/main" val="2892629158"/>
                    </a:ext>
                  </a:extLst>
                </a:gridCol>
                <a:gridCol w="766484">
                  <a:extLst>
                    <a:ext uri="{9D8B030D-6E8A-4147-A177-3AD203B41FA5}">
                      <a16:colId xmlns:a16="http://schemas.microsoft.com/office/drawing/2014/main" val="78036233"/>
                    </a:ext>
                  </a:extLst>
                </a:gridCol>
              </a:tblGrid>
              <a:tr h="370840">
                <a:tc>
                  <a:txBody>
                    <a:bodyPr/>
                    <a:lstStyle/>
                    <a:p>
                      <a:r>
                        <a:rPr lang="es-ES" dirty="0"/>
                        <a:t>X</a:t>
                      </a:r>
                      <a:endParaRPr lang="en-US" dirty="0"/>
                    </a:p>
                  </a:txBody>
                  <a:tcPr/>
                </a:tc>
                <a:tc>
                  <a:txBody>
                    <a:bodyPr/>
                    <a:lstStyle/>
                    <a:p>
                      <a:r>
                        <a:rPr lang="en-US" dirty="0"/>
                        <a:t>M</a:t>
                      </a:r>
                    </a:p>
                  </a:txBody>
                  <a:tcPr/>
                </a:tc>
                <a:tc>
                  <a:txBody>
                    <a:bodyPr/>
                    <a:lstStyle/>
                    <a:p>
                      <a:r>
                        <a:rPr lang="en-US" dirty="0"/>
                        <a:t>Y</a:t>
                      </a:r>
                    </a:p>
                  </a:txBody>
                  <a:tcP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00</a:t>
                      </a:r>
                    </a:p>
                  </a:txBody>
                  <a:tcPr/>
                </a:tc>
                <a:tc>
                  <a:txBody>
                    <a:bodyPr/>
                    <a:lstStyle/>
                    <a:p>
                      <a:r>
                        <a:rPr lang="en-US" dirty="0"/>
                        <a:t>Y</a:t>
                      </a:r>
                      <a:r>
                        <a:rPr lang="en-US" baseline="-25000" dirty="0"/>
                        <a:t>01</a:t>
                      </a:r>
                    </a:p>
                  </a:txBody>
                  <a:tcPr/>
                </a:tc>
                <a:tc>
                  <a:txBody>
                    <a:bodyPr/>
                    <a:lstStyle/>
                    <a:p>
                      <a:r>
                        <a:rPr lang="en-US" dirty="0"/>
                        <a:t>Y</a:t>
                      </a:r>
                      <a:r>
                        <a:rPr lang="en-US" baseline="-25000" dirty="0"/>
                        <a:t>10</a:t>
                      </a:r>
                    </a:p>
                  </a:txBody>
                  <a:tcPr/>
                </a:tc>
                <a:tc>
                  <a:txBody>
                    <a:bodyPr/>
                    <a:lstStyle/>
                    <a:p>
                      <a:r>
                        <a:rPr lang="en-US" dirty="0"/>
                        <a:t>Y</a:t>
                      </a:r>
                      <a:r>
                        <a:rPr lang="en-US" baseline="-25000" dirty="0"/>
                        <a:t>11</a:t>
                      </a:r>
                    </a:p>
                  </a:txBody>
                  <a:tcPr/>
                </a:tc>
                <a:tc>
                  <a:txBody>
                    <a:bodyPr/>
                    <a:lstStyle/>
                    <a:p>
                      <a:r>
                        <a:rPr lang="en-US" dirty="0"/>
                        <a:t>Y</a:t>
                      </a:r>
                      <a:r>
                        <a:rPr lang="en-US" baseline="-25000" dirty="0"/>
                        <a:t>0M</a:t>
                      </a:r>
                      <a:r>
                        <a:rPr lang="en-US" baseline="-45000" dirty="0"/>
                        <a:t>0</a:t>
                      </a:r>
                    </a:p>
                  </a:txBody>
                  <a:tcP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extLst>
                  <a:ext uri="{0D108BD9-81ED-4DB2-BD59-A6C34878D82A}">
                    <a16:rowId xmlns:a16="http://schemas.microsoft.com/office/drawing/2014/main" val="507240601"/>
                  </a:ext>
                </a:extLst>
              </a:tr>
              <a:tr h="370840">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b="1" dirty="0">
                          <a:highlight>
                            <a:srgbClr val="FFFF00"/>
                          </a:highlight>
                        </a:rPr>
                        <a:t>0</a:t>
                      </a:r>
                    </a:p>
                  </a:txBody>
                  <a:tcPr/>
                </a:tc>
                <a:tc>
                  <a:txBody>
                    <a:bodyPr/>
                    <a:lstStyle/>
                    <a:p>
                      <a:r>
                        <a:rPr lang="en-US" dirty="0"/>
                        <a:t>0</a:t>
                      </a:r>
                    </a:p>
                  </a:txBody>
                  <a:tcPr/>
                </a:tc>
                <a:tc>
                  <a:txBody>
                    <a:bodyPr/>
                    <a:lstStyle/>
                    <a:p>
                      <a:r>
                        <a:rPr lang="en-US" dirty="0">
                          <a:highlight>
                            <a:srgbClr val="FFFF00"/>
                          </a:highlight>
                        </a:rPr>
                        <a:t>5</a:t>
                      </a:r>
                    </a:p>
                  </a:txBody>
                  <a:tcPr/>
                </a:tc>
                <a:tc>
                  <a:txBody>
                    <a:bodyPr/>
                    <a:lstStyle/>
                    <a:p>
                      <a:r>
                        <a:rPr lang="en-US" dirty="0"/>
                        <a:t>6</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5</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1975708793"/>
                  </a:ext>
                </a:extLst>
              </a:tr>
              <a:tr h="370840">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extLst>
                  <a:ext uri="{0D108BD9-81ED-4DB2-BD59-A6C34878D82A}">
                    <a16:rowId xmlns:a16="http://schemas.microsoft.com/office/drawing/2014/main" val="817390427"/>
                  </a:ext>
                </a:extLst>
              </a:tr>
              <a:tr h="370840">
                <a:tc>
                  <a:txBody>
                    <a:bodyPr/>
                    <a:lstStyle/>
                    <a:p>
                      <a:r>
                        <a:rPr lang="en-US" dirty="0"/>
                        <a:t>0</a:t>
                      </a:r>
                    </a:p>
                  </a:txBody>
                  <a:tcPr/>
                </a:tc>
                <a:tc>
                  <a:txBody>
                    <a:bodyPr/>
                    <a:lstStyle/>
                    <a:p>
                      <a:r>
                        <a:rPr lang="en-US" dirty="0"/>
                        <a:t>0</a:t>
                      </a:r>
                    </a:p>
                  </a:txBody>
                  <a:tcPr/>
                </a:tc>
                <a:tc>
                  <a:txBody>
                    <a:bodyPr/>
                    <a:lstStyle/>
                    <a:p>
                      <a:r>
                        <a:rPr lang="en-US" dirty="0"/>
                        <a:t>4</a:t>
                      </a:r>
                    </a:p>
                  </a:txBody>
                  <a:tcPr/>
                </a:tc>
                <a:tc>
                  <a:txBody>
                    <a:bodyPr/>
                    <a:lstStyle/>
                    <a:p>
                      <a:r>
                        <a:rPr lang="en-US" b="1" dirty="0">
                          <a:highlight>
                            <a:srgbClr val="FFFF00"/>
                          </a:highlight>
                        </a:rPr>
                        <a:t>0</a:t>
                      </a:r>
                    </a:p>
                  </a:txBody>
                  <a:tcPr/>
                </a:tc>
                <a:tc>
                  <a:txBody>
                    <a:bodyPr/>
                    <a:lstStyle/>
                    <a:p>
                      <a:r>
                        <a:rPr lang="en-US" dirty="0"/>
                        <a:t>1</a:t>
                      </a:r>
                    </a:p>
                  </a:txBody>
                  <a:tcPr/>
                </a:tc>
                <a:tc>
                  <a:txBody>
                    <a:bodyPr/>
                    <a:lstStyle/>
                    <a:p>
                      <a:r>
                        <a:rPr lang="en-US" dirty="0">
                          <a:highlight>
                            <a:srgbClr val="FFFF00"/>
                          </a:highlight>
                        </a:rPr>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tc>
                  <a:txBody>
                    <a:bodyPr/>
                    <a:lstStyle/>
                    <a:p>
                      <a:r>
                        <a:rPr lang="en-US" dirty="0"/>
                        <a:t>4</a:t>
                      </a:r>
                    </a:p>
                  </a:txBody>
                  <a:tcPr/>
                </a:tc>
                <a:tc>
                  <a:txBody>
                    <a:bodyPr/>
                    <a:lstStyle/>
                    <a:p>
                      <a:r>
                        <a:rPr lang="en-US" dirty="0"/>
                        <a:t>7</a:t>
                      </a:r>
                    </a:p>
                  </a:txBody>
                  <a:tcPr/>
                </a:tc>
                <a:tc>
                  <a:txBody>
                    <a:bodyPr/>
                    <a:lstStyle/>
                    <a:p>
                      <a:r>
                        <a:rPr lang="en-US" dirty="0"/>
                        <a:t>7</a:t>
                      </a:r>
                    </a:p>
                  </a:txBody>
                  <a:tcPr/>
                </a:tc>
                <a:tc>
                  <a:txBody>
                    <a:bodyPr/>
                    <a:lstStyle/>
                    <a:p>
                      <a:r>
                        <a:rPr lang="en-US" dirty="0"/>
                        <a:t>4</a:t>
                      </a:r>
                    </a:p>
                  </a:txBody>
                  <a:tcPr/>
                </a:tc>
                <a:extLst>
                  <a:ext uri="{0D108BD9-81ED-4DB2-BD59-A6C34878D82A}">
                    <a16:rowId xmlns:a16="http://schemas.microsoft.com/office/drawing/2014/main" val="3992373916"/>
                  </a:ext>
                </a:extLst>
              </a:tr>
              <a:tr h="370840">
                <a:tc>
                  <a:txBody>
                    <a:bodyPr/>
                    <a:lstStyle/>
                    <a:p>
                      <a:r>
                        <a:rPr lang="en-US" dirty="0"/>
                        <a:t>0</a:t>
                      </a:r>
                    </a:p>
                  </a:txBody>
                  <a:tcPr/>
                </a:tc>
                <a:tc>
                  <a:txBody>
                    <a:bodyPr/>
                    <a:lstStyle/>
                    <a:p>
                      <a:r>
                        <a:rPr lang="en-US" dirty="0"/>
                        <a:t>1</a:t>
                      </a:r>
                    </a:p>
                  </a:txBody>
                  <a:tcPr/>
                </a:tc>
                <a:tc>
                  <a:txBody>
                    <a:bodyPr/>
                    <a:lstStyle/>
                    <a:p>
                      <a:r>
                        <a:rPr lang="en-US" dirty="0"/>
                        <a:t>6</a:t>
                      </a:r>
                    </a:p>
                  </a:txBody>
                  <a:tcPr/>
                </a:tc>
                <a:tc>
                  <a:txBody>
                    <a:bodyPr/>
                    <a:lstStyle/>
                    <a:p>
                      <a:r>
                        <a:rPr lang="en-US" b="1" dirty="0">
                          <a:highlight>
                            <a:srgbClr val="FFFF00"/>
                          </a:highlight>
                        </a:rPr>
                        <a:t>1</a:t>
                      </a:r>
                    </a:p>
                  </a:txBody>
                  <a:tcPr/>
                </a:tc>
                <a:tc>
                  <a:txBody>
                    <a:bodyPr/>
                    <a:lstStyle/>
                    <a:p>
                      <a:r>
                        <a:rPr lang="en-US" dirty="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val="3197362129"/>
                  </a:ext>
                </a:extLst>
              </a:tr>
              <a:tr h="370840">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b="0" dirty="0"/>
                        <a:t>0</a:t>
                      </a:r>
                    </a:p>
                  </a:txBody>
                  <a:tcPr/>
                </a:tc>
                <a:tc>
                  <a:txBody>
                    <a:bodyPr/>
                    <a:lstStyle/>
                    <a:p>
                      <a:r>
                        <a:rPr lang="en-US" b="1" dirty="0">
                          <a:highlight>
                            <a:srgbClr val="FFFF00"/>
                          </a:highlight>
                        </a:rPr>
                        <a:t>0</a:t>
                      </a:r>
                    </a:p>
                  </a:txBody>
                  <a:tcPr/>
                </a:tc>
                <a:tc>
                  <a:txBody>
                    <a:bodyPr/>
                    <a:lstStyle/>
                    <a:p>
                      <a:r>
                        <a:rPr lang="en-US" dirty="0"/>
                        <a:t>3</a:t>
                      </a:r>
                    </a:p>
                  </a:txBody>
                  <a:tcPr/>
                </a:tc>
                <a:tc>
                  <a:txBody>
                    <a:bodyPr/>
                    <a:lstStyle/>
                    <a:p>
                      <a:r>
                        <a:rPr lang="en-US" dirty="0"/>
                        <a:t>4</a:t>
                      </a:r>
                    </a:p>
                  </a:txBody>
                  <a:tcPr/>
                </a:tc>
                <a:tc>
                  <a:txBody>
                    <a:bodyPr/>
                    <a:lstStyle/>
                    <a:p>
                      <a:r>
                        <a:rPr lang="en-US" dirty="0">
                          <a:highlight>
                            <a:srgbClr val="FFFF00"/>
                          </a:highlight>
                        </a:rPr>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2947068524"/>
                  </a:ext>
                </a:extLst>
              </a:tr>
              <a:tr h="370840">
                <a:tc>
                  <a:txBody>
                    <a:bodyPr/>
                    <a:lstStyle/>
                    <a:p>
                      <a:r>
                        <a:rPr lang="en-US" dirty="0"/>
                        <a:t>1</a:t>
                      </a:r>
                    </a:p>
                  </a:txBody>
                  <a:tcPr/>
                </a:tc>
                <a:tc>
                  <a:txBody>
                    <a:bodyPr/>
                    <a:lstStyle/>
                    <a:p>
                      <a:r>
                        <a:rPr lang="en-US" dirty="0"/>
                        <a:t>1</a:t>
                      </a:r>
                    </a:p>
                  </a:txBody>
                  <a:tcPr/>
                </a:tc>
                <a:tc>
                  <a:txBody>
                    <a:bodyPr/>
                    <a:lstStyle/>
                    <a:p>
                      <a:r>
                        <a:rPr lang="en-US" dirty="0"/>
                        <a:t>8</a:t>
                      </a:r>
                    </a:p>
                  </a:txBody>
                  <a:tcPr/>
                </a:tc>
                <a:tc>
                  <a:txBody>
                    <a:bodyPr/>
                    <a:lstStyle/>
                    <a:p>
                      <a:r>
                        <a:rPr lang="en-US" b="0" dirty="0"/>
                        <a:t>1</a:t>
                      </a:r>
                    </a:p>
                  </a:txBody>
                  <a:tcPr/>
                </a:tc>
                <a:tc>
                  <a:txBody>
                    <a:bodyPr/>
                    <a:lstStyle/>
                    <a:p>
                      <a:r>
                        <a:rPr lang="en-US" b="1" dirty="0">
                          <a:highlight>
                            <a:srgbClr val="FFFF00"/>
                          </a:highlight>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88389604"/>
                  </a:ext>
                </a:extLst>
              </a:tr>
              <a:tr h="370840">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b="0" dirty="0"/>
                        <a:t>1</a:t>
                      </a:r>
                    </a:p>
                  </a:txBody>
                  <a:tcPr/>
                </a:tc>
                <a:tc>
                  <a:txBody>
                    <a:bodyPr/>
                    <a:lstStyle/>
                    <a:p>
                      <a:r>
                        <a:rPr lang="en-US" b="1" dirty="0">
                          <a:highlight>
                            <a:srgbClr val="FFFF00"/>
                          </a:highlight>
                        </a:rPr>
                        <a:t>1</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highlight>
                            <a:srgbClr val="FFFF00"/>
                          </a:highlight>
                        </a:rPr>
                        <a:t>7</a:t>
                      </a:r>
                    </a:p>
                  </a:txBody>
                  <a:tcPr/>
                </a:tc>
                <a:tc>
                  <a:txBody>
                    <a:bodyPr/>
                    <a:lstStyle/>
                    <a:p>
                      <a:r>
                        <a:rPr lang="en-US" dirty="0"/>
                        <a:t>1</a:t>
                      </a:r>
                    </a:p>
                  </a:txBody>
                  <a:tcPr/>
                </a:tc>
                <a:tc>
                  <a:txBody>
                    <a:bodyPr/>
                    <a:lstStyle/>
                    <a:p>
                      <a:r>
                        <a:rPr lang="en-US" dirty="0"/>
                        <a:t>1</a:t>
                      </a:r>
                    </a:p>
                  </a:txBody>
                  <a:tcPr/>
                </a:tc>
                <a:tc>
                  <a:txBody>
                    <a:bodyPr/>
                    <a:lstStyle/>
                    <a:p>
                      <a:r>
                        <a:rPr lang="en-US" dirty="0"/>
                        <a:t>7</a:t>
                      </a:r>
                    </a:p>
                  </a:txBody>
                  <a:tcPr/>
                </a:tc>
                <a:tc>
                  <a:txBody>
                    <a:bodyPr/>
                    <a:lstStyle/>
                    <a:p>
                      <a:r>
                        <a:rPr lang="en-US" dirty="0"/>
                        <a:t>7</a:t>
                      </a:r>
                    </a:p>
                  </a:txBody>
                  <a:tcPr/>
                </a:tc>
                <a:extLst>
                  <a:ext uri="{0D108BD9-81ED-4DB2-BD59-A6C34878D82A}">
                    <a16:rowId xmlns:a16="http://schemas.microsoft.com/office/drawing/2014/main" val="2637215531"/>
                  </a:ext>
                </a:extLst>
              </a:tr>
              <a:tr h="370840">
                <a:tc>
                  <a:txBody>
                    <a:bodyPr/>
                    <a:lstStyle/>
                    <a:p>
                      <a:r>
                        <a:rPr lang="en-US" dirty="0"/>
                        <a:t>1</a:t>
                      </a:r>
                    </a:p>
                  </a:txBody>
                  <a:tcPr/>
                </a:tc>
                <a:tc>
                  <a:txBody>
                    <a:bodyPr/>
                    <a:lstStyle/>
                    <a:p>
                      <a:r>
                        <a:rPr lang="en-US" dirty="0"/>
                        <a:t>1</a:t>
                      </a:r>
                    </a:p>
                  </a:txBody>
                  <a:tcPr/>
                </a:tc>
                <a:tc>
                  <a:txBody>
                    <a:bodyPr/>
                    <a:lstStyle/>
                    <a:p>
                      <a:r>
                        <a:rPr lang="en-US" dirty="0"/>
                        <a:t>9</a:t>
                      </a:r>
                    </a:p>
                  </a:txBody>
                  <a:tcPr/>
                </a:tc>
                <a:tc>
                  <a:txBody>
                    <a:bodyPr/>
                    <a:lstStyle/>
                    <a:p>
                      <a:r>
                        <a:rPr lang="en-US" b="0" dirty="0"/>
                        <a:t>0</a:t>
                      </a:r>
                    </a:p>
                  </a:txBody>
                  <a:tcPr/>
                </a:tc>
                <a:tc>
                  <a:txBody>
                    <a:bodyPr/>
                    <a:lstStyle/>
                    <a:p>
                      <a:r>
                        <a:rPr lang="en-US" b="1" dirty="0">
                          <a:highlight>
                            <a:srgbClr val="FFFF00"/>
                          </a:highlight>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9</a:t>
                      </a:r>
                    </a:p>
                  </a:txBody>
                  <a:tcPr/>
                </a:tc>
                <a:extLst>
                  <a:ext uri="{0D108BD9-81ED-4DB2-BD59-A6C34878D82A}">
                    <a16:rowId xmlns:a16="http://schemas.microsoft.com/office/drawing/2014/main" val="3782907233"/>
                  </a:ext>
                </a:extLst>
              </a:tr>
              <a:tr h="370840">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solidFill>
                      <a:schemeClr val="bg1"/>
                    </a:solidFill>
                  </a:tcPr>
                </a:tc>
                <a:extLst>
                  <a:ext uri="{0D108BD9-81ED-4DB2-BD59-A6C34878D82A}">
                    <a16:rowId xmlns:a16="http://schemas.microsoft.com/office/drawing/2014/main" val="33286633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A8F3AF-016A-5568-DF95-A76D6677DF99}"/>
                  </a:ext>
                </a:extLst>
              </p14:cNvPr>
              <p14:cNvContentPartPr/>
              <p14:nvPr/>
            </p14:nvContentPartPr>
            <p14:xfrm>
              <a:off x="1016163" y="2537447"/>
              <a:ext cx="5040" cy="174960"/>
            </p14:xfrm>
          </p:contentPart>
        </mc:Choice>
        <mc:Fallback xmlns="">
          <p:pic>
            <p:nvPicPr>
              <p:cNvPr id="3" name="Ink 2">
                <a:extLst>
                  <a:ext uri="{FF2B5EF4-FFF2-40B4-BE49-F238E27FC236}">
                    <a16:creationId xmlns:a16="http://schemas.microsoft.com/office/drawing/2014/main" id="{81A8F3AF-016A-5568-DF95-A76D6677DF99}"/>
                  </a:ext>
                </a:extLst>
              </p:cNvPr>
              <p:cNvPicPr/>
              <p:nvPr/>
            </p:nvPicPr>
            <p:blipFill>
              <a:blip r:embed="rId4"/>
              <a:stretch>
                <a:fillRect/>
              </a:stretch>
            </p:blipFill>
            <p:spPr>
              <a:xfrm>
                <a:off x="1007163" y="2528447"/>
                <a:ext cx="22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24EA4D4-85FA-7457-F846-A34ECD1B9C53}"/>
                  </a:ext>
                </a:extLst>
              </p14:cNvPr>
              <p14:cNvContentPartPr/>
              <p14:nvPr/>
            </p14:nvContentPartPr>
            <p14:xfrm>
              <a:off x="873243" y="2939207"/>
              <a:ext cx="207720" cy="232920"/>
            </p14:xfrm>
          </p:contentPart>
        </mc:Choice>
        <mc:Fallback xmlns="">
          <p:pic>
            <p:nvPicPr>
              <p:cNvPr id="5" name="Ink 4">
                <a:extLst>
                  <a:ext uri="{FF2B5EF4-FFF2-40B4-BE49-F238E27FC236}">
                    <a16:creationId xmlns:a16="http://schemas.microsoft.com/office/drawing/2014/main" id="{724EA4D4-85FA-7457-F846-A34ECD1B9C53}"/>
                  </a:ext>
                </a:extLst>
              </p:cNvPr>
              <p:cNvPicPr/>
              <p:nvPr/>
            </p:nvPicPr>
            <p:blipFill>
              <a:blip r:embed="rId6"/>
              <a:stretch>
                <a:fillRect/>
              </a:stretch>
            </p:blipFill>
            <p:spPr>
              <a:xfrm>
                <a:off x="864243" y="2930567"/>
                <a:ext cx="225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9C040AE4-0EAF-7D5D-63AA-917A2CFA8F54}"/>
                  </a:ext>
                </a:extLst>
              </p14:cNvPr>
              <p14:cNvContentPartPr/>
              <p14:nvPr/>
            </p14:nvContentPartPr>
            <p14:xfrm>
              <a:off x="853083" y="3294167"/>
              <a:ext cx="175320" cy="254160"/>
            </p14:xfrm>
          </p:contentPart>
        </mc:Choice>
        <mc:Fallback xmlns="">
          <p:pic>
            <p:nvPicPr>
              <p:cNvPr id="6" name="Ink 5">
                <a:extLst>
                  <a:ext uri="{FF2B5EF4-FFF2-40B4-BE49-F238E27FC236}">
                    <a16:creationId xmlns:a16="http://schemas.microsoft.com/office/drawing/2014/main" id="{9C040AE4-0EAF-7D5D-63AA-917A2CFA8F54}"/>
                  </a:ext>
                </a:extLst>
              </p:cNvPr>
              <p:cNvPicPr/>
              <p:nvPr/>
            </p:nvPicPr>
            <p:blipFill>
              <a:blip r:embed="rId8"/>
              <a:stretch>
                <a:fillRect/>
              </a:stretch>
            </p:blipFill>
            <p:spPr>
              <a:xfrm>
                <a:off x="844443" y="3285167"/>
                <a:ext cx="192960" cy="271800"/>
              </a:xfrm>
              <a:prstGeom prst="rect">
                <a:avLst/>
              </a:prstGeom>
            </p:spPr>
          </p:pic>
        </mc:Fallback>
      </mc:AlternateContent>
      <p:grpSp>
        <p:nvGrpSpPr>
          <p:cNvPr id="13" name="Group 12">
            <a:extLst>
              <a:ext uri="{FF2B5EF4-FFF2-40B4-BE49-F238E27FC236}">
                <a16:creationId xmlns:a16="http://schemas.microsoft.com/office/drawing/2014/main" id="{130E4BA2-45FC-CA3A-B0AD-732512E2D27F}"/>
              </a:ext>
            </a:extLst>
          </p:cNvPr>
          <p:cNvGrpSpPr/>
          <p:nvPr/>
        </p:nvGrpSpPr>
        <p:grpSpPr>
          <a:xfrm>
            <a:off x="836163" y="3713567"/>
            <a:ext cx="273240" cy="556560"/>
            <a:chOff x="836163" y="3713567"/>
            <a:chExt cx="273240" cy="5565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84070A1-94CA-944A-BA31-8072AAAF58B6}"/>
                    </a:ext>
                  </a:extLst>
                </p14:cNvPr>
                <p14:cNvContentPartPr/>
                <p14:nvPr/>
              </p14:nvContentPartPr>
              <p14:xfrm>
                <a:off x="849843" y="3713567"/>
                <a:ext cx="149760" cy="124560"/>
              </p14:xfrm>
            </p:contentPart>
          </mc:Choice>
          <mc:Fallback xmlns="">
            <p:pic>
              <p:nvPicPr>
                <p:cNvPr id="7" name="Ink 6">
                  <a:extLst>
                    <a:ext uri="{FF2B5EF4-FFF2-40B4-BE49-F238E27FC236}">
                      <a16:creationId xmlns:a16="http://schemas.microsoft.com/office/drawing/2014/main" id="{084070A1-94CA-944A-BA31-8072AAAF58B6}"/>
                    </a:ext>
                  </a:extLst>
                </p:cNvPr>
                <p:cNvPicPr/>
                <p:nvPr/>
              </p:nvPicPr>
              <p:blipFill>
                <a:blip r:embed="rId10"/>
                <a:stretch>
                  <a:fillRect/>
                </a:stretch>
              </p:blipFill>
              <p:spPr>
                <a:xfrm>
                  <a:off x="840843" y="3704567"/>
                  <a:ext cx="16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BB1E521-D67E-5F0D-C671-5965B6AB802C}"/>
                    </a:ext>
                  </a:extLst>
                </p14:cNvPr>
                <p14:cNvContentPartPr/>
                <p14:nvPr/>
              </p14:nvContentPartPr>
              <p14:xfrm>
                <a:off x="990243" y="3723287"/>
                <a:ext cx="51480" cy="257400"/>
              </p14:xfrm>
            </p:contentPart>
          </mc:Choice>
          <mc:Fallback xmlns="">
            <p:pic>
              <p:nvPicPr>
                <p:cNvPr id="8" name="Ink 7">
                  <a:extLst>
                    <a:ext uri="{FF2B5EF4-FFF2-40B4-BE49-F238E27FC236}">
                      <a16:creationId xmlns:a16="http://schemas.microsoft.com/office/drawing/2014/main" id="{EBB1E521-D67E-5F0D-C671-5965B6AB802C}"/>
                    </a:ext>
                  </a:extLst>
                </p:cNvPr>
                <p:cNvPicPr/>
                <p:nvPr/>
              </p:nvPicPr>
              <p:blipFill>
                <a:blip r:embed="rId12"/>
                <a:stretch>
                  <a:fillRect/>
                </a:stretch>
              </p:blipFill>
              <p:spPr>
                <a:xfrm>
                  <a:off x="981243" y="3714647"/>
                  <a:ext cx="69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94C842-FC18-B846-8AB3-D6E0266AD92C}"/>
                    </a:ext>
                  </a:extLst>
                </p14:cNvPr>
                <p14:cNvContentPartPr/>
                <p14:nvPr/>
              </p14:nvContentPartPr>
              <p14:xfrm>
                <a:off x="836163" y="4067447"/>
                <a:ext cx="273240" cy="31320"/>
              </p14:xfrm>
            </p:contentPart>
          </mc:Choice>
          <mc:Fallback xmlns="">
            <p:pic>
              <p:nvPicPr>
                <p:cNvPr id="10" name="Ink 9">
                  <a:extLst>
                    <a:ext uri="{FF2B5EF4-FFF2-40B4-BE49-F238E27FC236}">
                      <a16:creationId xmlns:a16="http://schemas.microsoft.com/office/drawing/2014/main" id="{CB94C842-FC18-B846-8AB3-D6E0266AD92C}"/>
                    </a:ext>
                  </a:extLst>
                </p:cNvPr>
                <p:cNvPicPr/>
                <p:nvPr/>
              </p:nvPicPr>
              <p:blipFill>
                <a:blip r:embed="rId14"/>
                <a:stretch>
                  <a:fillRect/>
                </a:stretch>
              </p:blipFill>
              <p:spPr>
                <a:xfrm>
                  <a:off x="827163" y="4058807"/>
                  <a:ext cx="290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2FD8C2B4-88D7-4B49-9024-1C5A76D3E238}"/>
                    </a:ext>
                  </a:extLst>
                </p14:cNvPr>
                <p14:cNvContentPartPr/>
                <p14:nvPr/>
              </p14:nvContentPartPr>
              <p14:xfrm>
                <a:off x="849123" y="4057727"/>
                <a:ext cx="216720" cy="212400"/>
              </p14:xfrm>
            </p:contentPart>
          </mc:Choice>
          <mc:Fallback xmlns="">
            <p:pic>
              <p:nvPicPr>
                <p:cNvPr id="11" name="Ink 10">
                  <a:extLst>
                    <a:ext uri="{FF2B5EF4-FFF2-40B4-BE49-F238E27FC236}">
                      <a16:creationId xmlns:a16="http://schemas.microsoft.com/office/drawing/2014/main" id="{2FD8C2B4-88D7-4B49-9024-1C5A76D3E238}"/>
                    </a:ext>
                  </a:extLst>
                </p:cNvPr>
                <p:cNvPicPr/>
                <p:nvPr/>
              </p:nvPicPr>
              <p:blipFill>
                <a:blip r:embed="rId16"/>
                <a:stretch>
                  <a:fillRect/>
                </a:stretch>
              </p:blipFill>
              <p:spPr>
                <a:xfrm>
                  <a:off x="840123" y="4048727"/>
                  <a:ext cx="234360" cy="23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76853FE-1686-DB1C-05F4-77EFEB2B47F6}"/>
                  </a:ext>
                </a:extLst>
              </p14:cNvPr>
              <p14:cNvContentPartPr/>
              <p14:nvPr/>
            </p14:nvContentPartPr>
            <p14:xfrm>
              <a:off x="851643" y="4442567"/>
              <a:ext cx="209160" cy="264600"/>
            </p14:xfrm>
          </p:contentPart>
        </mc:Choice>
        <mc:Fallback xmlns="">
          <p:pic>
            <p:nvPicPr>
              <p:cNvPr id="12" name="Ink 11">
                <a:extLst>
                  <a:ext uri="{FF2B5EF4-FFF2-40B4-BE49-F238E27FC236}">
                    <a16:creationId xmlns:a16="http://schemas.microsoft.com/office/drawing/2014/main" id="{276853FE-1686-DB1C-05F4-77EFEB2B47F6}"/>
                  </a:ext>
                </a:extLst>
              </p:cNvPr>
              <p:cNvPicPr/>
              <p:nvPr/>
            </p:nvPicPr>
            <p:blipFill>
              <a:blip r:embed="rId18"/>
              <a:stretch>
                <a:fillRect/>
              </a:stretch>
            </p:blipFill>
            <p:spPr>
              <a:xfrm>
                <a:off x="842643" y="4433927"/>
                <a:ext cx="226800" cy="282240"/>
              </a:xfrm>
              <a:prstGeom prst="rect">
                <a:avLst/>
              </a:prstGeom>
            </p:spPr>
          </p:pic>
        </mc:Fallback>
      </mc:AlternateContent>
      <p:grpSp>
        <p:nvGrpSpPr>
          <p:cNvPr id="16" name="Group 15">
            <a:extLst>
              <a:ext uri="{FF2B5EF4-FFF2-40B4-BE49-F238E27FC236}">
                <a16:creationId xmlns:a16="http://schemas.microsoft.com/office/drawing/2014/main" id="{667590BE-FB52-E55C-2E1F-C44E63760777}"/>
              </a:ext>
            </a:extLst>
          </p:cNvPr>
          <p:cNvGrpSpPr/>
          <p:nvPr/>
        </p:nvGrpSpPr>
        <p:grpSpPr>
          <a:xfrm>
            <a:off x="836163" y="4906247"/>
            <a:ext cx="258480" cy="654120"/>
            <a:chOff x="836163" y="4906247"/>
            <a:chExt cx="258480" cy="65412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45D24604-FAE3-8CEF-505B-46C65A2E5767}"/>
                    </a:ext>
                  </a:extLst>
                </p14:cNvPr>
                <p14:cNvContentPartPr/>
                <p14:nvPr/>
              </p14:nvContentPartPr>
              <p14:xfrm>
                <a:off x="836163" y="4906247"/>
                <a:ext cx="222480" cy="172440"/>
              </p14:xfrm>
            </p:contentPart>
          </mc:Choice>
          <mc:Fallback xmlns="">
            <p:pic>
              <p:nvPicPr>
                <p:cNvPr id="14" name="Ink 13">
                  <a:extLst>
                    <a:ext uri="{FF2B5EF4-FFF2-40B4-BE49-F238E27FC236}">
                      <a16:creationId xmlns:a16="http://schemas.microsoft.com/office/drawing/2014/main" id="{45D24604-FAE3-8CEF-505B-46C65A2E5767}"/>
                    </a:ext>
                  </a:extLst>
                </p:cNvPr>
                <p:cNvPicPr/>
                <p:nvPr/>
              </p:nvPicPr>
              <p:blipFill>
                <a:blip r:embed="rId20"/>
                <a:stretch>
                  <a:fillRect/>
                </a:stretch>
              </p:blipFill>
              <p:spPr>
                <a:xfrm>
                  <a:off x="827163" y="4897607"/>
                  <a:ext cx="2401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AF07EEBA-4663-C9E3-2943-F1CFFB771732}"/>
                    </a:ext>
                  </a:extLst>
                </p14:cNvPr>
                <p14:cNvContentPartPr/>
                <p14:nvPr/>
              </p14:nvContentPartPr>
              <p14:xfrm>
                <a:off x="849123" y="5175167"/>
                <a:ext cx="245520" cy="385200"/>
              </p14:xfrm>
            </p:contentPart>
          </mc:Choice>
          <mc:Fallback xmlns="">
            <p:pic>
              <p:nvPicPr>
                <p:cNvPr id="15" name="Ink 14">
                  <a:extLst>
                    <a:ext uri="{FF2B5EF4-FFF2-40B4-BE49-F238E27FC236}">
                      <a16:creationId xmlns:a16="http://schemas.microsoft.com/office/drawing/2014/main" id="{AF07EEBA-4663-C9E3-2943-F1CFFB771732}"/>
                    </a:ext>
                  </a:extLst>
                </p:cNvPr>
                <p:cNvPicPr/>
                <p:nvPr/>
              </p:nvPicPr>
              <p:blipFill>
                <a:blip r:embed="rId22"/>
                <a:stretch>
                  <a:fillRect/>
                </a:stretch>
              </p:blipFill>
              <p:spPr>
                <a:xfrm>
                  <a:off x="840483" y="5166167"/>
                  <a:ext cx="263160" cy="402840"/>
                </a:xfrm>
                <a:prstGeom prst="rect">
                  <a:avLst/>
                </a:prstGeom>
              </p:spPr>
            </p:pic>
          </mc:Fallback>
        </mc:AlternateContent>
      </p:grpSp>
    </p:spTree>
    <p:extLst>
      <p:ext uri="{BB962C8B-B14F-4D97-AF65-F5344CB8AC3E}">
        <p14:creationId xmlns:p14="http://schemas.microsoft.com/office/powerpoint/2010/main" val="34683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000" fill="hold"/>
                                        <p:tgtEl>
                                          <p:spTgt spid="5"/>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000" fill="hold"/>
                                        <p:tgtEl>
                                          <p:spTgt spid="13"/>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30A0-7448-042C-E3BD-E66BA0B9D5B5}"/>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0F5861C-4921-EDA5-C904-860362D51B0F}"/>
              </a:ext>
            </a:extLst>
          </p:cNvPr>
          <p:cNvSpPr>
            <a:spLocks noGrp="1"/>
          </p:cNvSpPr>
          <p:nvPr>
            <p:ph idx="1"/>
          </p:nvPr>
        </p:nvSpPr>
        <p:spPr/>
        <p:txBody>
          <a:bodyPr/>
          <a:lstStyle/>
          <a:p>
            <a:r>
              <a:rPr lang="en-US" dirty="0"/>
              <a:t>X = weight loss drug (0= control, 1 = treatment)</a:t>
            </a:r>
          </a:p>
          <a:p>
            <a:r>
              <a:rPr lang="en-US" dirty="0"/>
              <a:t>M = plasma concentration of protein (continuous)</a:t>
            </a:r>
          </a:p>
          <a:p>
            <a:r>
              <a:rPr lang="en-US" dirty="0"/>
              <a:t>Y = weight loss in pounds (continuous)</a:t>
            </a:r>
          </a:p>
        </p:txBody>
      </p:sp>
    </p:spTree>
    <p:extLst>
      <p:ext uri="{BB962C8B-B14F-4D97-AF65-F5344CB8AC3E}">
        <p14:creationId xmlns:p14="http://schemas.microsoft.com/office/powerpoint/2010/main" val="35346878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CC9BE-4982-C6BD-F568-B9C7EB970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6CAB5C-15CD-0F51-8B95-68A772FB7E9B}"/>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48C96704-033B-C1C2-AA7C-C762050619A8}"/>
              </a:ext>
            </a:extLst>
          </p:cNvPr>
          <p:cNvGraphicFramePr>
            <a:graphicFrameLocks noGrp="1"/>
          </p:cNvGraphicFramePr>
          <p:nvPr>
            <p:extLst>
              <p:ext uri="{D42A27DB-BD31-4B8C-83A1-F6EECF244321}">
                <p14:modId xmlns:p14="http://schemas.microsoft.com/office/powerpoint/2010/main" val="3399362910"/>
              </p:ext>
            </p:extLst>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p:grpSp>
        <p:nvGrpSpPr>
          <p:cNvPr id="42" name="Group 41">
            <a:extLst>
              <a:ext uri="{FF2B5EF4-FFF2-40B4-BE49-F238E27FC236}">
                <a16:creationId xmlns:a16="http://schemas.microsoft.com/office/drawing/2014/main" id="{9FF634C4-82E2-29BD-4E9E-3640A146AE57}"/>
              </a:ext>
            </a:extLst>
          </p:cNvPr>
          <p:cNvGrpSpPr/>
          <p:nvPr/>
        </p:nvGrpSpPr>
        <p:grpSpPr>
          <a:xfrm>
            <a:off x="579051" y="1968291"/>
            <a:ext cx="8740080" cy="4473720"/>
            <a:chOff x="579051" y="1968291"/>
            <a:chExt cx="8740080" cy="44737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C378B-CA67-96BB-9C4B-0475F9609C70}"/>
                    </a:ext>
                  </a:extLst>
                </p14:cNvPr>
                <p14:cNvContentPartPr/>
                <p14:nvPr/>
              </p14:nvContentPartPr>
              <p14:xfrm>
                <a:off x="2555091" y="2803851"/>
                <a:ext cx="621360" cy="590400"/>
              </p14:xfrm>
            </p:contentPart>
          </mc:Choice>
          <mc:Fallback xmlns="">
            <p:pic>
              <p:nvPicPr>
                <p:cNvPr id="3" name="Ink 2">
                  <a:extLst>
                    <a:ext uri="{FF2B5EF4-FFF2-40B4-BE49-F238E27FC236}">
                      <a16:creationId xmlns:a16="http://schemas.microsoft.com/office/drawing/2014/main" id="{3F6C378B-CA67-96BB-9C4B-0475F9609C70}"/>
                    </a:ext>
                  </a:extLst>
                </p:cNvPr>
                <p:cNvPicPr/>
                <p:nvPr/>
              </p:nvPicPr>
              <p:blipFill>
                <a:blip r:embed="rId4"/>
                <a:stretch>
                  <a:fillRect/>
                </a:stretch>
              </p:blipFill>
              <p:spPr>
                <a:xfrm>
                  <a:off x="2537451" y="2786211"/>
                  <a:ext cx="65700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88119AD-7944-5B39-9408-57124C700386}"/>
                    </a:ext>
                  </a:extLst>
                </p14:cNvPr>
                <p14:cNvContentPartPr/>
                <p14:nvPr/>
              </p14:nvContentPartPr>
              <p14:xfrm>
                <a:off x="2905371" y="3345291"/>
                <a:ext cx="325080" cy="1141560"/>
              </p14:xfrm>
            </p:contentPart>
          </mc:Choice>
          <mc:Fallback xmlns="">
            <p:pic>
              <p:nvPicPr>
                <p:cNvPr id="4" name="Ink 3">
                  <a:extLst>
                    <a:ext uri="{FF2B5EF4-FFF2-40B4-BE49-F238E27FC236}">
                      <a16:creationId xmlns:a16="http://schemas.microsoft.com/office/drawing/2014/main" id="{E88119AD-7944-5B39-9408-57124C700386}"/>
                    </a:ext>
                  </a:extLst>
                </p:cNvPr>
                <p:cNvPicPr/>
                <p:nvPr/>
              </p:nvPicPr>
              <p:blipFill>
                <a:blip r:embed="rId6"/>
                <a:stretch>
                  <a:fillRect/>
                </a:stretch>
              </p:blipFill>
              <p:spPr>
                <a:xfrm>
                  <a:off x="2887731" y="3327291"/>
                  <a:ext cx="360720" cy="117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B40EE671-7DD6-88B6-06F1-2C600BF4FC60}"/>
                    </a:ext>
                  </a:extLst>
                </p14:cNvPr>
                <p14:cNvContentPartPr/>
                <p14:nvPr/>
              </p14:nvContentPartPr>
              <p14:xfrm>
                <a:off x="2541051" y="3185091"/>
                <a:ext cx="609480" cy="650520"/>
              </p14:xfrm>
            </p:contentPart>
          </mc:Choice>
          <mc:Fallback xmlns="">
            <p:pic>
              <p:nvPicPr>
                <p:cNvPr id="16" name="Ink 15">
                  <a:extLst>
                    <a:ext uri="{FF2B5EF4-FFF2-40B4-BE49-F238E27FC236}">
                      <a16:creationId xmlns:a16="http://schemas.microsoft.com/office/drawing/2014/main" id="{B40EE671-7DD6-88B6-06F1-2C600BF4FC60}"/>
                    </a:ext>
                  </a:extLst>
                </p:cNvPr>
                <p:cNvPicPr/>
                <p:nvPr/>
              </p:nvPicPr>
              <p:blipFill>
                <a:blip r:embed="rId8"/>
                <a:stretch>
                  <a:fillRect/>
                </a:stretch>
              </p:blipFill>
              <p:spPr>
                <a:xfrm>
                  <a:off x="2523051" y="3167451"/>
                  <a:ext cx="6451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73CC755-D68F-F492-0913-8689F796CB66}"/>
                    </a:ext>
                  </a:extLst>
                </p14:cNvPr>
                <p14:cNvContentPartPr/>
                <p14:nvPr/>
              </p14:nvContentPartPr>
              <p14:xfrm>
                <a:off x="1434051" y="3713931"/>
                <a:ext cx="1472760" cy="1527840"/>
              </p14:xfrm>
            </p:contentPart>
          </mc:Choice>
          <mc:Fallback xmlns="">
            <p:pic>
              <p:nvPicPr>
                <p:cNvPr id="17" name="Ink 16">
                  <a:extLst>
                    <a:ext uri="{FF2B5EF4-FFF2-40B4-BE49-F238E27FC236}">
                      <a16:creationId xmlns:a16="http://schemas.microsoft.com/office/drawing/2014/main" id="{373CC755-D68F-F492-0913-8689F796CB66}"/>
                    </a:ext>
                  </a:extLst>
                </p:cNvPr>
                <p:cNvPicPr/>
                <p:nvPr/>
              </p:nvPicPr>
              <p:blipFill>
                <a:blip r:embed="rId10"/>
                <a:stretch>
                  <a:fillRect/>
                </a:stretch>
              </p:blipFill>
              <p:spPr>
                <a:xfrm>
                  <a:off x="1416051" y="3695931"/>
                  <a:ext cx="150840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D352BDE9-1651-3FFE-E36B-A0DBEED635C6}"/>
                    </a:ext>
                  </a:extLst>
                </p14:cNvPr>
                <p14:cNvContentPartPr/>
                <p14:nvPr/>
              </p14:nvContentPartPr>
              <p14:xfrm>
                <a:off x="579051" y="5674131"/>
                <a:ext cx="406080" cy="338040"/>
              </p14:xfrm>
            </p:contentPart>
          </mc:Choice>
          <mc:Fallback xmlns="">
            <p:pic>
              <p:nvPicPr>
                <p:cNvPr id="18" name="Ink 17">
                  <a:extLst>
                    <a:ext uri="{FF2B5EF4-FFF2-40B4-BE49-F238E27FC236}">
                      <a16:creationId xmlns:a16="http://schemas.microsoft.com/office/drawing/2014/main" id="{D352BDE9-1651-3FFE-E36B-A0DBEED635C6}"/>
                    </a:ext>
                  </a:extLst>
                </p:cNvPr>
                <p:cNvPicPr/>
                <p:nvPr/>
              </p:nvPicPr>
              <p:blipFill>
                <a:blip r:embed="rId12"/>
                <a:stretch>
                  <a:fillRect/>
                </a:stretch>
              </p:blipFill>
              <p:spPr>
                <a:xfrm>
                  <a:off x="561051" y="5656491"/>
                  <a:ext cx="4417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8AB86CA-90ED-4746-C042-1053135A815D}"/>
                    </a:ext>
                  </a:extLst>
                </p14:cNvPr>
                <p14:cNvContentPartPr/>
                <p14:nvPr/>
              </p14:nvContentPartPr>
              <p14:xfrm>
                <a:off x="920691" y="5356971"/>
                <a:ext cx="348480" cy="963360"/>
              </p14:xfrm>
            </p:contentPart>
          </mc:Choice>
          <mc:Fallback xmlns="">
            <p:pic>
              <p:nvPicPr>
                <p:cNvPr id="19" name="Ink 18">
                  <a:extLst>
                    <a:ext uri="{FF2B5EF4-FFF2-40B4-BE49-F238E27FC236}">
                      <a16:creationId xmlns:a16="http://schemas.microsoft.com/office/drawing/2014/main" id="{C8AB86CA-90ED-4746-C042-1053135A815D}"/>
                    </a:ext>
                  </a:extLst>
                </p:cNvPr>
                <p:cNvPicPr/>
                <p:nvPr/>
              </p:nvPicPr>
              <p:blipFill>
                <a:blip r:embed="rId14"/>
                <a:stretch>
                  <a:fillRect/>
                </a:stretch>
              </p:blipFill>
              <p:spPr>
                <a:xfrm>
                  <a:off x="903051" y="5339331"/>
                  <a:ext cx="384120" cy="99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DBCBA4A-5EC4-00A7-46F1-5371C8014CB6}"/>
                    </a:ext>
                  </a:extLst>
                </p14:cNvPr>
                <p14:cNvContentPartPr/>
                <p14:nvPr/>
              </p14:nvContentPartPr>
              <p14:xfrm>
                <a:off x="1235691" y="5994891"/>
                <a:ext cx="323280" cy="389160"/>
              </p14:xfrm>
            </p:contentPart>
          </mc:Choice>
          <mc:Fallback xmlns="">
            <p:pic>
              <p:nvPicPr>
                <p:cNvPr id="20" name="Ink 19">
                  <a:extLst>
                    <a:ext uri="{FF2B5EF4-FFF2-40B4-BE49-F238E27FC236}">
                      <a16:creationId xmlns:a16="http://schemas.microsoft.com/office/drawing/2014/main" id="{6DBCBA4A-5EC4-00A7-46F1-5371C8014CB6}"/>
                    </a:ext>
                  </a:extLst>
                </p:cNvPr>
                <p:cNvPicPr/>
                <p:nvPr/>
              </p:nvPicPr>
              <p:blipFill>
                <a:blip r:embed="rId16"/>
                <a:stretch>
                  <a:fillRect/>
                </a:stretch>
              </p:blipFill>
              <p:spPr>
                <a:xfrm>
                  <a:off x="1217691" y="5976891"/>
                  <a:ext cx="358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19391A7-9D46-423C-416A-4A71B34EF5FA}"/>
                    </a:ext>
                  </a:extLst>
                </p14:cNvPr>
                <p14:cNvContentPartPr/>
                <p14:nvPr/>
              </p14:nvContentPartPr>
              <p14:xfrm>
                <a:off x="1890891" y="6024771"/>
                <a:ext cx="425880" cy="417240"/>
              </p14:xfrm>
            </p:contentPart>
          </mc:Choice>
          <mc:Fallback xmlns="">
            <p:pic>
              <p:nvPicPr>
                <p:cNvPr id="21" name="Ink 20">
                  <a:extLst>
                    <a:ext uri="{FF2B5EF4-FFF2-40B4-BE49-F238E27FC236}">
                      <a16:creationId xmlns:a16="http://schemas.microsoft.com/office/drawing/2014/main" id="{E19391A7-9D46-423C-416A-4A71B34EF5FA}"/>
                    </a:ext>
                  </a:extLst>
                </p:cNvPr>
                <p:cNvPicPr/>
                <p:nvPr/>
              </p:nvPicPr>
              <p:blipFill>
                <a:blip r:embed="rId18"/>
                <a:stretch>
                  <a:fillRect/>
                </a:stretch>
              </p:blipFill>
              <p:spPr>
                <a:xfrm>
                  <a:off x="1873251" y="6007131"/>
                  <a:ext cx="461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F3B3F4A-136A-A3E1-E10E-A4B6C0ACDFD1}"/>
                    </a:ext>
                  </a:extLst>
                </p14:cNvPr>
                <p14:cNvContentPartPr/>
                <p14:nvPr/>
              </p14:nvContentPartPr>
              <p14:xfrm>
                <a:off x="2513691" y="6045291"/>
                <a:ext cx="190440" cy="47520"/>
              </p14:xfrm>
            </p:contentPart>
          </mc:Choice>
          <mc:Fallback xmlns="">
            <p:pic>
              <p:nvPicPr>
                <p:cNvPr id="22" name="Ink 21">
                  <a:extLst>
                    <a:ext uri="{FF2B5EF4-FFF2-40B4-BE49-F238E27FC236}">
                      <a16:creationId xmlns:a16="http://schemas.microsoft.com/office/drawing/2014/main" id="{3F3B3F4A-136A-A3E1-E10E-A4B6C0ACDFD1}"/>
                    </a:ext>
                  </a:extLst>
                </p:cNvPr>
                <p:cNvPicPr/>
                <p:nvPr/>
              </p:nvPicPr>
              <p:blipFill>
                <a:blip r:embed="rId20"/>
                <a:stretch>
                  <a:fillRect/>
                </a:stretch>
              </p:blipFill>
              <p:spPr>
                <a:xfrm>
                  <a:off x="2496051" y="6027291"/>
                  <a:ext cx="2260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27593222-E339-01E4-2FB7-9839612BC592}"/>
                    </a:ext>
                  </a:extLst>
                </p14:cNvPr>
                <p14:cNvContentPartPr/>
                <p14:nvPr/>
              </p14:nvContentPartPr>
              <p14:xfrm>
                <a:off x="2526651" y="6163371"/>
                <a:ext cx="228600" cy="103680"/>
              </p14:xfrm>
            </p:contentPart>
          </mc:Choice>
          <mc:Fallback xmlns="">
            <p:pic>
              <p:nvPicPr>
                <p:cNvPr id="23" name="Ink 22">
                  <a:extLst>
                    <a:ext uri="{FF2B5EF4-FFF2-40B4-BE49-F238E27FC236}">
                      <a16:creationId xmlns:a16="http://schemas.microsoft.com/office/drawing/2014/main" id="{27593222-E339-01E4-2FB7-9839612BC592}"/>
                    </a:ext>
                  </a:extLst>
                </p:cNvPr>
                <p:cNvPicPr/>
                <p:nvPr/>
              </p:nvPicPr>
              <p:blipFill>
                <a:blip r:embed="rId22"/>
                <a:stretch>
                  <a:fillRect/>
                </a:stretch>
              </p:blipFill>
              <p:spPr>
                <a:xfrm>
                  <a:off x="2508651" y="6145731"/>
                  <a:ext cx="264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5268C8F7-1F00-0B67-801B-8B1C04467D18}"/>
                    </a:ext>
                  </a:extLst>
                </p14:cNvPr>
                <p14:cNvContentPartPr/>
                <p14:nvPr/>
              </p14:nvContentPartPr>
              <p14:xfrm>
                <a:off x="2978451" y="6094971"/>
                <a:ext cx="360" cy="27720"/>
              </p14:xfrm>
            </p:contentPart>
          </mc:Choice>
          <mc:Fallback xmlns="">
            <p:pic>
              <p:nvPicPr>
                <p:cNvPr id="25" name="Ink 24">
                  <a:extLst>
                    <a:ext uri="{FF2B5EF4-FFF2-40B4-BE49-F238E27FC236}">
                      <a16:creationId xmlns:a16="http://schemas.microsoft.com/office/drawing/2014/main" id="{5268C8F7-1F00-0B67-801B-8B1C04467D18}"/>
                    </a:ext>
                  </a:extLst>
                </p:cNvPr>
                <p:cNvPicPr/>
                <p:nvPr/>
              </p:nvPicPr>
              <p:blipFill>
                <a:blip r:embed="rId24"/>
                <a:stretch>
                  <a:fillRect/>
                </a:stretch>
              </p:blipFill>
              <p:spPr>
                <a:xfrm>
                  <a:off x="2960811" y="6076971"/>
                  <a:ext cx="36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5925B58C-A849-7416-1A4E-E298798EE214}"/>
                    </a:ext>
                  </a:extLst>
                </p14:cNvPr>
                <p14:cNvContentPartPr/>
                <p14:nvPr/>
              </p14:nvContentPartPr>
              <p14:xfrm>
                <a:off x="2852451" y="5752611"/>
                <a:ext cx="92520" cy="509400"/>
              </p14:xfrm>
            </p:contentPart>
          </mc:Choice>
          <mc:Fallback xmlns="">
            <p:pic>
              <p:nvPicPr>
                <p:cNvPr id="26" name="Ink 25">
                  <a:extLst>
                    <a:ext uri="{FF2B5EF4-FFF2-40B4-BE49-F238E27FC236}">
                      <a16:creationId xmlns:a16="http://schemas.microsoft.com/office/drawing/2014/main" id="{5925B58C-A849-7416-1A4E-E298798EE214}"/>
                    </a:ext>
                  </a:extLst>
                </p:cNvPr>
                <p:cNvPicPr/>
                <p:nvPr/>
              </p:nvPicPr>
              <p:blipFill>
                <a:blip r:embed="rId26"/>
                <a:stretch>
                  <a:fillRect/>
                </a:stretch>
              </p:blipFill>
              <p:spPr>
                <a:xfrm>
                  <a:off x="2834451" y="5734611"/>
                  <a:ext cx="128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52EF55EC-F2A6-6EF4-7982-EC09DFF03DA3}"/>
                    </a:ext>
                  </a:extLst>
                </p14:cNvPr>
                <p14:cNvContentPartPr/>
                <p14:nvPr/>
              </p14:nvContentPartPr>
              <p14:xfrm>
                <a:off x="3210651" y="5731371"/>
                <a:ext cx="165600" cy="499320"/>
              </p14:xfrm>
            </p:contentPart>
          </mc:Choice>
          <mc:Fallback xmlns="">
            <p:pic>
              <p:nvPicPr>
                <p:cNvPr id="27" name="Ink 26">
                  <a:extLst>
                    <a:ext uri="{FF2B5EF4-FFF2-40B4-BE49-F238E27FC236}">
                      <a16:creationId xmlns:a16="http://schemas.microsoft.com/office/drawing/2014/main" id="{52EF55EC-F2A6-6EF4-7982-EC09DFF03DA3}"/>
                    </a:ext>
                  </a:extLst>
                </p:cNvPr>
                <p:cNvPicPr/>
                <p:nvPr/>
              </p:nvPicPr>
              <p:blipFill>
                <a:blip r:embed="rId28"/>
                <a:stretch>
                  <a:fillRect/>
                </a:stretch>
              </p:blipFill>
              <p:spPr>
                <a:xfrm>
                  <a:off x="3193011" y="5713371"/>
                  <a:ext cx="201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AB1A73FC-1585-BB5E-C94D-54D124EEA8D3}"/>
                    </a:ext>
                  </a:extLst>
                </p14:cNvPr>
                <p14:cNvContentPartPr/>
                <p14:nvPr/>
              </p14:nvContentPartPr>
              <p14:xfrm>
                <a:off x="3212811" y="5686011"/>
                <a:ext cx="307440" cy="109440"/>
              </p14:xfrm>
            </p:contentPart>
          </mc:Choice>
          <mc:Fallback xmlns="">
            <p:pic>
              <p:nvPicPr>
                <p:cNvPr id="28" name="Ink 27">
                  <a:extLst>
                    <a:ext uri="{FF2B5EF4-FFF2-40B4-BE49-F238E27FC236}">
                      <a16:creationId xmlns:a16="http://schemas.microsoft.com/office/drawing/2014/main" id="{AB1A73FC-1585-BB5E-C94D-54D124EEA8D3}"/>
                    </a:ext>
                  </a:extLst>
                </p:cNvPr>
                <p:cNvPicPr/>
                <p:nvPr/>
              </p:nvPicPr>
              <p:blipFill>
                <a:blip r:embed="rId30"/>
                <a:stretch>
                  <a:fillRect/>
                </a:stretch>
              </p:blipFill>
              <p:spPr>
                <a:xfrm>
                  <a:off x="3194811" y="5668011"/>
                  <a:ext cx="34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Ink 4">
                  <a:extLst>
                    <a:ext uri="{FF2B5EF4-FFF2-40B4-BE49-F238E27FC236}">
                      <a16:creationId xmlns:a16="http://schemas.microsoft.com/office/drawing/2014/main" id="{D0529438-B401-8421-823A-5C3D96BF5EC0}"/>
                    </a:ext>
                  </a:extLst>
                </p14:cNvPr>
                <p14:cNvContentPartPr/>
                <p14:nvPr/>
              </p14:nvContentPartPr>
              <p14:xfrm>
                <a:off x="3596931" y="4332411"/>
                <a:ext cx="187200" cy="300240"/>
              </p14:xfrm>
            </p:contentPart>
          </mc:Choice>
          <mc:Fallback xmlns="">
            <p:pic>
              <p:nvPicPr>
                <p:cNvPr id="5" name="Ink 4">
                  <a:extLst>
                    <a:ext uri="{FF2B5EF4-FFF2-40B4-BE49-F238E27FC236}">
                      <a16:creationId xmlns:a16="http://schemas.microsoft.com/office/drawing/2014/main" id="{D0529438-B401-8421-823A-5C3D96BF5EC0}"/>
                    </a:ext>
                  </a:extLst>
                </p:cNvPr>
                <p:cNvPicPr/>
                <p:nvPr/>
              </p:nvPicPr>
              <p:blipFill>
                <a:blip r:embed="rId32"/>
                <a:stretch>
                  <a:fillRect/>
                </a:stretch>
              </p:blipFill>
              <p:spPr>
                <a:xfrm>
                  <a:off x="3578931" y="4314411"/>
                  <a:ext cx="222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 name="Ink 5">
                  <a:extLst>
                    <a:ext uri="{FF2B5EF4-FFF2-40B4-BE49-F238E27FC236}">
                      <a16:creationId xmlns:a16="http://schemas.microsoft.com/office/drawing/2014/main" id="{B2D7CCD7-AC83-6A15-9010-6F8C96763D9F}"/>
                    </a:ext>
                  </a:extLst>
                </p14:cNvPr>
                <p14:cNvContentPartPr/>
                <p14:nvPr/>
              </p14:nvContentPartPr>
              <p14:xfrm>
                <a:off x="3704211" y="4276971"/>
                <a:ext cx="272160" cy="679680"/>
              </p14:xfrm>
            </p:contentPart>
          </mc:Choice>
          <mc:Fallback xmlns="">
            <p:pic>
              <p:nvPicPr>
                <p:cNvPr id="6" name="Ink 5">
                  <a:extLst>
                    <a:ext uri="{FF2B5EF4-FFF2-40B4-BE49-F238E27FC236}">
                      <a16:creationId xmlns:a16="http://schemas.microsoft.com/office/drawing/2014/main" id="{B2D7CCD7-AC83-6A15-9010-6F8C96763D9F}"/>
                    </a:ext>
                  </a:extLst>
                </p:cNvPr>
                <p:cNvPicPr/>
                <p:nvPr/>
              </p:nvPicPr>
              <p:blipFill>
                <a:blip r:embed="rId34"/>
                <a:stretch>
                  <a:fillRect/>
                </a:stretch>
              </p:blipFill>
              <p:spPr>
                <a:xfrm>
                  <a:off x="3686211" y="4258971"/>
                  <a:ext cx="307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 name="Ink 7">
                  <a:extLst>
                    <a:ext uri="{FF2B5EF4-FFF2-40B4-BE49-F238E27FC236}">
                      <a16:creationId xmlns:a16="http://schemas.microsoft.com/office/drawing/2014/main" id="{8478DF5E-D545-B6A1-9A6F-211FA68B6F5B}"/>
                    </a:ext>
                  </a:extLst>
                </p14:cNvPr>
                <p14:cNvContentPartPr/>
                <p14:nvPr/>
              </p14:nvContentPartPr>
              <p14:xfrm>
                <a:off x="3899691" y="4926771"/>
                <a:ext cx="244080" cy="171360"/>
              </p14:xfrm>
            </p:contentPart>
          </mc:Choice>
          <mc:Fallback xmlns="">
            <p:pic>
              <p:nvPicPr>
                <p:cNvPr id="8" name="Ink 7">
                  <a:extLst>
                    <a:ext uri="{FF2B5EF4-FFF2-40B4-BE49-F238E27FC236}">
                      <a16:creationId xmlns:a16="http://schemas.microsoft.com/office/drawing/2014/main" id="{8478DF5E-D545-B6A1-9A6F-211FA68B6F5B}"/>
                    </a:ext>
                  </a:extLst>
                </p:cNvPr>
                <p:cNvPicPr/>
                <p:nvPr/>
              </p:nvPicPr>
              <p:blipFill>
                <a:blip r:embed="rId36"/>
                <a:stretch>
                  <a:fillRect/>
                </a:stretch>
              </p:blipFill>
              <p:spPr>
                <a:xfrm>
                  <a:off x="3882051" y="4909131"/>
                  <a:ext cx="279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78410D39-3D41-9E51-EAA9-5779C89F56F3}"/>
                    </a:ext>
                  </a:extLst>
                </p14:cNvPr>
                <p14:cNvContentPartPr/>
                <p14:nvPr/>
              </p14:nvContentPartPr>
              <p14:xfrm>
                <a:off x="4364091" y="4887891"/>
                <a:ext cx="286920" cy="405720"/>
              </p14:xfrm>
            </p:contentPart>
          </mc:Choice>
          <mc:Fallback xmlns="">
            <p:pic>
              <p:nvPicPr>
                <p:cNvPr id="10" name="Ink 9">
                  <a:extLst>
                    <a:ext uri="{FF2B5EF4-FFF2-40B4-BE49-F238E27FC236}">
                      <a16:creationId xmlns:a16="http://schemas.microsoft.com/office/drawing/2014/main" id="{78410D39-3D41-9E51-EAA9-5779C89F56F3}"/>
                    </a:ext>
                  </a:extLst>
                </p:cNvPr>
                <p:cNvPicPr/>
                <p:nvPr/>
              </p:nvPicPr>
              <p:blipFill>
                <a:blip r:embed="rId38"/>
                <a:stretch>
                  <a:fillRect/>
                </a:stretch>
              </p:blipFill>
              <p:spPr>
                <a:xfrm>
                  <a:off x="4346091" y="4870251"/>
                  <a:ext cx="3225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0A4C7B0B-B7E0-7F6E-4BBD-2DD03137A04E}"/>
                    </a:ext>
                  </a:extLst>
                </p14:cNvPr>
                <p14:cNvContentPartPr/>
                <p14:nvPr/>
              </p14:nvContentPartPr>
              <p14:xfrm>
                <a:off x="4964931" y="4889331"/>
                <a:ext cx="147600" cy="23400"/>
              </p14:xfrm>
            </p:contentPart>
          </mc:Choice>
          <mc:Fallback xmlns="">
            <p:pic>
              <p:nvPicPr>
                <p:cNvPr id="11" name="Ink 10">
                  <a:extLst>
                    <a:ext uri="{FF2B5EF4-FFF2-40B4-BE49-F238E27FC236}">
                      <a16:creationId xmlns:a16="http://schemas.microsoft.com/office/drawing/2014/main" id="{0A4C7B0B-B7E0-7F6E-4BBD-2DD03137A04E}"/>
                    </a:ext>
                  </a:extLst>
                </p:cNvPr>
                <p:cNvPicPr/>
                <p:nvPr/>
              </p:nvPicPr>
              <p:blipFill>
                <a:blip r:embed="rId40"/>
                <a:stretch>
                  <a:fillRect/>
                </a:stretch>
              </p:blipFill>
              <p:spPr>
                <a:xfrm>
                  <a:off x="4946931" y="4871331"/>
                  <a:ext cx="1832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400FA3DA-93FC-06CA-3F5E-D7D4900A65C2}"/>
                    </a:ext>
                  </a:extLst>
                </p14:cNvPr>
                <p14:cNvContentPartPr/>
                <p14:nvPr/>
              </p14:nvContentPartPr>
              <p14:xfrm>
                <a:off x="4854411" y="5040171"/>
                <a:ext cx="174600" cy="79200"/>
              </p14:xfrm>
            </p:contentPart>
          </mc:Choice>
          <mc:Fallback xmlns="">
            <p:pic>
              <p:nvPicPr>
                <p:cNvPr id="12" name="Ink 11">
                  <a:extLst>
                    <a:ext uri="{FF2B5EF4-FFF2-40B4-BE49-F238E27FC236}">
                      <a16:creationId xmlns:a16="http://schemas.microsoft.com/office/drawing/2014/main" id="{400FA3DA-93FC-06CA-3F5E-D7D4900A65C2}"/>
                    </a:ext>
                  </a:extLst>
                </p:cNvPr>
                <p:cNvPicPr/>
                <p:nvPr/>
              </p:nvPicPr>
              <p:blipFill>
                <a:blip r:embed="rId42"/>
                <a:stretch>
                  <a:fillRect/>
                </a:stretch>
              </p:blipFill>
              <p:spPr>
                <a:xfrm>
                  <a:off x="4836771" y="5022171"/>
                  <a:ext cx="21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 name="Ink 12">
                  <a:extLst>
                    <a:ext uri="{FF2B5EF4-FFF2-40B4-BE49-F238E27FC236}">
                      <a16:creationId xmlns:a16="http://schemas.microsoft.com/office/drawing/2014/main" id="{CC872317-85EB-4106-A789-220B8F4FC960}"/>
                    </a:ext>
                  </a:extLst>
                </p14:cNvPr>
                <p14:cNvContentPartPr/>
                <p14:nvPr/>
              </p14:nvContentPartPr>
              <p14:xfrm>
                <a:off x="5186691" y="4882491"/>
                <a:ext cx="185760" cy="383760"/>
              </p14:xfrm>
            </p:contentPart>
          </mc:Choice>
          <mc:Fallback xmlns="">
            <p:pic>
              <p:nvPicPr>
                <p:cNvPr id="13" name="Ink 12">
                  <a:extLst>
                    <a:ext uri="{FF2B5EF4-FFF2-40B4-BE49-F238E27FC236}">
                      <a16:creationId xmlns:a16="http://schemas.microsoft.com/office/drawing/2014/main" id="{CC872317-85EB-4106-A789-220B8F4FC960}"/>
                    </a:ext>
                  </a:extLst>
                </p:cNvPr>
                <p:cNvPicPr/>
                <p:nvPr/>
              </p:nvPicPr>
              <p:blipFill>
                <a:blip r:embed="rId44"/>
                <a:stretch>
                  <a:fillRect/>
                </a:stretch>
              </p:blipFill>
              <p:spPr>
                <a:xfrm>
                  <a:off x="5169051" y="4864491"/>
                  <a:ext cx="221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 name="Ink 13">
                  <a:extLst>
                    <a:ext uri="{FF2B5EF4-FFF2-40B4-BE49-F238E27FC236}">
                      <a16:creationId xmlns:a16="http://schemas.microsoft.com/office/drawing/2014/main" id="{98934156-106E-54B5-05B9-CB4368AAC9F0}"/>
                    </a:ext>
                  </a:extLst>
                </p14:cNvPr>
                <p14:cNvContentPartPr/>
                <p14:nvPr/>
              </p14:nvContentPartPr>
              <p14:xfrm>
                <a:off x="5537691" y="4793931"/>
                <a:ext cx="292320" cy="338040"/>
              </p14:xfrm>
            </p:contentPart>
          </mc:Choice>
          <mc:Fallback xmlns="">
            <p:pic>
              <p:nvPicPr>
                <p:cNvPr id="14" name="Ink 13">
                  <a:extLst>
                    <a:ext uri="{FF2B5EF4-FFF2-40B4-BE49-F238E27FC236}">
                      <a16:creationId xmlns:a16="http://schemas.microsoft.com/office/drawing/2014/main" id="{98934156-106E-54B5-05B9-CB4368AAC9F0}"/>
                    </a:ext>
                  </a:extLst>
                </p:cNvPr>
                <p:cNvPicPr/>
                <p:nvPr/>
              </p:nvPicPr>
              <p:blipFill>
                <a:blip r:embed="rId46"/>
                <a:stretch>
                  <a:fillRect/>
                </a:stretch>
              </p:blipFill>
              <p:spPr>
                <a:xfrm>
                  <a:off x="5520051" y="4776291"/>
                  <a:ext cx="327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2701B091-4C14-8DA3-6CA9-8CFDAD7CAF92}"/>
                    </a:ext>
                  </a:extLst>
                </p14:cNvPr>
                <p14:cNvContentPartPr/>
                <p14:nvPr/>
              </p14:nvContentPartPr>
              <p14:xfrm>
                <a:off x="5607171" y="1968291"/>
                <a:ext cx="882000" cy="1981080"/>
              </p14:xfrm>
            </p:contentPart>
          </mc:Choice>
          <mc:Fallback xmlns="">
            <p:pic>
              <p:nvPicPr>
                <p:cNvPr id="30" name="Ink 29">
                  <a:extLst>
                    <a:ext uri="{FF2B5EF4-FFF2-40B4-BE49-F238E27FC236}">
                      <a16:creationId xmlns:a16="http://schemas.microsoft.com/office/drawing/2014/main" id="{2701B091-4C14-8DA3-6CA9-8CFDAD7CAF92}"/>
                    </a:ext>
                  </a:extLst>
                </p:cNvPr>
                <p:cNvPicPr/>
                <p:nvPr/>
              </p:nvPicPr>
              <p:blipFill>
                <a:blip r:embed="rId48"/>
                <a:stretch>
                  <a:fillRect/>
                </a:stretch>
              </p:blipFill>
              <p:spPr>
                <a:xfrm>
                  <a:off x="5589171" y="1950291"/>
                  <a:ext cx="917640" cy="201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0BED3E82-3700-DC1D-7050-C261688B5E9A}"/>
                    </a:ext>
                  </a:extLst>
                </p14:cNvPr>
                <p14:cNvContentPartPr/>
                <p14:nvPr/>
              </p14:nvContentPartPr>
              <p14:xfrm>
                <a:off x="6282531" y="3694851"/>
                <a:ext cx="403920" cy="764280"/>
              </p14:xfrm>
            </p:contentPart>
          </mc:Choice>
          <mc:Fallback xmlns="">
            <p:pic>
              <p:nvPicPr>
                <p:cNvPr id="31" name="Ink 30">
                  <a:extLst>
                    <a:ext uri="{FF2B5EF4-FFF2-40B4-BE49-F238E27FC236}">
                      <a16:creationId xmlns:a16="http://schemas.microsoft.com/office/drawing/2014/main" id="{0BED3E82-3700-DC1D-7050-C261688B5E9A}"/>
                    </a:ext>
                  </a:extLst>
                </p:cNvPr>
                <p:cNvPicPr/>
                <p:nvPr/>
              </p:nvPicPr>
              <p:blipFill>
                <a:blip r:embed="rId50"/>
                <a:stretch>
                  <a:fillRect/>
                </a:stretch>
              </p:blipFill>
              <p:spPr>
                <a:xfrm>
                  <a:off x="6264891" y="3677211"/>
                  <a:ext cx="43956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52EE7DD7-1F0D-DE28-8AF7-6B9334CA0383}"/>
                    </a:ext>
                  </a:extLst>
                </p14:cNvPr>
                <p14:cNvContentPartPr/>
                <p14:nvPr/>
              </p14:nvContentPartPr>
              <p14:xfrm>
                <a:off x="6905331" y="4510971"/>
                <a:ext cx="180360" cy="248040"/>
              </p14:xfrm>
            </p:contentPart>
          </mc:Choice>
          <mc:Fallback xmlns="">
            <p:pic>
              <p:nvPicPr>
                <p:cNvPr id="32" name="Ink 31">
                  <a:extLst>
                    <a:ext uri="{FF2B5EF4-FFF2-40B4-BE49-F238E27FC236}">
                      <a16:creationId xmlns:a16="http://schemas.microsoft.com/office/drawing/2014/main" id="{52EE7DD7-1F0D-DE28-8AF7-6B9334CA0383}"/>
                    </a:ext>
                  </a:extLst>
                </p:cNvPr>
                <p:cNvPicPr/>
                <p:nvPr/>
              </p:nvPicPr>
              <p:blipFill>
                <a:blip r:embed="rId52"/>
                <a:stretch>
                  <a:fillRect/>
                </a:stretch>
              </p:blipFill>
              <p:spPr>
                <a:xfrm>
                  <a:off x="6887691" y="4493331"/>
                  <a:ext cx="2160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363503E8-B190-5272-6E82-6C084241E98A}"/>
                    </a:ext>
                  </a:extLst>
                </p14:cNvPr>
                <p14:cNvContentPartPr/>
                <p14:nvPr/>
              </p14:nvContentPartPr>
              <p14:xfrm>
                <a:off x="6843411" y="4366611"/>
                <a:ext cx="322200" cy="959400"/>
              </p14:xfrm>
            </p:contentPart>
          </mc:Choice>
          <mc:Fallback xmlns="">
            <p:pic>
              <p:nvPicPr>
                <p:cNvPr id="33" name="Ink 32">
                  <a:extLst>
                    <a:ext uri="{FF2B5EF4-FFF2-40B4-BE49-F238E27FC236}">
                      <a16:creationId xmlns:a16="http://schemas.microsoft.com/office/drawing/2014/main" id="{363503E8-B190-5272-6E82-6C084241E98A}"/>
                    </a:ext>
                  </a:extLst>
                </p:cNvPr>
                <p:cNvPicPr/>
                <p:nvPr/>
              </p:nvPicPr>
              <p:blipFill>
                <a:blip r:embed="rId54"/>
                <a:stretch>
                  <a:fillRect/>
                </a:stretch>
              </p:blipFill>
              <p:spPr>
                <a:xfrm>
                  <a:off x="6825771" y="4348611"/>
                  <a:ext cx="35784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865480-8A79-E9D1-08DF-715245E93560}"/>
                    </a:ext>
                  </a:extLst>
                </p14:cNvPr>
                <p14:cNvContentPartPr/>
                <p14:nvPr/>
              </p14:nvContentPartPr>
              <p14:xfrm>
                <a:off x="7051131" y="5135571"/>
                <a:ext cx="339840" cy="436320"/>
              </p14:xfrm>
            </p:contentPart>
          </mc:Choice>
          <mc:Fallback xmlns="">
            <p:pic>
              <p:nvPicPr>
                <p:cNvPr id="35" name="Ink 34">
                  <a:extLst>
                    <a:ext uri="{FF2B5EF4-FFF2-40B4-BE49-F238E27FC236}">
                      <a16:creationId xmlns:a16="http://schemas.microsoft.com/office/drawing/2014/main" id="{0A865480-8A79-E9D1-08DF-715245E93560}"/>
                    </a:ext>
                  </a:extLst>
                </p:cNvPr>
                <p:cNvPicPr/>
                <p:nvPr/>
              </p:nvPicPr>
              <p:blipFill>
                <a:blip r:embed="rId56"/>
                <a:stretch>
                  <a:fillRect/>
                </a:stretch>
              </p:blipFill>
              <p:spPr>
                <a:xfrm>
                  <a:off x="7033491" y="5117931"/>
                  <a:ext cx="375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B2149ECD-144F-D042-97C4-D18A3CDCB656}"/>
                    </a:ext>
                  </a:extLst>
                </p14:cNvPr>
                <p14:cNvContentPartPr/>
                <p14:nvPr/>
              </p14:nvContentPartPr>
              <p14:xfrm>
                <a:off x="7659531" y="5027571"/>
                <a:ext cx="314280" cy="624240"/>
              </p14:xfrm>
            </p:contentPart>
          </mc:Choice>
          <mc:Fallback xmlns="">
            <p:pic>
              <p:nvPicPr>
                <p:cNvPr id="36" name="Ink 35">
                  <a:extLst>
                    <a:ext uri="{FF2B5EF4-FFF2-40B4-BE49-F238E27FC236}">
                      <a16:creationId xmlns:a16="http://schemas.microsoft.com/office/drawing/2014/main" id="{B2149ECD-144F-D042-97C4-D18A3CDCB656}"/>
                    </a:ext>
                  </a:extLst>
                </p:cNvPr>
                <p:cNvPicPr/>
                <p:nvPr/>
              </p:nvPicPr>
              <p:blipFill>
                <a:blip r:embed="rId58"/>
                <a:stretch>
                  <a:fillRect/>
                </a:stretch>
              </p:blipFill>
              <p:spPr>
                <a:xfrm>
                  <a:off x="7641531" y="5009931"/>
                  <a:ext cx="3499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5D175E75-00E7-5176-F651-228FCEBA3E38}"/>
                    </a:ext>
                  </a:extLst>
                </p14:cNvPr>
                <p14:cNvContentPartPr/>
                <p14:nvPr/>
              </p14:nvContentPartPr>
              <p14:xfrm>
                <a:off x="8252091" y="5111811"/>
                <a:ext cx="223920" cy="79560"/>
              </p14:xfrm>
            </p:contentPart>
          </mc:Choice>
          <mc:Fallback xmlns="">
            <p:pic>
              <p:nvPicPr>
                <p:cNvPr id="37" name="Ink 36">
                  <a:extLst>
                    <a:ext uri="{FF2B5EF4-FFF2-40B4-BE49-F238E27FC236}">
                      <a16:creationId xmlns:a16="http://schemas.microsoft.com/office/drawing/2014/main" id="{5D175E75-00E7-5176-F651-228FCEBA3E38}"/>
                    </a:ext>
                  </a:extLst>
                </p:cNvPr>
                <p:cNvPicPr/>
                <p:nvPr/>
              </p:nvPicPr>
              <p:blipFill>
                <a:blip r:embed="rId60"/>
                <a:stretch>
                  <a:fillRect/>
                </a:stretch>
              </p:blipFill>
              <p:spPr>
                <a:xfrm>
                  <a:off x="8234451" y="5094171"/>
                  <a:ext cx="259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E5F94F9A-3DB2-A525-AE15-CB00BAA9BE50}"/>
                    </a:ext>
                  </a:extLst>
                </p14:cNvPr>
                <p14:cNvContentPartPr/>
                <p14:nvPr/>
              </p14:nvContentPartPr>
              <p14:xfrm>
                <a:off x="8269731" y="5233851"/>
                <a:ext cx="226440" cy="149040"/>
              </p14:xfrm>
            </p:contentPart>
          </mc:Choice>
          <mc:Fallback xmlns="">
            <p:pic>
              <p:nvPicPr>
                <p:cNvPr id="38" name="Ink 37">
                  <a:extLst>
                    <a:ext uri="{FF2B5EF4-FFF2-40B4-BE49-F238E27FC236}">
                      <a16:creationId xmlns:a16="http://schemas.microsoft.com/office/drawing/2014/main" id="{E5F94F9A-3DB2-A525-AE15-CB00BAA9BE50}"/>
                    </a:ext>
                  </a:extLst>
                </p:cNvPr>
                <p:cNvPicPr/>
                <p:nvPr/>
              </p:nvPicPr>
              <p:blipFill>
                <a:blip r:embed="rId62"/>
                <a:stretch>
                  <a:fillRect/>
                </a:stretch>
              </p:blipFill>
              <p:spPr>
                <a:xfrm>
                  <a:off x="8251731" y="5216211"/>
                  <a:ext cx="2620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13D0C5E0-3E24-0A5A-6D1B-F873F677E114}"/>
                    </a:ext>
                  </a:extLst>
                </p14:cNvPr>
                <p14:cNvContentPartPr/>
                <p14:nvPr/>
              </p14:nvContentPartPr>
              <p14:xfrm>
                <a:off x="8657091" y="4983651"/>
                <a:ext cx="262440" cy="601200"/>
              </p14:xfrm>
            </p:contentPart>
          </mc:Choice>
          <mc:Fallback xmlns="">
            <p:pic>
              <p:nvPicPr>
                <p:cNvPr id="40" name="Ink 39">
                  <a:extLst>
                    <a:ext uri="{FF2B5EF4-FFF2-40B4-BE49-F238E27FC236}">
                      <a16:creationId xmlns:a16="http://schemas.microsoft.com/office/drawing/2014/main" id="{13D0C5E0-3E24-0A5A-6D1B-F873F677E114}"/>
                    </a:ext>
                  </a:extLst>
                </p:cNvPr>
                <p:cNvPicPr/>
                <p:nvPr/>
              </p:nvPicPr>
              <p:blipFill>
                <a:blip r:embed="rId64"/>
                <a:stretch>
                  <a:fillRect/>
                </a:stretch>
              </p:blipFill>
              <p:spPr>
                <a:xfrm>
                  <a:off x="8639091" y="4965651"/>
                  <a:ext cx="2980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0F8070-7CFB-1EB3-9761-00B226D4E36B}"/>
                    </a:ext>
                  </a:extLst>
                </p14:cNvPr>
                <p14:cNvContentPartPr/>
                <p14:nvPr/>
              </p14:nvContentPartPr>
              <p14:xfrm>
                <a:off x="9006291" y="5011371"/>
                <a:ext cx="312840" cy="526680"/>
              </p14:xfrm>
            </p:contentPart>
          </mc:Choice>
          <mc:Fallback xmlns="">
            <p:pic>
              <p:nvPicPr>
                <p:cNvPr id="41" name="Ink 40">
                  <a:extLst>
                    <a:ext uri="{FF2B5EF4-FFF2-40B4-BE49-F238E27FC236}">
                      <a16:creationId xmlns:a16="http://schemas.microsoft.com/office/drawing/2014/main" id="{940F8070-7CFB-1EB3-9761-00B226D4E36B}"/>
                    </a:ext>
                  </a:extLst>
                </p:cNvPr>
                <p:cNvPicPr/>
                <p:nvPr/>
              </p:nvPicPr>
              <p:blipFill>
                <a:blip r:embed="rId66"/>
                <a:stretch>
                  <a:fillRect/>
                </a:stretch>
              </p:blipFill>
              <p:spPr>
                <a:xfrm>
                  <a:off x="8988651" y="4993731"/>
                  <a:ext cx="348480" cy="562320"/>
                </a:xfrm>
                <a:prstGeom prst="rect">
                  <a:avLst/>
                </a:prstGeom>
              </p:spPr>
            </p:pic>
          </mc:Fallback>
        </mc:AlternateContent>
      </p:grpSp>
    </p:spTree>
    <p:extLst>
      <p:ext uri="{BB962C8B-B14F-4D97-AF65-F5344CB8AC3E}">
        <p14:creationId xmlns:p14="http://schemas.microsoft.com/office/powerpoint/2010/main" val="30384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 name="Picture 4" descr="Aqua and green fractal background like floral petal">
            <a:extLst>
              <a:ext uri="{FF2B5EF4-FFF2-40B4-BE49-F238E27FC236}">
                <a16:creationId xmlns:a16="http://schemas.microsoft.com/office/drawing/2014/main" id="{F0BB415F-8662-A169-724D-CAF110E39B11}"/>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F87AC0C-7698-5D34-5ED6-CAD9BD1DA35D}"/>
              </a:ext>
            </a:extLst>
          </p:cNvPr>
          <p:cNvSpPr>
            <a:spLocks noGrp="1"/>
          </p:cNvSpPr>
          <p:nvPr>
            <p:ph type="title"/>
          </p:nvPr>
        </p:nvSpPr>
        <p:spPr>
          <a:xfrm>
            <a:off x="1579870" y="2193870"/>
            <a:ext cx="9440034" cy="1828801"/>
          </a:xfrm>
        </p:spPr>
        <p:txBody>
          <a:bodyPr vert="horz" lIns="91440" tIns="45720" rIns="91440" bIns="45720" rtlCol="0" anchor="b">
            <a:noAutofit/>
          </a:bodyPr>
          <a:lstStyle/>
          <a:p>
            <a:r>
              <a:rPr lang="en-US" sz="13400" noProof="0" dirty="0"/>
              <a:t>Introduction</a:t>
            </a:r>
          </a:p>
        </p:txBody>
      </p:sp>
    </p:spTree>
    <p:extLst>
      <p:ext uri="{BB962C8B-B14F-4D97-AF65-F5344CB8AC3E}">
        <p14:creationId xmlns:p14="http://schemas.microsoft.com/office/powerpoint/2010/main" val="61826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B3F5-FD8E-E5EE-6C50-BEB5EBFCD8DE}"/>
              </a:ext>
            </a:extLst>
          </p:cNvPr>
          <p:cNvSpPr>
            <a:spLocks noGrp="1"/>
          </p:cNvSpPr>
          <p:nvPr>
            <p:ph type="title"/>
          </p:nvPr>
        </p:nvSpPr>
        <p:spPr/>
        <p:txBody>
          <a:bodyPr/>
          <a:lstStyle/>
          <a:p>
            <a:r>
              <a:rPr lang="en-US" dirty="0"/>
              <a:t>Mediation</a:t>
            </a:r>
          </a:p>
        </p:txBody>
      </p:sp>
      <p:sp>
        <p:nvSpPr>
          <p:cNvPr id="3" name="Content Placeholder 2">
            <a:extLst>
              <a:ext uri="{FF2B5EF4-FFF2-40B4-BE49-F238E27FC236}">
                <a16:creationId xmlns:a16="http://schemas.microsoft.com/office/drawing/2014/main" id="{66DB0A66-8B80-2CBA-9AF2-0CC6556EC98C}"/>
              </a:ext>
            </a:extLst>
          </p:cNvPr>
          <p:cNvSpPr>
            <a:spLocks noGrp="1"/>
          </p:cNvSpPr>
          <p:nvPr>
            <p:ph idx="1"/>
          </p:nvPr>
        </p:nvSpPr>
        <p:spPr/>
        <p:txBody>
          <a:bodyPr>
            <a:normAutofit/>
          </a:bodyPr>
          <a:lstStyle/>
          <a:p>
            <a:r>
              <a:rPr lang="en-US" dirty="0"/>
              <a:t>Mediation is sometimes described as opening a black box between a cause and effect</a:t>
            </a:r>
          </a:p>
          <a:p>
            <a:endParaRPr lang="en-US" dirty="0"/>
          </a:p>
          <a:p>
            <a:r>
              <a:rPr lang="en-US" dirty="0"/>
              <a:t>It is used to describe a mechanism between two variables that explains why a particular variable X can have an effect on variable Y</a:t>
            </a:r>
          </a:p>
        </p:txBody>
      </p:sp>
    </p:spTree>
    <p:extLst>
      <p:ext uri="{BB962C8B-B14F-4D97-AF65-F5344CB8AC3E}">
        <p14:creationId xmlns:p14="http://schemas.microsoft.com/office/powerpoint/2010/main" val="3494695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2D99-F8F3-7AAC-8D88-0ABDDAFE2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605D2-6B25-9B67-B31F-BD21AD40670C}"/>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CEF05EFB-27D8-B58C-7128-39370A357A2F}"/>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56C8B-F528-3D72-776F-B325F25888FA}"/>
                  </a:ext>
                </a:extLst>
              </p14:cNvPr>
              <p14:cNvContentPartPr/>
              <p14:nvPr/>
            </p14:nvContentPartPr>
            <p14:xfrm>
              <a:off x="7165971" y="1907451"/>
              <a:ext cx="954000" cy="1051560"/>
            </p14:xfrm>
          </p:contentPart>
        </mc:Choice>
        <mc:Fallback xmlns="">
          <p:pic>
            <p:nvPicPr>
              <p:cNvPr id="7" name="Ink 6">
                <a:extLst>
                  <a:ext uri="{FF2B5EF4-FFF2-40B4-BE49-F238E27FC236}">
                    <a16:creationId xmlns:a16="http://schemas.microsoft.com/office/drawing/2014/main" id="{AC256C8B-F528-3D72-776F-B325F25888FA}"/>
                  </a:ext>
                </a:extLst>
              </p:cNvPr>
              <p:cNvPicPr/>
              <p:nvPr/>
            </p:nvPicPr>
            <p:blipFill>
              <a:blip r:embed="rId4"/>
              <a:stretch>
                <a:fillRect/>
              </a:stretch>
            </p:blipFill>
            <p:spPr>
              <a:xfrm>
                <a:off x="7148331" y="1889451"/>
                <a:ext cx="989640" cy="1087200"/>
              </a:xfrm>
              <a:prstGeom prst="rect">
                <a:avLst/>
              </a:prstGeom>
            </p:spPr>
          </p:pic>
        </mc:Fallback>
      </mc:AlternateContent>
      <p:grpSp>
        <p:nvGrpSpPr>
          <p:cNvPr id="50" name="Group 49">
            <a:extLst>
              <a:ext uri="{FF2B5EF4-FFF2-40B4-BE49-F238E27FC236}">
                <a16:creationId xmlns:a16="http://schemas.microsoft.com/office/drawing/2014/main" id="{CDEEF8F4-5251-7A2F-6F21-AD08BB46F960}"/>
              </a:ext>
            </a:extLst>
          </p:cNvPr>
          <p:cNvGrpSpPr/>
          <p:nvPr/>
        </p:nvGrpSpPr>
        <p:grpSpPr>
          <a:xfrm>
            <a:off x="2399571" y="1702611"/>
            <a:ext cx="6440040" cy="3451320"/>
            <a:chOff x="2399571" y="1702611"/>
            <a:chExt cx="6440040" cy="345132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83D16E5-B293-01C2-3808-E56FEB9FDE24}"/>
                    </a:ext>
                  </a:extLst>
                </p14:cNvPr>
                <p14:cNvContentPartPr/>
                <p14:nvPr/>
              </p14:nvContentPartPr>
              <p14:xfrm>
                <a:off x="2399571" y="2792691"/>
                <a:ext cx="823320" cy="641160"/>
              </p14:xfrm>
            </p:contentPart>
          </mc:Choice>
          <mc:Fallback xmlns="">
            <p:pic>
              <p:nvPicPr>
                <p:cNvPr id="15" name="Ink 14">
                  <a:extLst>
                    <a:ext uri="{FF2B5EF4-FFF2-40B4-BE49-F238E27FC236}">
                      <a16:creationId xmlns:a16="http://schemas.microsoft.com/office/drawing/2014/main" id="{283D16E5-B293-01C2-3808-E56FEB9FDE24}"/>
                    </a:ext>
                  </a:extLst>
                </p:cNvPr>
                <p:cNvPicPr/>
                <p:nvPr/>
              </p:nvPicPr>
              <p:blipFill>
                <a:blip r:embed="rId6"/>
                <a:stretch>
                  <a:fillRect/>
                </a:stretch>
              </p:blipFill>
              <p:spPr>
                <a:xfrm>
                  <a:off x="2381571" y="2775051"/>
                  <a:ext cx="85896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B289162-9FEB-5DC1-5DBD-3691B6C4BC65}"/>
                    </a:ext>
                  </a:extLst>
                </p14:cNvPr>
                <p14:cNvContentPartPr/>
                <p14:nvPr/>
              </p14:nvContentPartPr>
              <p14:xfrm>
                <a:off x="4062771" y="2810331"/>
                <a:ext cx="841680" cy="601200"/>
              </p14:xfrm>
            </p:contentPart>
          </mc:Choice>
          <mc:Fallback xmlns="">
            <p:pic>
              <p:nvPicPr>
                <p:cNvPr id="24" name="Ink 23">
                  <a:extLst>
                    <a:ext uri="{FF2B5EF4-FFF2-40B4-BE49-F238E27FC236}">
                      <a16:creationId xmlns:a16="http://schemas.microsoft.com/office/drawing/2014/main" id="{AB289162-9FEB-5DC1-5DBD-3691B6C4BC65}"/>
                    </a:ext>
                  </a:extLst>
                </p:cNvPr>
                <p:cNvPicPr/>
                <p:nvPr/>
              </p:nvPicPr>
              <p:blipFill>
                <a:blip r:embed="rId8"/>
                <a:stretch>
                  <a:fillRect/>
                </a:stretch>
              </p:blipFill>
              <p:spPr>
                <a:xfrm>
                  <a:off x="4045131" y="2792691"/>
                  <a:ext cx="87732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F7E489E-D98E-D9D3-5ED9-4E4B37C0D4F3}"/>
                    </a:ext>
                  </a:extLst>
                </p14:cNvPr>
                <p14:cNvContentPartPr/>
                <p14:nvPr/>
              </p14:nvContentPartPr>
              <p14:xfrm>
                <a:off x="2996451" y="1702611"/>
                <a:ext cx="3574800" cy="1197360"/>
              </p14:xfrm>
            </p:contentPart>
          </mc:Choice>
          <mc:Fallback xmlns="">
            <p:pic>
              <p:nvPicPr>
                <p:cNvPr id="34" name="Ink 33">
                  <a:extLst>
                    <a:ext uri="{FF2B5EF4-FFF2-40B4-BE49-F238E27FC236}">
                      <a16:creationId xmlns:a16="http://schemas.microsoft.com/office/drawing/2014/main" id="{DF7E489E-D98E-D9D3-5ED9-4E4B37C0D4F3}"/>
                    </a:ext>
                  </a:extLst>
                </p:cNvPr>
                <p:cNvPicPr/>
                <p:nvPr/>
              </p:nvPicPr>
              <p:blipFill>
                <a:blip r:embed="rId10"/>
                <a:stretch>
                  <a:fillRect/>
                </a:stretch>
              </p:blipFill>
              <p:spPr>
                <a:xfrm>
                  <a:off x="2978451" y="1684971"/>
                  <a:ext cx="3610440" cy="12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44DF4408-544F-DE1D-F67B-5DABD4F58FD1}"/>
                    </a:ext>
                  </a:extLst>
                </p14:cNvPr>
                <p14:cNvContentPartPr/>
                <p14:nvPr/>
              </p14:nvContentPartPr>
              <p14:xfrm>
                <a:off x="4517451" y="1808451"/>
                <a:ext cx="3107880" cy="1138320"/>
              </p14:xfrm>
            </p:contentPart>
          </mc:Choice>
          <mc:Fallback xmlns="">
            <p:pic>
              <p:nvPicPr>
                <p:cNvPr id="39" name="Ink 38">
                  <a:extLst>
                    <a:ext uri="{FF2B5EF4-FFF2-40B4-BE49-F238E27FC236}">
                      <a16:creationId xmlns:a16="http://schemas.microsoft.com/office/drawing/2014/main" id="{44DF4408-544F-DE1D-F67B-5DABD4F58FD1}"/>
                    </a:ext>
                  </a:extLst>
                </p:cNvPr>
                <p:cNvPicPr/>
                <p:nvPr/>
              </p:nvPicPr>
              <p:blipFill>
                <a:blip r:embed="rId12"/>
                <a:stretch>
                  <a:fillRect/>
                </a:stretch>
              </p:blipFill>
              <p:spPr>
                <a:xfrm>
                  <a:off x="4499811" y="1790811"/>
                  <a:ext cx="3143520" cy="117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0A18A073-E36C-35A6-644F-06F1175E819F}"/>
                    </a:ext>
                  </a:extLst>
                </p14:cNvPr>
                <p14:cNvContentPartPr/>
                <p14:nvPr/>
              </p14:nvContentPartPr>
              <p14:xfrm>
                <a:off x="7923411" y="2086731"/>
                <a:ext cx="916200" cy="927720"/>
              </p14:xfrm>
            </p:contentPart>
          </mc:Choice>
          <mc:Fallback xmlns="">
            <p:pic>
              <p:nvPicPr>
                <p:cNvPr id="44" name="Ink 43">
                  <a:extLst>
                    <a:ext uri="{FF2B5EF4-FFF2-40B4-BE49-F238E27FC236}">
                      <a16:creationId xmlns:a16="http://schemas.microsoft.com/office/drawing/2014/main" id="{0A18A073-E36C-35A6-644F-06F1175E819F}"/>
                    </a:ext>
                  </a:extLst>
                </p:cNvPr>
                <p:cNvPicPr/>
                <p:nvPr/>
              </p:nvPicPr>
              <p:blipFill>
                <a:blip r:embed="rId14"/>
                <a:stretch>
                  <a:fillRect/>
                </a:stretch>
              </p:blipFill>
              <p:spPr>
                <a:xfrm>
                  <a:off x="7905771" y="2068731"/>
                  <a:ext cx="95184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85416484-E565-2B96-8C9E-DB2548B22A48}"/>
                    </a:ext>
                  </a:extLst>
                </p14:cNvPr>
                <p14:cNvContentPartPr/>
                <p14:nvPr/>
              </p14:nvContentPartPr>
              <p14:xfrm>
                <a:off x="3654531" y="2883051"/>
                <a:ext cx="4691880" cy="2270880"/>
              </p14:xfrm>
            </p:contentPart>
          </mc:Choice>
          <mc:Fallback xmlns="">
            <p:pic>
              <p:nvPicPr>
                <p:cNvPr id="45" name="Ink 44">
                  <a:extLst>
                    <a:ext uri="{FF2B5EF4-FFF2-40B4-BE49-F238E27FC236}">
                      <a16:creationId xmlns:a16="http://schemas.microsoft.com/office/drawing/2014/main" id="{85416484-E565-2B96-8C9E-DB2548B22A48}"/>
                    </a:ext>
                  </a:extLst>
                </p:cNvPr>
                <p:cNvPicPr/>
                <p:nvPr/>
              </p:nvPicPr>
              <p:blipFill>
                <a:blip r:embed="rId16"/>
                <a:stretch>
                  <a:fillRect/>
                </a:stretch>
              </p:blipFill>
              <p:spPr>
                <a:xfrm>
                  <a:off x="3636891" y="2865411"/>
                  <a:ext cx="4727520" cy="230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A68840A7-64BA-3631-B7EB-3CE9682056CC}"/>
                    </a:ext>
                  </a:extLst>
                </p14:cNvPr>
                <p14:cNvContentPartPr/>
                <p14:nvPr/>
              </p14:nvContentPartPr>
              <p14:xfrm>
                <a:off x="3240531" y="2935611"/>
                <a:ext cx="735480" cy="678960"/>
              </p14:xfrm>
            </p:contentPart>
          </mc:Choice>
          <mc:Fallback xmlns="">
            <p:pic>
              <p:nvPicPr>
                <p:cNvPr id="46" name="Ink 45">
                  <a:extLst>
                    <a:ext uri="{FF2B5EF4-FFF2-40B4-BE49-F238E27FC236}">
                      <a16:creationId xmlns:a16="http://schemas.microsoft.com/office/drawing/2014/main" id="{A68840A7-64BA-3631-B7EB-3CE9682056CC}"/>
                    </a:ext>
                  </a:extLst>
                </p:cNvPr>
                <p:cNvPicPr/>
                <p:nvPr/>
              </p:nvPicPr>
              <p:blipFill>
                <a:blip r:embed="rId18"/>
                <a:stretch>
                  <a:fillRect/>
                </a:stretch>
              </p:blipFill>
              <p:spPr>
                <a:xfrm>
                  <a:off x="3222531" y="2917611"/>
                  <a:ext cx="77112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C3801A45-5AC0-0C27-0754-2E43F6AB22B6}"/>
                    </a:ext>
                  </a:extLst>
                </p14:cNvPr>
                <p14:cNvContentPartPr/>
                <p14:nvPr/>
              </p14:nvContentPartPr>
              <p14:xfrm>
                <a:off x="4733091" y="2788371"/>
                <a:ext cx="772920" cy="731880"/>
              </p14:xfrm>
            </p:contentPart>
          </mc:Choice>
          <mc:Fallback xmlns="">
            <p:pic>
              <p:nvPicPr>
                <p:cNvPr id="47" name="Ink 46">
                  <a:extLst>
                    <a:ext uri="{FF2B5EF4-FFF2-40B4-BE49-F238E27FC236}">
                      <a16:creationId xmlns:a16="http://schemas.microsoft.com/office/drawing/2014/main" id="{C3801A45-5AC0-0C27-0754-2E43F6AB22B6}"/>
                    </a:ext>
                  </a:extLst>
                </p:cNvPr>
                <p:cNvPicPr/>
                <p:nvPr/>
              </p:nvPicPr>
              <p:blipFill>
                <a:blip r:embed="rId20"/>
                <a:stretch>
                  <a:fillRect/>
                </a:stretch>
              </p:blipFill>
              <p:spPr>
                <a:xfrm>
                  <a:off x="4715091" y="2770371"/>
                  <a:ext cx="808560" cy="76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8" name="Ink 47">
                  <a:extLst>
                    <a:ext uri="{FF2B5EF4-FFF2-40B4-BE49-F238E27FC236}">
                      <a16:creationId xmlns:a16="http://schemas.microsoft.com/office/drawing/2014/main" id="{7ECB7E96-58AC-B918-D26D-6F5AC3C3E0EC}"/>
                    </a:ext>
                  </a:extLst>
                </p14:cNvPr>
                <p14:cNvContentPartPr/>
                <p14:nvPr/>
              </p14:nvContentPartPr>
              <p14:xfrm>
                <a:off x="3592251" y="3656331"/>
                <a:ext cx="117000" cy="564120"/>
              </p14:xfrm>
            </p:contentPart>
          </mc:Choice>
          <mc:Fallback xmlns="">
            <p:pic>
              <p:nvPicPr>
                <p:cNvPr id="48" name="Ink 47">
                  <a:extLst>
                    <a:ext uri="{FF2B5EF4-FFF2-40B4-BE49-F238E27FC236}">
                      <a16:creationId xmlns:a16="http://schemas.microsoft.com/office/drawing/2014/main" id="{7ECB7E96-58AC-B918-D26D-6F5AC3C3E0EC}"/>
                    </a:ext>
                  </a:extLst>
                </p:cNvPr>
                <p:cNvPicPr/>
                <p:nvPr/>
              </p:nvPicPr>
              <p:blipFill>
                <a:blip r:embed="rId22"/>
                <a:stretch>
                  <a:fillRect/>
                </a:stretch>
              </p:blipFill>
              <p:spPr>
                <a:xfrm>
                  <a:off x="3574611" y="3638331"/>
                  <a:ext cx="15264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 name="Ink 48">
                  <a:extLst>
                    <a:ext uri="{FF2B5EF4-FFF2-40B4-BE49-F238E27FC236}">
                      <a16:creationId xmlns:a16="http://schemas.microsoft.com/office/drawing/2014/main" id="{3B57FBC0-A500-640C-DBF9-A4287A3E1F4E}"/>
                    </a:ext>
                  </a:extLst>
                </p14:cNvPr>
                <p14:cNvContentPartPr/>
                <p14:nvPr/>
              </p14:nvContentPartPr>
              <p14:xfrm>
                <a:off x="3672531" y="3448251"/>
                <a:ext cx="1531800" cy="912960"/>
              </p14:xfrm>
            </p:contentPart>
          </mc:Choice>
          <mc:Fallback xmlns="">
            <p:pic>
              <p:nvPicPr>
                <p:cNvPr id="49" name="Ink 48">
                  <a:extLst>
                    <a:ext uri="{FF2B5EF4-FFF2-40B4-BE49-F238E27FC236}">
                      <a16:creationId xmlns:a16="http://schemas.microsoft.com/office/drawing/2014/main" id="{3B57FBC0-A500-640C-DBF9-A4287A3E1F4E}"/>
                    </a:ext>
                  </a:extLst>
                </p:cNvPr>
                <p:cNvPicPr/>
                <p:nvPr/>
              </p:nvPicPr>
              <p:blipFill>
                <a:blip r:embed="rId24"/>
                <a:stretch>
                  <a:fillRect/>
                </a:stretch>
              </p:blipFill>
              <p:spPr>
                <a:xfrm>
                  <a:off x="3654891" y="3430611"/>
                  <a:ext cx="1567440" cy="948600"/>
                </a:xfrm>
                <a:prstGeom prst="rect">
                  <a:avLst/>
                </a:prstGeom>
              </p:spPr>
            </p:pic>
          </mc:Fallback>
        </mc:AlternateContent>
      </p:grpSp>
    </p:spTree>
    <p:extLst>
      <p:ext uri="{BB962C8B-B14F-4D97-AF65-F5344CB8AC3E}">
        <p14:creationId xmlns:p14="http://schemas.microsoft.com/office/powerpoint/2010/main" val="10469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C0087-3BC8-2115-5B58-BFB575902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3C758-C558-8DDA-F18C-BAEF680763F9}"/>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67D733F3-0058-4C84-44C0-C24B995F2851}"/>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F40D5BE-4D51-ADFE-04EC-D17DB8BC029F}"/>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5F40D5BE-4D51-ADFE-04EC-D17DB8BC029F}"/>
                  </a:ext>
                </a:extLst>
              </p:cNvPr>
              <p:cNvPicPr/>
              <p:nvPr/>
            </p:nvPicPr>
            <p:blipFill>
              <a:blip r:embed="rId4"/>
              <a:stretch>
                <a:fillRect/>
              </a:stretch>
            </p:blipFill>
            <p:spPr>
              <a:xfrm>
                <a:off x="11039931" y="1963251"/>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ADB97F3-CE05-1C00-F664-0AC0445A269A}"/>
                  </a:ext>
                </a:extLst>
              </p14:cNvPr>
              <p14:cNvContentPartPr/>
              <p14:nvPr/>
            </p14:nvContentPartPr>
            <p14:xfrm>
              <a:off x="8702091" y="1902771"/>
              <a:ext cx="1145160" cy="1022400"/>
            </p14:xfrm>
          </p:contentPart>
        </mc:Choice>
        <mc:Fallback xmlns="">
          <p:pic>
            <p:nvPicPr>
              <p:cNvPr id="4" name="Ink 3">
                <a:extLst>
                  <a:ext uri="{FF2B5EF4-FFF2-40B4-BE49-F238E27FC236}">
                    <a16:creationId xmlns:a16="http://schemas.microsoft.com/office/drawing/2014/main" id="{CADB97F3-CE05-1C00-F664-0AC0445A269A}"/>
                  </a:ext>
                </a:extLst>
              </p:cNvPr>
              <p:cNvPicPr/>
              <p:nvPr/>
            </p:nvPicPr>
            <p:blipFill>
              <a:blip r:embed="rId6"/>
              <a:stretch>
                <a:fillRect/>
              </a:stretch>
            </p:blipFill>
            <p:spPr>
              <a:xfrm>
                <a:off x="8684091" y="1885131"/>
                <a:ext cx="1180800" cy="1058040"/>
              </a:xfrm>
              <a:prstGeom prst="rect">
                <a:avLst/>
              </a:prstGeom>
            </p:spPr>
          </p:pic>
        </mc:Fallback>
      </mc:AlternateContent>
      <p:grpSp>
        <p:nvGrpSpPr>
          <p:cNvPr id="16" name="Group 15">
            <a:extLst>
              <a:ext uri="{FF2B5EF4-FFF2-40B4-BE49-F238E27FC236}">
                <a16:creationId xmlns:a16="http://schemas.microsoft.com/office/drawing/2014/main" id="{1E14C765-442F-D240-73BA-F899A87F02AD}"/>
              </a:ext>
            </a:extLst>
          </p:cNvPr>
          <p:cNvGrpSpPr/>
          <p:nvPr/>
        </p:nvGrpSpPr>
        <p:grpSpPr>
          <a:xfrm>
            <a:off x="2538171" y="1431891"/>
            <a:ext cx="7941240" cy="3902760"/>
            <a:chOff x="2538171" y="1431891"/>
            <a:chExt cx="7941240" cy="3902760"/>
          </a:xfrm>
        </p:grpSpPr>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9B5F388-7827-244E-8A82-22C423C3E6DB}"/>
                    </a:ext>
                  </a:extLst>
                </p14:cNvPr>
                <p14:cNvContentPartPr/>
                <p14:nvPr/>
              </p14:nvContentPartPr>
              <p14:xfrm>
                <a:off x="3079611" y="1431891"/>
                <a:ext cx="6077160" cy="939960"/>
              </p14:xfrm>
            </p:contentPart>
          </mc:Choice>
          <mc:Fallback xmlns="">
            <p:pic>
              <p:nvPicPr>
                <p:cNvPr id="5" name="Ink 4">
                  <a:extLst>
                    <a:ext uri="{FF2B5EF4-FFF2-40B4-BE49-F238E27FC236}">
                      <a16:creationId xmlns:a16="http://schemas.microsoft.com/office/drawing/2014/main" id="{D9B5F388-7827-244E-8A82-22C423C3E6DB}"/>
                    </a:ext>
                  </a:extLst>
                </p:cNvPr>
                <p:cNvPicPr/>
                <p:nvPr/>
              </p:nvPicPr>
              <p:blipFill>
                <a:blip r:embed="rId8"/>
                <a:stretch>
                  <a:fillRect/>
                </a:stretch>
              </p:blipFill>
              <p:spPr>
                <a:xfrm>
                  <a:off x="3061611" y="1413891"/>
                  <a:ext cx="6112800" cy="9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9A7EEB2-5E86-947C-143F-E7A2324FC05E}"/>
                    </a:ext>
                  </a:extLst>
                </p14:cNvPr>
                <p14:cNvContentPartPr/>
                <p14:nvPr/>
              </p14:nvContentPartPr>
              <p14:xfrm>
                <a:off x="2538171" y="2201931"/>
                <a:ext cx="741240" cy="1094760"/>
              </p14:xfrm>
            </p:contentPart>
          </mc:Choice>
          <mc:Fallback xmlns="">
            <p:pic>
              <p:nvPicPr>
                <p:cNvPr id="6" name="Ink 5">
                  <a:extLst>
                    <a:ext uri="{FF2B5EF4-FFF2-40B4-BE49-F238E27FC236}">
                      <a16:creationId xmlns:a16="http://schemas.microsoft.com/office/drawing/2014/main" id="{F9A7EEB2-5E86-947C-143F-E7A2324FC05E}"/>
                    </a:ext>
                  </a:extLst>
                </p:cNvPr>
                <p:cNvPicPr/>
                <p:nvPr/>
              </p:nvPicPr>
              <p:blipFill>
                <a:blip r:embed="rId10"/>
                <a:stretch>
                  <a:fillRect/>
                </a:stretch>
              </p:blipFill>
              <p:spPr>
                <a:xfrm>
                  <a:off x="2520171" y="2184291"/>
                  <a:ext cx="776880" cy="113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6FC138E-2ACF-1844-A231-DF918A1AD8EC}"/>
                    </a:ext>
                  </a:extLst>
                </p14:cNvPr>
                <p14:cNvContentPartPr/>
                <p14:nvPr/>
              </p14:nvContentPartPr>
              <p14:xfrm>
                <a:off x="3232251" y="2298771"/>
                <a:ext cx="876600" cy="949320"/>
              </p14:xfrm>
            </p:contentPart>
          </mc:Choice>
          <mc:Fallback xmlns="">
            <p:pic>
              <p:nvPicPr>
                <p:cNvPr id="8" name="Ink 7">
                  <a:extLst>
                    <a:ext uri="{FF2B5EF4-FFF2-40B4-BE49-F238E27FC236}">
                      <a16:creationId xmlns:a16="http://schemas.microsoft.com/office/drawing/2014/main" id="{06FC138E-2ACF-1844-A231-DF918A1AD8EC}"/>
                    </a:ext>
                  </a:extLst>
                </p:cNvPr>
                <p:cNvPicPr/>
                <p:nvPr/>
              </p:nvPicPr>
              <p:blipFill>
                <a:blip r:embed="rId12"/>
                <a:stretch>
                  <a:fillRect/>
                </a:stretch>
              </p:blipFill>
              <p:spPr>
                <a:xfrm>
                  <a:off x="3214611" y="2281131"/>
                  <a:ext cx="91224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3389922-BE70-75CB-994A-321986C2A6C0}"/>
                    </a:ext>
                  </a:extLst>
                </p14:cNvPr>
                <p14:cNvContentPartPr/>
                <p14:nvPr/>
              </p14:nvContentPartPr>
              <p14:xfrm>
                <a:off x="9387531" y="1917891"/>
                <a:ext cx="1091880" cy="1138680"/>
              </p14:xfrm>
            </p:contentPart>
          </mc:Choice>
          <mc:Fallback xmlns="">
            <p:pic>
              <p:nvPicPr>
                <p:cNvPr id="11" name="Ink 10">
                  <a:extLst>
                    <a:ext uri="{FF2B5EF4-FFF2-40B4-BE49-F238E27FC236}">
                      <a16:creationId xmlns:a16="http://schemas.microsoft.com/office/drawing/2014/main" id="{73389922-BE70-75CB-994A-321986C2A6C0}"/>
                    </a:ext>
                  </a:extLst>
                </p:cNvPr>
                <p:cNvPicPr/>
                <p:nvPr/>
              </p:nvPicPr>
              <p:blipFill>
                <a:blip r:embed="rId14"/>
                <a:stretch>
                  <a:fillRect/>
                </a:stretch>
              </p:blipFill>
              <p:spPr>
                <a:xfrm>
                  <a:off x="9369531" y="1899891"/>
                  <a:ext cx="1127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8DC4F27-B247-6310-6CB3-2DF62854E267}"/>
                    </a:ext>
                  </a:extLst>
                </p14:cNvPr>
                <p14:cNvContentPartPr/>
                <p14:nvPr/>
              </p14:nvContentPartPr>
              <p14:xfrm>
                <a:off x="4531851" y="2937771"/>
                <a:ext cx="5405400" cy="2396880"/>
              </p14:xfrm>
            </p:contentPart>
          </mc:Choice>
          <mc:Fallback xmlns="">
            <p:pic>
              <p:nvPicPr>
                <p:cNvPr id="12" name="Ink 11">
                  <a:extLst>
                    <a:ext uri="{FF2B5EF4-FFF2-40B4-BE49-F238E27FC236}">
                      <a16:creationId xmlns:a16="http://schemas.microsoft.com/office/drawing/2014/main" id="{E8DC4F27-B247-6310-6CB3-2DF62854E267}"/>
                    </a:ext>
                  </a:extLst>
                </p:cNvPr>
                <p:cNvPicPr/>
                <p:nvPr/>
              </p:nvPicPr>
              <p:blipFill>
                <a:blip r:embed="rId16"/>
                <a:stretch>
                  <a:fillRect/>
                </a:stretch>
              </p:blipFill>
              <p:spPr>
                <a:xfrm>
                  <a:off x="4513851" y="2920131"/>
                  <a:ext cx="5441040" cy="243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6F36595-63EE-CD4E-B242-27FDDC6B05EE}"/>
                    </a:ext>
                  </a:extLst>
                </p14:cNvPr>
                <p14:cNvContentPartPr/>
                <p14:nvPr/>
              </p14:nvContentPartPr>
              <p14:xfrm>
                <a:off x="4095891" y="2313891"/>
                <a:ext cx="869760" cy="822600"/>
              </p14:xfrm>
            </p:contentPart>
          </mc:Choice>
          <mc:Fallback xmlns="">
            <p:pic>
              <p:nvPicPr>
                <p:cNvPr id="13" name="Ink 12">
                  <a:extLst>
                    <a:ext uri="{FF2B5EF4-FFF2-40B4-BE49-F238E27FC236}">
                      <a16:creationId xmlns:a16="http://schemas.microsoft.com/office/drawing/2014/main" id="{B6F36595-63EE-CD4E-B242-27FDDC6B05EE}"/>
                    </a:ext>
                  </a:extLst>
                </p:cNvPr>
                <p:cNvPicPr/>
                <p:nvPr/>
              </p:nvPicPr>
              <p:blipFill>
                <a:blip r:embed="rId18"/>
                <a:stretch>
                  <a:fillRect/>
                </a:stretch>
              </p:blipFill>
              <p:spPr>
                <a:xfrm>
                  <a:off x="4078251" y="2296251"/>
                  <a:ext cx="9054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ED9E1AF-0D74-75D9-857E-454A92774D33}"/>
                    </a:ext>
                  </a:extLst>
                </p14:cNvPr>
                <p14:cNvContentPartPr/>
                <p14:nvPr/>
              </p14:nvContentPartPr>
              <p14:xfrm>
                <a:off x="4908411" y="2312091"/>
                <a:ext cx="857520" cy="986760"/>
              </p14:xfrm>
            </p:contentPart>
          </mc:Choice>
          <mc:Fallback xmlns="">
            <p:pic>
              <p:nvPicPr>
                <p:cNvPr id="14" name="Ink 13">
                  <a:extLst>
                    <a:ext uri="{FF2B5EF4-FFF2-40B4-BE49-F238E27FC236}">
                      <a16:creationId xmlns:a16="http://schemas.microsoft.com/office/drawing/2014/main" id="{DED9E1AF-0D74-75D9-857E-454A92774D33}"/>
                    </a:ext>
                  </a:extLst>
                </p:cNvPr>
                <p:cNvPicPr/>
                <p:nvPr/>
              </p:nvPicPr>
              <p:blipFill>
                <a:blip r:embed="rId20"/>
                <a:stretch>
                  <a:fillRect/>
                </a:stretch>
              </p:blipFill>
              <p:spPr>
                <a:xfrm>
                  <a:off x="4890411" y="2294451"/>
                  <a:ext cx="893160" cy="1022400"/>
                </a:xfrm>
                <a:prstGeom prst="rect">
                  <a:avLst/>
                </a:prstGeom>
              </p:spPr>
            </p:pic>
          </mc:Fallback>
        </mc:AlternateContent>
      </p:grpSp>
    </p:spTree>
    <p:extLst>
      <p:ext uri="{BB962C8B-B14F-4D97-AF65-F5344CB8AC3E}">
        <p14:creationId xmlns:p14="http://schemas.microsoft.com/office/powerpoint/2010/main" val="215375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CD6A5-F631-D8FA-D713-5067C1A5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07EB9-46E7-8D4E-566F-796E41C2216F}"/>
              </a:ext>
            </a:extLst>
          </p:cNvPr>
          <p:cNvSpPr>
            <a:spLocks noGrp="1"/>
          </p:cNvSpPr>
          <p:nvPr>
            <p:ph type="title"/>
          </p:nvPr>
        </p:nvSpPr>
        <p:spPr/>
        <p:txBody>
          <a:bodyPr>
            <a:normAutofit fontScale="90000"/>
          </a:bodyPr>
          <a:lstStyle/>
          <a:p>
            <a:r>
              <a:rPr lang="en-US" dirty="0"/>
              <a:t>Potential outcomes in mediation (cont.)</a:t>
            </a:r>
          </a:p>
        </p:txBody>
      </p:sp>
      <p:graphicFrame>
        <p:nvGraphicFramePr>
          <p:cNvPr id="9" name="Table 8">
            <a:extLst>
              <a:ext uri="{FF2B5EF4-FFF2-40B4-BE49-F238E27FC236}">
                <a16:creationId xmlns:a16="http://schemas.microsoft.com/office/drawing/2014/main" id="{0181643A-2D77-7814-B4BB-DFC0027D246A}"/>
              </a:ext>
            </a:extLst>
          </p:cNvPr>
          <p:cNvGraphicFramePr>
            <a:graphicFrameLocks noGrp="1"/>
          </p:cNvGraphicFramePr>
          <p:nvPr/>
        </p:nvGraphicFramePr>
        <p:xfrm>
          <a:off x="205582" y="2398358"/>
          <a:ext cx="11735400" cy="1290320"/>
        </p:xfrm>
        <a:graphic>
          <a:graphicData uri="http://schemas.openxmlformats.org/drawingml/2006/table">
            <a:tbl>
              <a:tblPr firstRow="1" bandRow="1">
                <a:tableStyleId>{073A0DAA-6AF3-43AB-8588-CEC1D06C72B9}</a:tableStyleId>
              </a:tblPr>
              <a:tblGrid>
                <a:gridCol w="782360">
                  <a:extLst>
                    <a:ext uri="{9D8B030D-6E8A-4147-A177-3AD203B41FA5}">
                      <a16:colId xmlns:a16="http://schemas.microsoft.com/office/drawing/2014/main" val="3068246673"/>
                    </a:ext>
                  </a:extLst>
                </a:gridCol>
                <a:gridCol w="782360">
                  <a:extLst>
                    <a:ext uri="{9D8B030D-6E8A-4147-A177-3AD203B41FA5}">
                      <a16:colId xmlns:a16="http://schemas.microsoft.com/office/drawing/2014/main" val="1625958569"/>
                    </a:ext>
                  </a:extLst>
                </a:gridCol>
                <a:gridCol w="782360">
                  <a:extLst>
                    <a:ext uri="{9D8B030D-6E8A-4147-A177-3AD203B41FA5}">
                      <a16:colId xmlns:a16="http://schemas.microsoft.com/office/drawing/2014/main" val="4247631571"/>
                    </a:ext>
                  </a:extLst>
                </a:gridCol>
                <a:gridCol w="782360">
                  <a:extLst>
                    <a:ext uri="{9D8B030D-6E8A-4147-A177-3AD203B41FA5}">
                      <a16:colId xmlns:a16="http://schemas.microsoft.com/office/drawing/2014/main" val="4198472759"/>
                    </a:ext>
                  </a:extLst>
                </a:gridCol>
                <a:gridCol w="782360">
                  <a:extLst>
                    <a:ext uri="{9D8B030D-6E8A-4147-A177-3AD203B41FA5}">
                      <a16:colId xmlns:a16="http://schemas.microsoft.com/office/drawing/2014/main" val="3174519397"/>
                    </a:ext>
                  </a:extLst>
                </a:gridCol>
                <a:gridCol w="782360">
                  <a:extLst>
                    <a:ext uri="{9D8B030D-6E8A-4147-A177-3AD203B41FA5}">
                      <a16:colId xmlns:a16="http://schemas.microsoft.com/office/drawing/2014/main" val="332886878"/>
                    </a:ext>
                  </a:extLst>
                </a:gridCol>
                <a:gridCol w="782360">
                  <a:extLst>
                    <a:ext uri="{9D8B030D-6E8A-4147-A177-3AD203B41FA5}">
                      <a16:colId xmlns:a16="http://schemas.microsoft.com/office/drawing/2014/main" val="3670369250"/>
                    </a:ext>
                  </a:extLst>
                </a:gridCol>
                <a:gridCol w="782360">
                  <a:extLst>
                    <a:ext uri="{9D8B030D-6E8A-4147-A177-3AD203B41FA5}">
                      <a16:colId xmlns:a16="http://schemas.microsoft.com/office/drawing/2014/main" val="2539388477"/>
                    </a:ext>
                  </a:extLst>
                </a:gridCol>
                <a:gridCol w="782360">
                  <a:extLst>
                    <a:ext uri="{9D8B030D-6E8A-4147-A177-3AD203B41FA5}">
                      <a16:colId xmlns:a16="http://schemas.microsoft.com/office/drawing/2014/main" val="1504076630"/>
                    </a:ext>
                  </a:extLst>
                </a:gridCol>
                <a:gridCol w="782360">
                  <a:extLst>
                    <a:ext uri="{9D8B030D-6E8A-4147-A177-3AD203B41FA5}">
                      <a16:colId xmlns:a16="http://schemas.microsoft.com/office/drawing/2014/main" val="2597146571"/>
                    </a:ext>
                  </a:extLst>
                </a:gridCol>
                <a:gridCol w="782360">
                  <a:extLst>
                    <a:ext uri="{9D8B030D-6E8A-4147-A177-3AD203B41FA5}">
                      <a16:colId xmlns:a16="http://schemas.microsoft.com/office/drawing/2014/main" val="761781495"/>
                    </a:ext>
                  </a:extLst>
                </a:gridCol>
                <a:gridCol w="782360">
                  <a:extLst>
                    <a:ext uri="{9D8B030D-6E8A-4147-A177-3AD203B41FA5}">
                      <a16:colId xmlns:a16="http://schemas.microsoft.com/office/drawing/2014/main" val="1793591175"/>
                    </a:ext>
                  </a:extLst>
                </a:gridCol>
                <a:gridCol w="782360">
                  <a:extLst>
                    <a:ext uri="{9D8B030D-6E8A-4147-A177-3AD203B41FA5}">
                      <a16:colId xmlns:a16="http://schemas.microsoft.com/office/drawing/2014/main" val="3150488147"/>
                    </a:ext>
                  </a:extLst>
                </a:gridCol>
                <a:gridCol w="782360">
                  <a:extLst>
                    <a:ext uri="{9D8B030D-6E8A-4147-A177-3AD203B41FA5}">
                      <a16:colId xmlns:a16="http://schemas.microsoft.com/office/drawing/2014/main" val="4191954205"/>
                    </a:ext>
                  </a:extLst>
                </a:gridCol>
                <a:gridCol w="782360">
                  <a:extLst>
                    <a:ext uri="{9D8B030D-6E8A-4147-A177-3AD203B41FA5}">
                      <a16:colId xmlns:a16="http://schemas.microsoft.com/office/drawing/2014/main" val="1990971104"/>
                    </a:ext>
                  </a:extLst>
                </a:gridCol>
              </a:tblGrid>
              <a:tr h="370840">
                <a:tc>
                  <a:txBody>
                    <a:bodyPr/>
                    <a:lstStyle/>
                    <a:p>
                      <a:r>
                        <a:rPr lang="en-US" dirty="0"/>
                        <a:t>X</a:t>
                      </a:r>
                    </a:p>
                  </a:txBody>
                  <a:tcPr anchor="ctr"/>
                </a:tc>
                <a:tc>
                  <a:txBody>
                    <a:bodyPr/>
                    <a:lstStyle/>
                    <a:p>
                      <a:r>
                        <a:rPr lang="en-US" dirty="0"/>
                        <a:t>M</a:t>
                      </a:r>
                      <a:r>
                        <a:rPr lang="en-US" baseline="-25000" dirty="0"/>
                        <a:t>0</a:t>
                      </a:r>
                    </a:p>
                  </a:txBody>
                  <a:tcPr/>
                </a:tc>
                <a:tc>
                  <a:txBody>
                    <a:bodyPr/>
                    <a:lstStyle/>
                    <a:p>
                      <a:r>
                        <a:rPr lang="en-US" dirty="0"/>
                        <a:t>M</a:t>
                      </a:r>
                      <a:r>
                        <a:rPr lang="en-US" baseline="-25000" dirty="0"/>
                        <a:t>1</a:t>
                      </a:r>
                    </a:p>
                  </a:txBody>
                  <a:tcPr/>
                </a:tc>
                <a:tc>
                  <a:txBody>
                    <a:bodyPr/>
                    <a:lstStyle/>
                    <a:p>
                      <a:r>
                        <a:rPr lang="en-US" dirty="0"/>
                        <a:t>Y</a:t>
                      </a:r>
                      <a:r>
                        <a:rPr lang="en-US" baseline="-25000" dirty="0"/>
                        <a:t>0M</a:t>
                      </a:r>
                      <a:r>
                        <a:rPr lang="en-US" baseline="-45000" dirty="0"/>
                        <a:t>0</a:t>
                      </a:r>
                    </a:p>
                  </a:txBody>
                  <a:tcPr anchor="ctr"/>
                </a:tc>
                <a:tc>
                  <a:txBody>
                    <a:bodyPr/>
                    <a:lstStyle/>
                    <a:p>
                      <a:r>
                        <a:rPr lang="en-US" dirty="0"/>
                        <a:t>Y</a:t>
                      </a:r>
                      <a:r>
                        <a:rPr lang="en-US" baseline="-25000" dirty="0"/>
                        <a:t>0M</a:t>
                      </a:r>
                      <a:r>
                        <a:rPr lang="en-US" baseline="-45000" dirty="0"/>
                        <a:t>1</a:t>
                      </a:r>
                    </a:p>
                  </a:txBody>
                  <a:tcPr/>
                </a:tc>
                <a:tc>
                  <a:txBody>
                    <a:bodyPr/>
                    <a:lstStyle/>
                    <a:p>
                      <a:r>
                        <a:rPr lang="en-US" dirty="0"/>
                        <a:t>Y</a:t>
                      </a:r>
                      <a:r>
                        <a:rPr lang="en-US" baseline="-25000" dirty="0"/>
                        <a:t>1M</a:t>
                      </a:r>
                      <a:r>
                        <a:rPr lang="en-US" baseline="-45000" dirty="0"/>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p>
                  </a:txBody>
                  <a:tcPr/>
                </a:tc>
                <a:tc>
                  <a:txBody>
                    <a:bodyPr/>
                    <a:lstStyle/>
                    <a:p>
                      <a:r>
                        <a:rPr lang="en-US" dirty="0"/>
                        <a:t>Y</a:t>
                      </a:r>
                      <a:r>
                        <a:rPr lang="en-US" baseline="-25000" dirty="0"/>
                        <a:t>0M=30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1M=30</a:t>
                      </a:r>
                      <a:endParaRPr lang="en-US" baseline="-45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NDE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oudy Old Style"/>
                          <a:ea typeface="+mn-ea"/>
                          <a:cs typeface="+mn-cs"/>
                        </a:rPr>
                        <a:t>NIE</a:t>
                      </a:r>
                      <a:r>
                        <a:rPr kumimoji="0" lang="en-US" sz="1800" b="1" i="0" u="none" strike="noStrike" kern="1200" cap="none" spc="0" normalizeH="0" baseline="-25000" noProof="0" dirty="0">
                          <a:ln>
                            <a:noFill/>
                          </a:ln>
                          <a:solidFill>
                            <a:prstClr val="white"/>
                          </a:solidFill>
                          <a:effectLst/>
                          <a:uLnTx/>
                          <a:uFillTx/>
                          <a:latin typeface="Goudy Old Style"/>
                          <a:ea typeface="+mn-ea"/>
                          <a:cs typeface="+mn-cs"/>
                        </a:rPr>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CDE</a:t>
                      </a:r>
                      <a:endParaRPr kumimoji="0" lang="en-US" sz="1800" b="1" i="0" u="none" strike="noStrike" kern="1200" cap="none" spc="0" normalizeH="0" baseline="-25000" noProof="0" dirty="0">
                        <a:ln>
                          <a:noFill/>
                        </a:ln>
                        <a:solidFill>
                          <a:prstClr val="white"/>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TE</a:t>
                      </a:r>
                      <a:endParaRPr kumimoji="0" lang="en-US" sz="1800" b="1" i="0" u="none" strike="noStrike" kern="1200" cap="none" spc="0" normalizeH="0" baseline="-25000" noProof="0" dirty="0">
                        <a:ln>
                          <a:noFill/>
                        </a:ln>
                        <a:solidFill>
                          <a:prstClr val="white"/>
                        </a:solidFill>
                        <a:effectLst/>
                        <a:uLnTx/>
                        <a:uFillTx/>
                        <a:latin typeface="Goudy Old Style"/>
                        <a:ea typeface="+mn-ea"/>
                        <a:cs typeface="+mn-cs"/>
                      </a:endParaRPr>
                    </a:p>
                  </a:txBody>
                  <a:tcPr/>
                </a:tc>
                <a:extLst>
                  <a:ext uri="{0D108BD9-81ED-4DB2-BD59-A6C34878D82A}">
                    <a16:rowId xmlns:a16="http://schemas.microsoft.com/office/drawing/2014/main" val="972395192"/>
                  </a:ext>
                </a:extLst>
              </a:tr>
              <a:tr h="370840">
                <a:tc>
                  <a:txBody>
                    <a:bodyPr/>
                    <a:lstStyle/>
                    <a:p>
                      <a:r>
                        <a:rPr lang="en-US" dirty="0"/>
                        <a:t>1</a:t>
                      </a:r>
                    </a:p>
                  </a:txBody>
                  <a:tcPr/>
                </a:tc>
                <a:tc>
                  <a:txBody>
                    <a:bodyPr/>
                    <a:lstStyle/>
                    <a:p>
                      <a:r>
                        <a:rPr lang="en-US" dirty="0"/>
                        <a:t>20</a:t>
                      </a:r>
                    </a:p>
                  </a:txBody>
                  <a:tcPr/>
                </a:tc>
                <a:tc>
                  <a:txBody>
                    <a:bodyPr/>
                    <a:lstStyle/>
                    <a:p>
                      <a:r>
                        <a:rPr lang="en-US" dirty="0">
                          <a:highlight>
                            <a:srgbClr val="FFFF00"/>
                          </a:highlight>
                        </a:rPr>
                        <a:t>40</a:t>
                      </a:r>
                    </a:p>
                  </a:txBody>
                  <a:tcPr/>
                </a:tc>
                <a:tc>
                  <a:txBody>
                    <a:bodyPr/>
                    <a:lstStyle/>
                    <a:p>
                      <a:r>
                        <a:rPr lang="en-US" dirty="0"/>
                        <a:t>50</a:t>
                      </a:r>
                    </a:p>
                  </a:txBody>
                  <a:tcPr/>
                </a:tc>
                <a:tc>
                  <a:txBody>
                    <a:bodyPr/>
                    <a:lstStyle/>
                    <a:p>
                      <a:r>
                        <a:rPr lang="en-US" dirty="0"/>
                        <a:t>60</a:t>
                      </a:r>
                    </a:p>
                  </a:txBody>
                  <a:tcPr/>
                </a:tc>
                <a:tc>
                  <a:txBody>
                    <a:bodyPr/>
                    <a:lstStyle/>
                    <a:p>
                      <a:r>
                        <a:rPr lang="en-US" dirty="0"/>
                        <a:t>70</a:t>
                      </a:r>
                    </a:p>
                  </a:txBody>
                  <a:tcPr/>
                </a:tc>
                <a:tc>
                  <a:txBody>
                    <a:bodyPr/>
                    <a:lstStyle/>
                    <a:p>
                      <a:r>
                        <a:rPr lang="en-US" dirty="0">
                          <a:highlight>
                            <a:srgbClr val="FFFF00"/>
                          </a:highlight>
                        </a:rPr>
                        <a:t>90</a:t>
                      </a:r>
                    </a:p>
                  </a:txBody>
                  <a:tcPr/>
                </a:tc>
                <a:tc>
                  <a:txBody>
                    <a:bodyPr/>
                    <a:lstStyle/>
                    <a:p>
                      <a:r>
                        <a:rPr lang="en-US" dirty="0"/>
                        <a:t>55</a:t>
                      </a:r>
                    </a:p>
                  </a:txBody>
                  <a:tcPr/>
                </a:tc>
                <a:tc>
                  <a:txBody>
                    <a:bodyPr/>
                    <a:lstStyle/>
                    <a:p>
                      <a:r>
                        <a:rPr lang="en-US" dirty="0"/>
                        <a:t>75</a:t>
                      </a:r>
                    </a:p>
                  </a:txBody>
                  <a:tcPr/>
                </a:tc>
                <a:tc>
                  <a:txBody>
                    <a:bodyPr/>
                    <a:lstStyle/>
                    <a:p>
                      <a:r>
                        <a:rPr lang="en-US" dirty="0"/>
                        <a:t>20</a:t>
                      </a:r>
                    </a:p>
                  </a:txBody>
                  <a:tcPr/>
                </a:tc>
                <a:tc>
                  <a:txBody>
                    <a:bodyPr/>
                    <a:lstStyle/>
                    <a:p>
                      <a:r>
                        <a:rPr lang="en-US" dirty="0"/>
                        <a:t>30</a:t>
                      </a:r>
                    </a:p>
                  </a:txBody>
                  <a:tcPr/>
                </a:tc>
                <a:tc>
                  <a:txBody>
                    <a:bodyPr/>
                    <a:lstStyle/>
                    <a:p>
                      <a:r>
                        <a:rPr lang="en-US" dirty="0"/>
                        <a:t>10</a:t>
                      </a:r>
                    </a:p>
                  </a:txBody>
                  <a:tcPr/>
                </a:tc>
                <a:tc>
                  <a:txBody>
                    <a:bodyPr/>
                    <a:lstStyle/>
                    <a:p>
                      <a:r>
                        <a:rPr lang="en-US" dirty="0"/>
                        <a:t>20</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2655921571"/>
                  </a:ext>
                </a:extLst>
              </a:tr>
              <a:tr h="370840">
                <a:tc>
                  <a:txBody>
                    <a:bodyPr/>
                    <a:lstStyle/>
                    <a:p>
                      <a:r>
                        <a:rPr lang="en-US" dirty="0"/>
                        <a:t>0</a:t>
                      </a:r>
                    </a:p>
                  </a:txBody>
                  <a:tcPr/>
                </a:tc>
                <a:tc>
                  <a:txBody>
                    <a:bodyPr/>
                    <a:lstStyle/>
                    <a:p>
                      <a:r>
                        <a:rPr lang="en-US" dirty="0">
                          <a:highlight>
                            <a:srgbClr val="FFFF00"/>
                          </a:highlight>
                        </a:rPr>
                        <a:t>15</a:t>
                      </a:r>
                    </a:p>
                  </a:txBody>
                  <a:tcPr/>
                </a:tc>
                <a:tc>
                  <a:txBody>
                    <a:bodyPr/>
                    <a:lstStyle/>
                    <a:p>
                      <a:r>
                        <a:rPr lang="en-US" dirty="0"/>
                        <a:t>35</a:t>
                      </a:r>
                    </a:p>
                  </a:txBody>
                  <a:tcPr/>
                </a:tc>
                <a:tc>
                  <a:txBody>
                    <a:bodyPr/>
                    <a:lstStyle/>
                    <a:p>
                      <a:r>
                        <a:rPr lang="en-US" dirty="0">
                          <a:highlight>
                            <a:srgbClr val="FFFF00"/>
                          </a:highlight>
                        </a:rPr>
                        <a:t>40</a:t>
                      </a:r>
                    </a:p>
                  </a:txBody>
                  <a:tcPr/>
                </a:tc>
                <a:tc>
                  <a:txBody>
                    <a:bodyPr/>
                    <a:lstStyle/>
                    <a:p>
                      <a:r>
                        <a:rPr lang="en-US" dirty="0"/>
                        <a:t>55</a:t>
                      </a:r>
                    </a:p>
                  </a:txBody>
                  <a:tcPr/>
                </a:tc>
                <a:tc>
                  <a:txBody>
                    <a:bodyPr/>
                    <a:lstStyle/>
                    <a:p>
                      <a:r>
                        <a:rPr lang="en-US" dirty="0"/>
                        <a:t>65</a:t>
                      </a:r>
                    </a:p>
                  </a:txBody>
                  <a:tcPr/>
                </a:tc>
                <a:tc>
                  <a:txBody>
                    <a:bodyPr/>
                    <a:lstStyle/>
                    <a:p>
                      <a:r>
                        <a:rPr lang="en-US" dirty="0"/>
                        <a:t>100</a:t>
                      </a:r>
                    </a:p>
                  </a:txBody>
                  <a:tcPr/>
                </a:tc>
                <a:tc>
                  <a:txBody>
                    <a:bodyPr/>
                    <a:lstStyle/>
                    <a:p>
                      <a:r>
                        <a:rPr lang="en-US" dirty="0"/>
                        <a:t>45</a:t>
                      </a:r>
                    </a:p>
                  </a:txBody>
                  <a:tcPr/>
                </a:tc>
                <a:tc>
                  <a:txBody>
                    <a:bodyPr/>
                    <a:lstStyle/>
                    <a:p>
                      <a:r>
                        <a:rPr lang="en-US" dirty="0"/>
                        <a:t>80</a:t>
                      </a:r>
                    </a:p>
                  </a:txBody>
                  <a:tcPr/>
                </a:tc>
                <a:tc>
                  <a:txBody>
                    <a:bodyPr/>
                    <a:lstStyle/>
                    <a:p>
                      <a:r>
                        <a:rPr lang="en-US" dirty="0"/>
                        <a:t>25</a:t>
                      </a:r>
                    </a:p>
                  </a:txBody>
                  <a:tcPr/>
                </a:tc>
                <a:tc>
                  <a:txBody>
                    <a:bodyPr/>
                    <a:lstStyle/>
                    <a:p>
                      <a:r>
                        <a:rPr lang="en-US" dirty="0"/>
                        <a:t>45</a:t>
                      </a:r>
                    </a:p>
                  </a:txBody>
                  <a:tcPr/>
                </a:tc>
                <a:tc>
                  <a:txBody>
                    <a:bodyPr/>
                    <a:lstStyle/>
                    <a:p>
                      <a:r>
                        <a:rPr lang="en-US" dirty="0"/>
                        <a:t>15</a:t>
                      </a:r>
                    </a:p>
                  </a:txBody>
                  <a:tcPr/>
                </a:tc>
                <a:tc>
                  <a:txBody>
                    <a:bodyPr/>
                    <a:lstStyle/>
                    <a:p>
                      <a:r>
                        <a:rPr lang="en-US" dirty="0"/>
                        <a:t>35</a:t>
                      </a:r>
                    </a:p>
                  </a:txBody>
                  <a:tcPr/>
                </a:tc>
                <a:tc>
                  <a:txBody>
                    <a:bodyPr/>
                    <a:lstStyle/>
                    <a:p>
                      <a:r>
                        <a:rPr lang="en-US" dirty="0"/>
                        <a:t>35</a:t>
                      </a:r>
                    </a:p>
                  </a:txBody>
                  <a:tcPr/>
                </a:tc>
                <a:tc>
                  <a:txBody>
                    <a:bodyPr/>
                    <a:lstStyle/>
                    <a:p>
                      <a:r>
                        <a:rPr lang="en-US" dirty="0"/>
                        <a:t>60</a:t>
                      </a:r>
                    </a:p>
                  </a:txBody>
                  <a:tcPr/>
                </a:tc>
                <a:extLst>
                  <a:ext uri="{0D108BD9-81ED-4DB2-BD59-A6C34878D82A}">
                    <a16:rowId xmlns:a16="http://schemas.microsoft.com/office/drawing/2014/main" val="199160006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3D22603-7193-B5B4-3F33-96743DDF03D4}"/>
                  </a:ext>
                </a:extLst>
              </p14:cNvPr>
              <p14:cNvContentPartPr/>
              <p14:nvPr/>
            </p14:nvContentPartPr>
            <p14:xfrm>
              <a:off x="11057931" y="1981251"/>
              <a:ext cx="1080" cy="360"/>
            </p14:xfrm>
          </p:contentPart>
        </mc:Choice>
        <mc:Fallback xmlns="">
          <p:pic>
            <p:nvPicPr>
              <p:cNvPr id="3" name="Ink 2">
                <a:extLst>
                  <a:ext uri="{FF2B5EF4-FFF2-40B4-BE49-F238E27FC236}">
                    <a16:creationId xmlns:a16="http://schemas.microsoft.com/office/drawing/2014/main" id="{03D22603-7193-B5B4-3F33-96743DDF03D4}"/>
                  </a:ext>
                </a:extLst>
              </p:cNvPr>
              <p:cNvPicPr/>
              <p:nvPr/>
            </p:nvPicPr>
            <p:blipFill>
              <a:blip r:embed="rId4"/>
              <a:stretch>
                <a:fillRect/>
              </a:stretch>
            </p:blipFill>
            <p:spPr>
              <a:xfrm>
                <a:off x="11039931" y="1963251"/>
                <a:ext cx="36720" cy="36000"/>
              </a:xfrm>
              <a:prstGeom prst="rect">
                <a:avLst/>
              </a:prstGeom>
            </p:spPr>
          </p:pic>
        </mc:Fallback>
      </mc:AlternateContent>
      <p:grpSp>
        <p:nvGrpSpPr>
          <p:cNvPr id="21" name="Group 20">
            <a:extLst>
              <a:ext uri="{FF2B5EF4-FFF2-40B4-BE49-F238E27FC236}">
                <a16:creationId xmlns:a16="http://schemas.microsoft.com/office/drawing/2014/main" id="{138D5942-3837-ACB5-3425-55B2E64E4DDE}"/>
              </a:ext>
            </a:extLst>
          </p:cNvPr>
          <p:cNvGrpSpPr/>
          <p:nvPr/>
        </p:nvGrpSpPr>
        <p:grpSpPr>
          <a:xfrm>
            <a:off x="5480091" y="1638171"/>
            <a:ext cx="5671800" cy="1985760"/>
            <a:chOff x="5480091" y="1638171"/>
            <a:chExt cx="5671800" cy="19857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601AD7-6E36-E700-ECE5-23018D689DDC}"/>
                    </a:ext>
                  </a:extLst>
                </p14:cNvPr>
                <p14:cNvContentPartPr/>
                <p14:nvPr/>
              </p14:nvContentPartPr>
              <p14:xfrm>
                <a:off x="10891611" y="2202291"/>
                <a:ext cx="360" cy="1080"/>
              </p14:xfrm>
            </p:contentPart>
          </mc:Choice>
          <mc:Fallback xmlns="">
            <p:pic>
              <p:nvPicPr>
                <p:cNvPr id="7" name="Ink 6">
                  <a:extLst>
                    <a:ext uri="{FF2B5EF4-FFF2-40B4-BE49-F238E27FC236}">
                      <a16:creationId xmlns:a16="http://schemas.microsoft.com/office/drawing/2014/main" id="{7D601AD7-6E36-E700-ECE5-23018D689DDC}"/>
                    </a:ext>
                  </a:extLst>
                </p:cNvPr>
                <p:cNvPicPr/>
                <p:nvPr/>
              </p:nvPicPr>
              <p:blipFill>
                <a:blip r:embed="rId6"/>
                <a:stretch>
                  <a:fillRect/>
                </a:stretch>
              </p:blipFill>
              <p:spPr>
                <a:xfrm>
                  <a:off x="10873611" y="2184651"/>
                  <a:ext cx="36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71B600F-7C44-DB8B-65D2-960D16C60B39}"/>
                    </a:ext>
                  </a:extLst>
                </p14:cNvPr>
                <p14:cNvContentPartPr/>
                <p14:nvPr/>
              </p14:nvContentPartPr>
              <p14:xfrm>
                <a:off x="10425051" y="2256651"/>
                <a:ext cx="726840" cy="872280"/>
              </p14:xfrm>
            </p:contentPart>
          </mc:Choice>
          <mc:Fallback xmlns="">
            <p:pic>
              <p:nvPicPr>
                <p:cNvPr id="10" name="Ink 9">
                  <a:extLst>
                    <a:ext uri="{FF2B5EF4-FFF2-40B4-BE49-F238E27FC236}">
                      <a16:creationId xmlns:a16="http://schemas.microsoft.com/office/drawing/2014/main" id="{471B600F-7C44-DB8B-65D2-960D16C60B39}"/>
                    </a:ext>
                  </a:extLst>
                </p:cNvPr>
                <p:cNvPicPr/>
                <p:nvPr/>
              </p:nvPicPr>
              <p:blipFill>
                <a:blip r:embed="rId8"/>
                <a:stretch>
                  <a:fillRect/>
                </a:stretch>
              </p:blipFill>
              <p:spPr>
                <a:xfrm>
                  <a:off x="10407051" y="2238651"/>
                  <a:ext cx="76248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092FE37-39C3-809B-C787-173B66769D04}"/>
                    </a:ext>
                  </a:extLst>
                </p14:cNvPr>
                <p14:cNvContentPartPr/>
                <p14:nvPr/>
              </p14:nvContentPartPr>
              <p14:xfrm>
                <a:off x="6098211" y="1638171"/>
                <a:ext cx="4734360" cy="934560"/>
              </p14:xfrm>
            </p:contentPart>
          </mc:Choice>
          <mc:Fallback xmlns="">
            <p:pic>
              <p:nvPicPr>
                <p:cNvPr id="17" name="Ink 16">
                  <a:extLst>
                    <a:ext uri="{FF2B5EF4-FFF2-40B4-BE49-F238E27FC236}">
                      <a16:creationId xmlns:a16="http://schemas.microsoft.com/office/drawing/2014/main" id="{E092FE37-39C3-809B-C787-173B66769D04}"/>
                    </a:ext>
                  </a:extLst>
                </p:cNvPr>
                <p:cNvPicPr/>
                <p:nvPr/>
              </p:nvPicPr>
              <p:blipFill>
                <a:blip r:embed="rId10"/>
                <a:stretch>
                  <a:fillRect/>
                </a:stretch>
              </p:blipFill>
              <p:spPr>
                <a:xfrm>
                  <a:off x="6080211" y="1620171"/>
                  <a:ext cx="4770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61F21D0-30DE-6F27-D63E-9CB8B4C952B5}"/>
                    </a:ext>
                  </a:extLst>
                </p14:cNvPr>
                <p14:cNvContentPartPr/>
                <p14:nvPr/>
              </p14:nvContentPartPr>
              <p14:xfrm>
                <a:off x="5480091" y="2077731"/>
                <a:ext cx="991440" cy="1546200"/>
              </p14:xfrm>
            </p:contentPart>
          </mc:Choice>
          <mc:Fallback xmlns="">
            <p:pic>
              <p:nvPicPr>
                <p:cNvPr id="19" name="Ink 18">
                  <a:extLst>
                    <a:ext uri="{FF2B5EF4-FFF2-40B4-BE49-F238E27FC236}">
                      <a16:creationId xmlns:a16="http://schemas.microsoft.com/office/drawing/2014/main" id="{C61F21D0-30DE-6F27-D63E-9CB8B4C952B5}"/>
                    </a:ext>
                  </a:extLst>
                </p:cNvPr>
                <p:cNvPicPr/>
                <p:nvPr/>
              </p:nvPicPr>
              <p:blipFill>
                <a:blip r:embed="rId12"/>
                <a:stretch>
                  <a:fillRect/>
                </a:stretch>
              </p:blipFill>
              <p:spPr>
                <a:xfrm>
                  <a:off x="5462091" y="2060091"/>
                  <a:ext cx="102708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0E8FE4F0-CCF8-0EDA-BD0E-FBD1CED536F3}"/>
                    </a:ext>
                  </a:extLst>
                </p14:cNvPr>
                <p14:cNvContentPartPr/>
                <p14:nvPr/>
              </p14:nvContentPartPr>
              <p14:xfrm>
                <a:off x="6447411" y="2066211"/>
                <a:ext cx="920160" cy="1314360"/>
              </p14:xfrm>
            </p:contentPart>
          </mc:Choice>
          <mc:Fallback xmlns="">
            <p:pic>
              <p:nvPicPr>
                <p:cNvPr id="20" name="Ink 19">
                  <a:extLst>
                    <a:ext uri="{FF2B5EF4-FFF2-40B4-BE49-F238E27FC236}">
                      <a16:creationId xmlns:a16="http://schemas.microsoft.com/office/drawing/2014/main" id="{0E8FE4F0-CCF8-0EDA-BD0E-FBD1CED536F3}"/>
                    </a:ext>
                  </a:extLst>
                </p:cNvPr>
                <p:cNvPicPr/>
                <p:nvPr/>
              </p:nvPicPr>
              <p:blipFill>
                <a:blip r:embed="rId14"/>
                <a:stretch>
                  <a:fillRect/>
                </a:stretch>
              </p:blipFill>
              <p:spPr>
                <a:xfrm>
                  <a:off x="6429411" y="2048211"/>
                  <a:ext cx="955800" cy="1350000"/>
                </a:xfrm>
                <a:prstGeom prst="rect">
                  <a:avLst/>
                </a:prstGeom>
              </p:spPr>
            </p:pic>
          </mc:Fallback>
        </mc:AlternateContent>
      </p:grpSp>
    </p:spTree>
    <p:extLst>
      <p:ext uri="{BB962C8B-B14F-4D97-AF65-F5344CB8AC3E}">
        <p14:creationId xmlns:p14="http://schemas.microsoft.com/office/powerpoint/2010/main" val="454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34397845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26594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8121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46" name="Group 45">
            <a:extLst>
              <a:ext uri="{FF2B5EF4-FFF2-40B4-BE49-F238E27FC236}">
                <a16:creationId xmlns:a16="http://schemas.microsoft.com/office/drawing/2014/main" id="{FDA36C73-24F0-FB77-191A-FC87BB4F734F}"/>
              </a:ext>
            </a:extLst>
          </p:cNvPr>
          <p:cNvGrpSpPr/>
          <p:nvPr/>
        </p:nvGrpSpPr>
        <p:grpSpPr>
          <a:xfrm>
            <a:off x="8994474" y="4525820"/>
            <a:ext cx="1087200" cy="973440"/>
            <a:chOff x="8994474" y="4525820"/>
            <a:chExt cx="1087200" cy="9734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2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2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591B308-6AB0-A7AD-83BD-756C1746CE9A}"/>
                    </a:ext>
                  </a:extLst>
                </p14:cNvPr>
                <p14:cNvContentPartPr/>
                <p14:nvPr/>
              </p14:nvContentPartPr>
              <p14:xfrm>
                <a:off x="9579474" y="5109020"/>
                <a:ext cx="11160" cy="390240"/>
              </p14:xfrm>
            </p:contentPart>
          </mc:Choice>
          <mc:Fallback xmlns="">
            <p:pic>
              <p:nvPicPr>
                <p:cNvPr id="22" name="Ink 21">
                  <a:extLst>
                    <a:ext uri="{FF2B5EF4-FFF2-40B4-BE49-F238E27FC236}">
                      <a16:creationId xmlns:a16="http://schemas.microsoft.com/office/drawing/2014/main" id="{9591B308-6AB0-A7AD-83BD-756C1746CE9A}"/>
                    </a:ext>
                  </a:extLst>
                </p:cNvPr>
                <p:cNvPicPr/>
                <p:nvPr/>
              </p:nvPicPr>
              <p:blipFill>
                <a:blip r:embed="rId24"/>
                <a:stretch>
                  <a:fillRect/>
                </a:stretch>
              </p:blipFill>
              <p:spPr>
                <a:xfrm>
                  <a:off x="9570474" y="5100020"/>
                  <a:ext cx="288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594B4D76-BA8F-08F4-C1B3-041E9053803A}"/>
                    </a:ext>
                  </a:extLst>
                </p14:cNvPr>
                <p14:cNvContentPartPr/>
                <p14:nvPr/>
              </p14:nvContentPartPr>
              <p14:xfrm>
                <a:off x="9739314" y="5034140"/>
                <a:ext cx="342360" cy="376200"/>
              </p14:xfrm>
            </p:contentPart>
          </mc:Choice>
          <mc:Fallback xmlns="">
            <p:pic>
              <p:nvPicPr>
                <p:cNvPr id="44" name="Ink 43">
                  <a:extLst>
                    <a:ext uri="{FF2B5EF4-FFF2-40B4-BE49-F238E27FC236}">
                      <a16:creationId xmlns:a16="http://schemas.microsoft.com/office/drawing/2014/main" id="{594B4D76-BA8F-08F4-C1B3-041E9053803A}"/>
                    </a:ext>
                  </a:extLst>
                </p:cNvPr>
                <p:cNvPicPr/>
                <p:nvPr/>
              </p:nvPicPr>
              <p:blipFill>
                <a:blip r:embed="rId26"/>
                <a:stretch>
                  <a:fillRect/>
                </a:stretch>
              </p:blipFill>
              <p:spPr>
                <a:xfrm>
                  <a:off x="9730674" y="5025140"/>
                  <a:ext cx="360000" cy="393840"/>
                </a:xfrm>
                <a:prstGeom prst="rect">
                  <a:avLst/>
                </a:prstGeom>
              </p:spPr>
            </p:pic>
          </mc:Fallback>
        </mc:AlternateContent>
      </p:grpSp>
      <p:grpSp>
        <p:nvGrpSpPr>
          <p:cNvPr id="48" name="Group 47">
            <a:extLst>
              <a:ext uri="{FF2B5EF4-FFF2-40B4-BE49-F238E27FC236}">
                <a16:creationId xmlns:a16="http://schemas.microsoft.com/office/drawing/2014/main" id="{5B976F31-7BFF-F6C2-8AA1-2A48EC970734}"/>
              </a:ext>
            </a:extLst>
          </p:cNvPr>
          <p:cNvGrpSpPr/>
          <p:nvPr/>
        </p:nvGrpSpPr>
        <p:grpSpPr>
          <a:xfrm>
            <a:off x="5493114" y="2459060"/>
            <a:ext cx="2848320" cy="1244160"/>
            <a:chOff x="5493114" y="2459060"/>
            <a:chExt cx="2848320" cy="1244160"/>
          </a:xfrm>
        </p:grpSpPr>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8"/>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30"/>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32"/>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34"/>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36"/>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0B09EE47-75EC-9A60-149E-6370A902D720}"/>
                    </a:ext>
                  </a:extLst>
                </p14:cNvPr>
                <p14:cNvContentPartPr/>
                <p14:nvPr/>
              </p14:nvContentPartPr>
              <p14:xfrm>
                <a:off x="7787394" y="2459060"/>
                <a:ext cx="554040" cy="582840"/>
              </p14:xfrm>
            </p:contentPart>
          </mc:Choice>
          <mc:Fallback xmlns="">
            <p:pic>
              <p:nvPicPr>
                <p:cNvPr id="47" name="Ink 46">
                  <a:extLst>
                    <a:ext uri="{FF2B5EF4-FFF2-40B4-BE49-F238E27FC236}">
                      <a16:creationId xmlns:a16="http://schemas.microsoft.com/office/drawing/2014/main" id="{0B09EE47-75EC-9A60-149E-6370A902D720}"/>
                    </a:ext>
                  </a:extLst>
                </p:cNvPr>
                <p:cNvPicPr/>
                <p:nvPr/>
              </p:nvPicPr>
              <p:blipFill>
                <a:blip r:embed="rId38"/>
                <a:stretch>
                  <a:fillRect/>
                </a:stretch>
              </p:blipFill>
              <p:spPr>
                <a:xfrm>
                  <a:off x="7778754" y="2450420"/>
                  <a:ext cx="571680" cy="60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AF1A97E2-938A-B4AB-870F-34CB79970F8D}"/>
                  </a:ext>
                </a:extLst>
              </p14:cNvPr>
              <p14:cNvContentPartPr/>
              <p14:nvPr/>
            </p14:nvContentPartPr>
            <p14:xfrm>
              <a:off x="10045674" y="5376860"/>
              <a:ext cx="135000" cy="228960"/>
            </p14:xfrm>
          </p:contentPart>
        </mc:Choice>
        <mc:Fallback xmlns="">
          <p:pic>
            <p:nvPicPr>
              <p:cNvPr id="50" name="Ink 49">
                <a:extLst>
                  <a:ext uri="{FF2B5EF4-FFF2-40B4-BE49-F238E27FC236}">
                    <a16:creationId xmlns:a16="http://schemas.microsoft.com/office/drawing/2014/main" id="{AF1A97E2-938A-B4AB-870F-34CB79970F8D}"/>
                  </a:ext>
                </a:extLst>
              </p:cNvPr>
              <p:cNvPicPr/>
              <p:nvPr/>
            </p:nvPicPr>
            <p:blipFill>
              <a:blip r:embed="rId40"/>
              <a:stretch>
                <a:fillRect/>
              </a:stretch>
            </p:blipFill>
            <p:spPr>
              <a:xfrm>
                <a:off x="10037034" y="5367860"/>
                <a:ext cx="152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0FE9CF9A-5C3F-6C35-9A64-88BBF6A9AAC3}"/>
                  </a:ext>
                </a:extLst>
              </p14:cNvPr>
              <p14:cNvContentPartPr/>
              <p14:nvPr/>
            </p14:nvContentPartPr>
            <p14:xfrm>
              <a:off x="4198554" y="3571460"/>
              <a:ext cx="1282680" cy="983520"/>
            </p14:xfrm>
          </p:contentPart>
        </mc:Choice>
        <mc:Fallback xmlns="">
          <p:pic>
            <p:nvPicPr>
              <p:cNvPr id="54" name="Ink 53">
                <a:extLst>
                  <a:ext uri="{FF2B5EF4-FFF2-40B4-BE49-F238E27FC236}">
                    <a16:creationId xmlns:a16="http://schemas.microsoft.com/office/drawing/2014/main" id="{0FE9CF9A-5C3F-6C35-9A64-88BBF6A9AAC3}"/>
                  </a:ext>
                </a:extLst>
              </p:cNvPr>
              <p:cNvPicPr/>
              <p:nvPr/>
            </p:nvPicPr>
            <p:blipFill>
              <a:blip r:embed="rId42"/>
              <a:stretch>
                <a:fillRect/>
              </a:stretch>
            </p:blipFill>
            <p:spPr>
              <a:xfrm>
                <a:off x="4189914" y="3562460"/>
                <a:ext cx="130032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4">
                <a:extLst>
                  <a:ext uri="{FF2B5EF4-FFF2-40B4-BE49-F238E27FC236}">
                    <a16:creationId xmlns:a16="http://schemas.microsoft.com/office/drawing/2014/main" id="{567FBF3E-83C1-9A4A-8D9C-AF294A7E45FD}"/>
                  </a:ext>
                </a:extLst>
              </p14:cNvPr>
              <p14:cNvContentPartPr/>
              <p14:nvPr/>
            </p14:nvContentPartPr>
            <p14:xfrm>
              <a:off x="7245594" y="5939900"/>
              <a:ext cx="605880" cy="658440"/>
            </p14:xfrm>
          </p:contentPart>
        </mc:Choice>
        <mc:Fallback xmlns="">
          <p:pic>
            <p:nvPicPr>
              <p:cNvPr id="65" name="Ink 64">
                <a:extLst>
                  <a:ext uri="{FF2B5EF4-FFF2-40B4-BE49-F238E27FC236}">
                    <a16:creationId xmlns:a16="http://schemas.microsoft.com/office/drawing/2014/main" id="{567FBF3E-83C1-9A4A-8D9C-AF294A7E45FD}"/>
                  </a:ext>
                </a:extLst>
              </p:cNvPr>
              <p:cNvPicPr/>
              <p:nvPr/>
            </p:nvPicPr>
            <p:blipFill>
              <a:blip r:embed="rId46"/>
              <a:stretch>
                <a:fillRect/>
              </a:stretch>
            </p:blipFill>
            <p:spPr>
              <a:xfrm>
                <a:off x="7236954" y="5930900"/>
                <a:ext cx="623520" cy="676080"/>
              </a:xfrm>
              <a:prstGeom prst="rect">
                <a:avLst/>
              </a:prstGeom>
            </p:spPr>
          </p:pic>
        </mc:Fallback>
      </mc:AlternateContent>
      <p:grpSp>
        <p:nvGrpSpPr>
          <p:cNvPr id="66" name="Group 65">
            <a:extLst>
              <a:ext uri="{FF2B5EF4-FFF2-40B4-BE49-F238E27FC236}">
                <a16:creationId xmlns:a16="http://schemas.microsoft.com/office/drawing/2014/main" id="{26F0AC1C-10E6-09E6-9878-A4818BC56C17}"/>
              </a:ext>
            </a:extLst>
          </p:cNvPr>
          <p:cNvGrpSpPr/>
          <p:nvPr/>
        </p:nvGrpSpPr>
        <p:grpSpPr>
          <a:xfrm>
            <a:off x="8443674" y="6261020"/>
            <a:ext cx="1218600" cy="370440"/>
            <a:chOff x="8443674" y="6261020"/>
            <a:chExt cx="1218600" cy="370440"/>
          </a:xfrm>
        </p:grpSpPr>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016FCD80-B404-07B7-3AA2-92CD62F3ACD3}"/>
                    </a:ext>
                  </a:extLst>
                </p14:cNvPr>
                <p14:cNvContentPartPr/>
                <p14:nvPr/>
              </p14:nvContentPartPr>
              <p14:xfrm>
                <a:off x="8443674" y="6275420"/>
                <a:ext cx="243720" cy="289080"/>
              </p14:xfrm>
            </p:contentPart>
          </mc:Choice>
          <mc:Fallback xmlns="">
            <p:pic>
              <p:nvPicPr>
                <p:cNvPr id="67" name="Ink 66">
                  <a:extLst>
                    <a:ext uri="{FF2B5EF4-FFF2-40B4-BE49-F238E27FC236}">
                      <a16:creationId xmlns:a16="http://schemas.microsoft.com/office/drawing/2014/main" id="{016FCD80-B404-07B7-3AA2-92CD62F3ACD3}"/>
                    </a:ext>
                  </a:extLst>
                </p:cNvPr>
                <p:cNvPicPr/>
                <p:nvPr/>
              </p:nvPicPr>
              <p:blipFill>
                <a:blip r:embed="rId48"/>
                <a:stretch>
                  <a:fillRect/>
                </a:stretch>
              </p:blipFill>
              <p:spPr>
                <a:xfrm>
                  <a:off x="8435034" y="6266780"/>
                  <a:ext cx="261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8" name="Ink 67">
                  <a:extLst>
                    <a:ext uri="{FF2B5EF4-FFF2-40B4-BE49-F238E27FC236}">
                      <a16:creationId xmlns:a16="http://schemas.microsoft.com/office/drawing/2014/main" id="{203FD0CA-4103-DE00-AA8E-494B877A5E3D}"/>
                    </a:ext>
                  </a:extLst>
                </p14:cNvPr>
                <p14:cNvContentPartPr/>
                <p14:nvPr/>
              </p14:nvContentPartPr>
              <p14:xfrm>
                <a:off x="8827794" y="6355340"/>
                <a:ext cx="165960" cy="276120"/>
              </p14:xfrm>
            </p:contentPart>
          </mc:Choice>
          <mc:Fallback xmlns="">
            <p:pic>
              <p:nvPicPr>
                <p:cNvPr id="68" name="Ink 67">
                  <a:extLst>
                    <a:ext uri="{FF2B5EF4-FFF2-40B4-BE49-F238E27FC236}">
                      <a16:creationId xmlns:a16="http://schemas.microsoft.com/office/drawing/2014/main" id="{203FD0CA-4103-DE00-AA8E-494B877A5E3D}"/>
                    </a:ext>
                  </a:extLst>
                </p:cNvPr>
                <p:cNvPicPr/>
                <p:nvPr/>
              </p:nvPicPr>
              <p:blipFill>
                <a:blip r:embed="rId50"/>
                <a:stretch>
                  <a:fillRect/>
                </a:stretch>
              </p:blipFill>
              <p:spPr>
                <a:xfrm>
                  <a:off x="8819154" y="6346340"/>
                  <a:ext cx="1836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9" name="Ink 68">
                  <a:extLst>
                    <a:ext uri="{FF2B5EF4-FFF2-40B4-BE49-F238E27FC236}">
                      <a16:creationId xmlns:a16="http://schemas.microsoft.com/office/drawing/2014/main" id="{4BCFBD3A-819C-6305-3408-59BDAE2A1C88}"/>
                    </a:ext>
                  </a:extLst>
                </p14:cNvPr>
                <p14:cNvContentPartPr/>
                <p14:nvPr/>
              </p14:nvContentPartPr>
              <p14:xfrm>
                <a:off x="9198234" y="6323300"/>
                <a:ext cx="100440" cy="227160"/>
              </p14:xfrm>
            </p:contentPart>
          </mc:Choice>
          <mc:Fallback xmlns="">
            <p:pic>
              <p:nvPicPr>
                <p:cNvPr id="69" name="Ink 68">
                  <a:extLst>
                    <a:ext uri="{FF2B5EF4-FFF2-40B4-BE49-F238E27FC236}">
                      <a16:creationId xmlns:a16="http://schemas.microsoft.com/office/drawing/2014/main" id="{4BCFBD3A-819C-6305-3408-59BDAE2A1C88}"/>
                    </a:ext>
                  </a:extLst>
                </p:cNvPr>
                <p:cNvPicPr/>
                <p:nvPr/>
              </p:nvPicPr>
              <p:blipFill>
                <a:blip r:embed="rId52"/>
                <a:stretch>
                  <a:fillRect/>
                </a:stretch>
              </p:blipFill>
              <p:spPr>
                <a:xfrm>
                  <a:off x="9189594" y="6314660"/>
                  <a:ext cx="118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k 69">
                  <a:extLst>
                    <a:ext uri="{FF2B5EF4-FFF2-40B4-BE49-F238E27FC236}">
                      <a16:creationId xmlns:a16="http://schemas.microsoft.com/office/drawing/2014/main" id="{CC077409-450A-9010-9676-0ADD3068EB2E}"/>
                    </a:ext>
                  </a:extLst>
                </p14:cNvPr>
                <p14:cNvContentPartPr/>
                <p14:nvPr/>
              </p14:nvContentPartPr>
              <p14:xfrm>
                <a:off x="9504594" y="6261020"/>
                <a:ext cx="157680" cy="235800"/>
              </p14:xfrm>
            </p:contentPart>
          </mc:Choice>
          <mc:Fallback xmlns="">
            <p:pic>
              <p:nvPicPr>
                <p:cNvPr id="70" name="Ink 69">
                  <a:extLst>
                    <a:ext uri="{FF2B5EF4-FFF2-40B4-BE49-F238E27FC236}">
                      <a16:creationId xmlns:a16="http://schemas.microsoft.com/office/drawing/2014/main" id="{CC077409-450A-9010-9676-0ADD3068EB2E}"/>
                    </a:ext>
                  </a:extLst>
                </p:cNvPr>
                <p:cNvPicPr/>
                <p:nvPr/>
              </p:nvPicPr>
              <p:blipFill>
                <a:blip r:embed="rId54"/>
                <a:stretch>
                  <a:fillRect/>
                </a:stretch>
              </p:blipFill>
              <p:spPr>
                <a:xfrm>
                  <a:off x="9495954" y="6252380"/>
                  <a:ext cx="175320" cy="253440"/>
                </a:xfrm>
                <a:prstGeom prst="rect">
                  <a:avLst/>
                </a:prstGeom>
              </p:spPr>
            </p:pic>
          </mc:Fallback>
        </mc:AlternateContent>
      </p:grpSp>
      <p:grpSp>
        <p:nvGrpSpPr>
          <p:cNvPr id="71" name="Group 70">
            <a:extLst>
              <a:ext uri="{FF2B5EF4-FFF2-40B4-BE49-F238E27FC236}">
                <a16:creationId xmlns:a16="http://schemas.microsoft.com/office/drawing/2014/main" id="{28D57261-7547-B835-460B-8D4BB9B30875}"/>
              </a:ext>
            </a:extLst>
          </p:cNvPr>
          <p:cNvGrpSpPr/>
          <p:nvPr/>
        </p:nvGrpSpPr>
        <p:grpSpPr>
          <a:xfrm>
            <a:off x="9900594" y="6075260"/>
            <a:ext cx="2189520" cy="597600"/>
            <a:chOff x="9900594" y="6075260"/>
            <a:chExt cx="2189520" cy="597600"/>
          </a:xfrm>
        </p:grpSpPr>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7D6E09EE-677A-8E96-B805-C841D53A0EF2}"/>
                    </a:ext>
                  </a:extLst>
                </p14:cNvPr>
                <p14:cNvContentPartPr/>
                <p14:nvPr/>
              </p14:nvContentPartPr>
              <p14:xfrm>
                <a:off x="9900594" y="6168140"/>
                <a:ext cx="215280" cy="337680"/>
              </p14:xfrm>
            </p:contentPart>
          </mc:Choice>
          <mc:Fallback xmlns="">
            <p:pic>
              <p:nvPicPr>
                <p:cNvPr id="72" name="Ink 71">
                  <a:extLst>
                    <a:ext uri="{FF2B5EF4-FFF2-40B4-BE49-F238E27FC236}">
                      <a16:creationId xmlns:a16="http://schemas.microsoft.com/office/drawing/2014/main" id="{7D6E09EE-677A-8E96-B805-C841D53A0EF2}"/>
                    </a:ext>
                  </a:extLst>
                </p:cNvPr>
                <p:cNvPicPr/>
                <p:nvPr/>
              </p:nvPicPr>
              <p:blipFill>
                <a:blip r:embed="rId56"/>
                <a:stretch>
                  <a:fillRect/>
                </a:stretch>
              </p:blipFill>
              <p:spPr>
                <a:xfrm>
                  <a:off x="9891954" y="6159500"/>
                  <a:ext cx="2329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C2AB59BD-F6F9-517B-3580-2F4BD8EF08FC}"/>
                    </a:ext>
                  </a:extLst>
                </p14:cNvPr>
                <p14:cNvContentPartPr/>
                <p14:nvPr/>
              </p14:nvContentPartPr>
              <p14:xfrm>
                <a:off x="10238274" y="6281900"/>
                <a:ext cx="225360" cy="390960"/>
              </p14:xfrm>
            </p:contentPart>
          </mc:Choice>
          <mc:Fallback xmlns="">
            <p:pic>
              <p:nvPicPr>
                <p:cNvPr id="73" name="Ink 72">
                  <a:extLst>
                    <a:ext uri="{FF2B5EF4-FFF2-40B4-BE49-F238E27FC236}">
                      <a16:creationId xmlns:a16="http://schemas.microsoft.com/office/drawing/2014/main" id="{C2AB59BD-F6F9-517B-3580-2F4BD8EF08FC}"/>
                    </a:ext>
                  </a:extLst>
                </p:cNvPr>
                <p:cNvPicPr/>
                <p:nvPr/>
              </p:nvPicPr>
              <p:blipFill>
                <a:blip r:embed="rId58"/>
                <a:stretch>
                  <a:fillRect/>
                </a:stretch>
              </p:blipFill>
              <p:spPr>
                <a:xfrm>
                  <a:off x="10229634" y="6273260"/>
                  <a:ext cx="2430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D8CD550C-B046-59F4-4DF1-0151A46617F0}"/>
                    </a:ext>
                  </a:extLst>
                </p14:cNvPr>
                <p14:cNvContentPartPr/>
                <p14:nvPr/>
              </p14:nvContentPartPr>
              <p14:xfrm>
                <a:off x="10657674" y="6167780"/>
                <a:ext cx="193320" cy="322560"/>
              </p14:xfrm>
            </p:contentPart>
          </mc:Choice>
          <mc:Fallback xmlns="">
            <p:pic>
              <p:nvPicPr>
                <p:cNvPr id="74" name="Ink 73">
                  <a:extLst>
                    <a:ext uri="{FF2B5EF4-FFF2-40B4-BE49-F238E27FC236}">
                      <a16:creationId xmlns:a16="http://schemas.microsoft.com/office/drawing/2014/main" id="{D8CD550C-B046-59F4-4DF1-0151A46617F0}"/>
                    </a:ext>
                  </a:extLst>
                </p:cNvPr>
                <p:cNvPicPr/>
                <p:nvPr/>
              </p:nvPicPr>
              <p:blipFill>
                <a:blip r:embed="rId60"/>
                <a:stretch>
                  <a:fillRect/>
                </a:stretch>
              </p:blipFill>
              <p:spPr>
                <a:xfrm>
                  <a:off x="10649034" y="6158780"/>
                  <a:ext cx="210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5" name="Ink 74">
                  <a:extLst>
                    <a:ext uri="{FF2B5EF4-FFF2-40B4-BE49-F238E27FC236}">
                      <a16:creationId xmlns:a16="http://schemas.microsoft.com/office/drawing/2014/main" id="{B629A890-D666-4382-502D-48703FB25F4E}"/>
                    </a:ext>
                  </a:extLst>
                </p14:cNvPr>
                <p14:cNvContentPartPr/>
                <p14:nvPr/>
              </p14:nvContentPartPr>
              <p14:xfrm>
                <a:off x="10995714" y="6136100"/>
                <a:ext cx="206280" cy="329760"/>
              </p14:xfrm>
            </p:contentPart>
          </mc:Choice>
          <mc:Fallback xmlns="">
            <p:pic>
              <p:nvPicPr>
                <p:cNvPr id="75" name="Ink 74">
                  <a:extLst>
                    <a:ext uri="{FF2B5EF4-FFF2-40B4-BE49-F238E27FC236}">
                      <a16:creationId xmlns:a16="http://schemas.microsoft.com/office/drawing/2014/main" id="{B629A890-D666-4382-502D-48703FB25F4E}"/>
                    </a:ext>
                  </a:extLst>
                </p:cNvPr>
                <p:cNvPicPr/>
                <p:nvPr/>
              </p:nvPicPr>
              <p:blipFill>
                <a:blip r:embed="rId62"/>
                <a:stretch>
                  <a:fillRect/>
                </a:stretch>
              </p:blipFill>
              <p:spPr>
                <a:xfrm>
                  <a:off x="10987074" y="6127100"/>
                  <a:ext cx="2239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Ink 75">
                  <a:extLst>
                    <a:ext uri="{FF2B5EF4-FFF2-40B4-BE49-F238E27FC236}">
                      <a16:creationId xmlns:a16="http://schemas.microsoft.com/office/drawing/2014/main" id="{3D7CB6EB-6EEE-1AB3-891B-68242890DD6F}"/>
                    </a:ext>
                  </a:extLst>
                </p14:cNvPr>
                <p14:cNvContentPartPr/>
                <p14:nvPr/>
              </p14:nvContentPartPr>
              <p14:xfrm>
                <a:off x="11298474" y="6179300"/>
                <a:ext cx="276840" cy="338400"/>
              </p14:xfrm>
            </p:contentPart>
          </mc:Choice>
          <mc:Fallback xmlns="">
            <p:pic>
              <p:nvPicPr>
                <p:cNvPr id="76" name="Ink 75">
                  <a:extLst>
                    <a:ext uri="{FF2B5EF4-FFF2-40B4-BE49-F238E27FC236}">
                      <a16:creationId xmlns:a16="http://schemas.microsoft.com/office/drawing/2014/main" id="{3D7CB6EB-6EEE-1AB3-891B-68242890DD6F}"/>
                    </a:ext>
                  </a:extLst>
                </p:cNvPr>
                <p:cNvPicPr/>
                <p:nvPr/>
              </p:nvPicPr>
              <p:blipFill>
                <a:blip r:embed="rId64"/>
                <a:stretch>
                  <a:fillRect/>
                </a:stretch>
              </p:blipFill>
              <p:spPr>
                <a:xfrm>
                  <a:off x="11289834" y="6170300"/>
                  <a:ext cx="294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Ink 76">
                  <a:extLst>
                    <a:ext uri="{FF2B5EF4-FFF2-40B4-BE49-F238E27FC236}">
                      <a16:creationId xmlns:a16="http://schemas.microsoft.com/office/drawing/2014/main" id="{C2D9EA82-99F1-61F6-7A40-351C779B44AA}"/>
                    </a:ext>
                  </a:extLst>
                </p14:cNvPr>
                <p14:cNvContentPartPr/>
                <p14:nvPr/>
              </p14:nvContentPartPr>
              <p14:xfrm>
                <a:off x="11601594" y="6350300"/>
                <a:ext cx="6120" cy="197280"/>
              </p14:xfrm>
            </p:contentPart>
          </mc:Choice>
          <mc:Fallback xmlns="">
            <p:pic>
              <p:nvPicPr>
                <p:cNvPr id="77" name="Ink 76">
                  <a:extLst>
                    <a:ext uri="{FF2B5EF4-FFF2-40B4-BE49-F238E27FC236}">
                      <a16:creationId xmlns:a16="http://schemas.microsoft.com/office/drawing/2014/main" id="{C2D9EA82-99F1-61F6-7A40-351C779B44AA}"/>
                    </a:ext>
                  </a:extLst>
                </p:cNvPr>
                <p:cNvPicPr/>
                <p:nvPr/>
              </p:nvPicPr>
              <p:blipFill>
                <a:blip r:embed="rId66"/>
                <a:stretch>
                  <a:fillRect/>
                </a:stretch>
              </p:blipFill>
              <p:spPr>
                <a:xfrm>
                  <a:off x="11592594" y="6341300"/>
                  <a:ext cx="23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83718CDB-0404-DF81-77FC-EA51A30822A3}"/>
                    </a:ext>
                  </a:extLst>
                </p14:cNvPr>
                <p14:cNvContentPartPr/>
                <p14:nvPr/>
              </p14:nvContentPartPr>
              <p14:xfrm>
                <a:off x="11639034" y="6075260"/>
                <a:ext cx="360" cy="2520"/>
              </p14:xfrm>
            </p:contentPart>
          </mc:Choice>
          <mc:Fallback xmlns="">
            <p:pic>
              <p:nvPicPr>
                <p:cNvPr id="78" name="Ink 77">
                  <a:extLst>
                    <a:ext uri="{FF2B5EF4-FFF2-40B4-BE49-F238E27FC236}">
                      <a16:creationId xmlns:a16="http://schemas.microsoft.com/office/drawing/2014/main" id="{83718CDB-0404-DF81-77FC-EA51A30822A3}"/>
                    </a:ext>
                  </a:extLst>
                </p:cNvPr>
                <p:cNvPicPr/>
                <p:nvPr/>
              </p:nvPicPr>
              <p:blipFill>
                <a:blip r:embed="rId68"/>
                <a:stretch>
                  <a:fillRect/>
                </a:stretch>
              </p:blipFill>
              <p:spPr>
                <a:xfrm>
                  <a:off x="11630394" y="606626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90A7437E-9561-5867-5E77-0B8731FB9FCC}"/>
                    </a:ext>
                  </a:extLst>
                </p14:cNvPr>
                <p14:cNvContentPartPr/>
                <p14:nvPr/>
              </p14:nvContentPartPr>
              <p14:xfrm>
                <a:off x="11794914" y="6162740"/>
                <a:ext cx="75960" cy="237240"/>
              </p14:xfrm>
            </p:contentPart>
          </mc:Choice>
          <mc:Fallback xmlns="">
            <p:pic>
              <p:nvPicPr>
                <p:cNvPr id="79" name="Ink 78">
                  <a:extLst>
                    <a:ext uri="{FF2B5EF4-FFF2-40B4-BE49-F238E27FC236}">
                      <a16:creationId xmlns:a16="http://schemas.microsoft.com/office/drawing/2014/main" id="{90A7437E-9561-5867-5E77-0B8731FB9FCC}"/>
                    </a:ext>
                  </a:extLst>
                </p:cNvPr>
                <p:cNvPicPr/>
                <p:nvPr/>
              </p:nvPicPr>
              <p:blipFill>
                <a:blip r:embed="rId70"/>
                <a:stretch>
                  <a:fillRect/>
                </a:stretch>
              </p:blipFill>
              <p:spPr>
                <a:xfrm>
                  <a:off x="11785914" y="6153740"/>
                  <a:ext cx="9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3BE2F58A-16E2-973C-791A-89DBBFCF7ABB}"/>
                    </a:ext>
                  </a:extLst>
                </p14:cNvPr>
                <p14:cNvContentPartPr/>
                <p14:nvPr/>
              </p14:nvContentPartPr>
              <p14:xfrm>
                <a:off x="11958354" y="6270020"/>
                <a:ext cx="131760" cy="230760"/>
              </p14:xfrm>
            </p:contentPart>
          </mc:Choice>
          <mc:Fallback xmlns="">
            <p:pic>
              <p:nvPicPr>
                <p:cNvPr id="80" name="Ink 79">
                  <a:extLst>
                    <a:ext uri="{FF2B5EF4-FFF2-40B4-BE49-F238E27FC236}">
                      <a16:creationId xmlns:a16="http://schemas.microsoft.com/office/drawing/2014/main" id="{3BE2F58A-16E2-973C-791A-89DBBFCF7ABB}"/>
                    </a:ext>
                  </a:extLst>
                </p:cNvPr>
                <p:cNvPicPr/>
                <p:nvPr/>
              </p:nvPicPr>
              <p:blipFill>
                <a:blip r:embed="rId72"/>
                <a:stretch>
                  <a:fillRect/>
                </a:stretch>
              </p:blipFill>
              <p:spPr>
                <a:xfrm>
                  <a:off x="11949714" y="6261380"/>
                  <a:ext cx="149400" cy="248400"/>
                </a:xfrm>
                <a:prstGeom prst="rect">
                  <a:avLst/>
                </a:prstGeom>
              </p:spPr>
            </p:pic>
          </mc:Fallback>
        </mc:AlternateContent>
      </p:grpSp>
    </p:spTree>
    <p:extLst>
      <p:ext uri="{BB962C8B-B14F-4D97-AF65-F5344CB8AC3E}">
        <p14:creationId xmlns:p14="http://schemas.microsoft.com/office/powerpoint/2010/main" val="17260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000" fill="hold"/>
                                        <p:tgtEl>
                                          <p:spTgt spid="65"/>
                                        </p:tgtEl>
                                        <p:attrNameLst>
                                          <p:attrName>drawProgress</p:attrName>
                                        </p:attrNameLst>
                                      </p:cBhvr>
                                      <p:tavLst>
                                        <p:tav tm="0">
                                          <p:val>
                                            <p:fltVal val="0"/>
                                          </p:val>
                                        </p:tav>
                                        <p:tav tm="100000">
                                          <p:val>
                                            <p:fltVal val="1"/>
                                          </p:val>
                                        </p:tav>
                                      </p:tavLst>
                                    </p:anim>
                                  </p:childTnLst>
                                </p:cTn>
                              </p:par>
                              <p:par>
                                <p:cTn id="18" presetID="63"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2000" fill="hold"/>
                                        <p:tgtEl>
                                          <p:spTgt spid="6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2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63" presetClass="entr" presetSubtype="0"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63"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2000" fill="hold"/>
                                        <p:tgtEl>
                                          <p:spTgt spid="54"/>
                                        </p:tgtEl>
                                        <p:attrNameLst>
                                          <p:attrName>drawProgress</p:attrName>
                                        </p:attrNameLst>
                                      </p:cBhvr>
                                      <p:tavLst>
                                        <p:tav tm="0">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63" presetClass="entr" presetSubtype="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p:cTn id="38" dur="20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63"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9" name="Group 18">
            <a:extLst>
              <a:ext uri="{FF2B5EF4-FFF2-40B4-BE49-F238E27FC236}">
                <a16:creationId xmlns:a16="http://schemas.microsoft.com/office/drawing/2014/main" id="{F2356F52-6AC9-4236-42EB-AA90867E44E2}"/>
              </a:ext>
            </a:extLst>
          </p:cNvPr>
          <p:cNvGrpSpPr/>
          <p:nvPr/>
        </p:nvGrpSpPr>
        <p:grpSpPr>
          <a:xfrm>
            <a:off x="2444274" y="2674700"/>
            <a:ext cx="1580760" cy="2702160"/>
            <a:chOff x="2444274" y="2674700"/>
            <a:chExt cx="1580760" cy="270216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1543785-F945-F9FA-B91B-4D6646889401}"/>
                    </a:ext>
                  </a:extLst>
                </p14:cNvPr>
                <p14:cNvContentPartPr/>
                <p14:nvPr/>
              </p14:nvContentPartPr>
              <p14:xfrm>
                <a:off x="3067434" y="4242500"/>
                <a:ext cx="957600" cy="1134360"/>
              </p14:xfrm>
            </p:contentPart>
          </mc:Choice>
          <mc:Fallback xmlns="">
            <p:pic>
              <p:nvPicPr>
                <p:cNvPr id="2" name="Ink 1">
                  <a:extLst>
                    <a:ext uri="{FF2B5EF4-FFF2-40B4-BE49-F238E27FC236}">
                      <a16:creationId xmlns:a16="http://schemas.microsoft.com/office/drawing/2014/main" id="{61543785-F945-F9FA-B91B-4D6646889401}"/>
                    </a:ext>
                  </a:extLst>
                </p:cNvPr>
                <p:cNvPicPr/>
                <p:nvPr/>
              </p:nvPicPr>
              <p:blipFill>
                <a:blip r:embed="rId4"/>
                <a:stretch>
                  <a:fillRect/>
                </a:stretch>
              </p:blipFill>
              <p:spPr>
                <a:xfrm>
                  <a:off x="3058434" y="4233860"/>
                  <a:ext cx="97524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5D50C88-36B8-0DB4-3488-699E4E04BDF8}"/>
                    </a:ext>
                  </a:extLst>
                </p14:cNvPr>
                <p14:cNvContentPartPr/>
                <p14:nvPr/>
              </p14:nvContentPartPr>
              <p14:xfrm>
                <a:off x="2975994" y="3514220"/>
                <a:ext cx="209160" cy="730440"/>
              </p14:xfrm>
            </p:contentPart>
          </mc:Choice>
          <mc:Fallback xmlns="">
            <p:pic>
              <p:nvPicPr>
                <p:cNvPr id="3" name="Ink 2">
                  <a:extLst>
                    <a:ext uri="{FF2B5EF4-FFF2-40B4-BE49-F238E27FC236}">
                      <a16:creationId xmlns:a16="http://schemas.microsoft.com/office/drawing/2014/main" id="{85D50C88-36B8-0DB4-3488-699E4E04BDF8}"/>
                    </a:ext>
                  </a:extLst>
                </p:cNvPr>
                <p:cNvPicPr/>
                <p:nvPr/>
              </p:nvPicPr>
              <p:blipFill>
                <a:blip r:embed="rId6"/>
                <a:stretch>
                  <a:fillRect/>
                </a:stretch>
              </p:blipFill>
              <p:spPr>
                <a:xfrm>
                  <a:off x="2967354" y="3505580"/>
                  <a:ext cx="226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1E2338-F1AF-000B-4006-5D04AF14972D}"/>
                    </a:ext>
                  </a:extLst>
                </p14:cNvPr>
                <p14:cNvContentPartPr/>
                <p14:nvPr/>
              </p14:nvContentPartPr>
              <p14:xfrm>
                <a:off x="2444274" y="3038660"/>
                <a:ext cx="273600" cy="245520"/>
              </p14:xfrm>
            </p:contentPart>
          </mc:Choice>
          <mc:Fallback xmlns="">
            <p:pic>
              <p:nvPicPr>
                <p:cNvPr id="7" name="Ink 6">
                  <a:extLst>
                    <a:ext uri="{FF2B5EF4-FFF2-40B4-BE49-F238E27FC236}">
                      <a16:creationId xmlns:a16="http://schemas.microsoft.com/office/drawing/2014/main" id="{651E2338-F1AF-000B-4006-5D04AF14972D}"/>
                    </a:ext>
                  </a:extLst>
                </p:cNvPr>
                <p:cNvPicPr/>
                <p:nvPr/>
              </p:nvPicPr>
              <p:blipFill>
                <a:blip r:embed="rId8"/>
                <a:stretch>
                  <a:fillRect/>
                </a:stretch>
              </p:blipFill>
              <p:spPr>
                <a:xfrm>
                  <a:off x="2435274" y="3029660"/>
                  <a:ext cx="291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43361AD-8F29-2919-8F48-F03997D9ED5E}"/>
                    </a:ext>
                  </a:extLst>
                </p14:cNvPr>
                <p14:cNvContentPartPr/>
                <p14:nvPr/>
              </p14:nvContentPartPr>
              <p14:xfrm>
                <a:off x="2571714" y="2771540"/>
                <a:ext cx="227160" cy="615960"/>
              </p14:xfrm>
            </p:contentPart>
          </mc:Choice>
          <mc:Fallback xmlns="">
            <p:pic>
              <p:nvPicPr>
                <p:cNvPr id="8" name="Ink 7">
                  <a:extLst>
                    <a:ext uri="{FF2B5EF4-FFF2-40B4-BE49-F238E27FC236}">
                      <a16:creationId xmlns:a16="http://schemas.microsoft.com/office/drawing/2014/main" id="{A43361AD-8F29-2919-8F48-F03997D9ED5E}"/>
                    </a:ext>
                  </a:extLst>
                </p:cNvPr>
                <p:cNvPicPr/>
                <p:nvPr/>
              </p:nvPicPr>
              <p:blipFill>
                <a:blip r:embed="rId10"/>
                <a:stretch>
                  <a:fillRect/>
                </a:stretch>
              </p:blipFill>
              <p:spPr>
                <a:xfrm>
                  <a:off x="2563074" y="2762540"/>
                  <a:ext cx="2448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68C8AB9-7A18-54C3-3A11-1FF20BF3D19F}"/>
                    </a:ext>
                  </a:extLst>
                </p14:cNvPr>
                <p14:cNvContentPartPr/>
                <p14:nvPr/>
              </p14:nvContentPartPr>
              <p14:xfrm>
                <a:off x="2883834" y="3018140"/>
                <a:ext cx="173880" cy="47520"/>
              </p14:xfrm>
            </p:contentPart>
          </mc:Choice>
          <mc:Fallback xmlns="">
            <p:pic>
              <p:nvPicPr>
                <p:cNvPr id="9" name="Ink 8">
                  <a:extLst>
                    <a:ext uri="{FF2B5EF4-FFF2-40B4-BE49-F238E27FC236}">
                      <a16:creationId xmlns:a16="http://schemas.microsoft.com/office/drawing/2014/main" id="{568C8AB9-7A18-54C3-3A11-1FF20BF3D19F}"/>
                    </a:ext>
                  </a:extLst>
                </p:cNvPr>
                <p:cNvPicPr/>
                <p:nvPr/>
              </p:nvPicPr>
              <p:blipFill>
                <a:blip r:embed="rId12"/>
                <a:stretch>
                  <a:fillRect/>
                </a:stretch>
              </p:blipFill>
              <p:spPr>
                <a:xfrm>
                  <a:off x="2875194" y="3009140"/>
                  <a:ext cx="1915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302A0D-DE9C-7749-C6C3-BE09E3B4A531}"/>
                    </a:ext>
                  </a:extLst>
                </p14:cNvPr>
                <p14:cNvContentPartPr/>
                <p14:nvPr/>
              </p14:nvContentPartPr>
              <p14:xfrm>
                <a:off x="2894994" y="3167180"/>
                <a:ext cx="204120" cy="42840"/>
              </p14:xfrm>
            </p:contentPart>
          </mc:Choice>
          <mc:Fallback xmlns="">
            <p:pic>
              <p:nvPicPr>
                <p:cNvPr id="10" name="Ink 9">
                  <a:extLst>
                    <a:ext uri="{FF2B5EF4-FFF2-40B4-BE49-F238E27FC236}">
                      <a16:creationId xmlns:a16="http://schemas.microsoft.com/office/drawing/2014/main" id="{08302A0D-DE9C-7749-C6C3-BE09E3B4A531}"/>
                    </a:ext>
                  </a:extLst>
                </p:cNvPr>
                <p:cNvPicPr/>
                <p:nvPr/>
              </p:nvPicPr>
              <p:blipFill>
                <a:blip r:embed="rId14"/>
                <a:stretch>
                  <a:fillRect/>
                </a:stretch>
              </p:blipFill>
              <p:spPr>
                <a:xfrm>
                  <a:off x="2886354" y="3158540"/>
                  <a:ext cx="221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B1EE7F12-654D-405B-59F5-DA6F9B08EC57}"/>
                    </a:ext>
                  </a:extLst>
                </p14:cNvPr>
                <p14:cNvContentPartPr/>
                <p14:nvPr/>
              </p14:nvContentPartPr>
              <p14:xfrm>
                <a:off x="3297474" y="2674700"/>
                <a:ext cx="96480" cy="502920"/>
              </p14:xfrm>
            </p:contentPart>
          </mc:Choice>
          <mc:Fallback xmlns="">
            <p:pic>
              <p:nvPicPr>
                <p:cNvPr id="11" name="Ink 10">
                  <a:extLst>
                    <a:ext uri="{FF2B5EF4-FFF2-40B4-BE49-F238E27FC236}">
                      <a16:creationId xmlns:a16="http://schemas.microsoft.com/office/drawing/2014/main" id="{B1EE7F12-654D-405B-59F5-DA6F9B08EC57}"/>
                    </a:ext>
                  </a:extLst>
                </p:cNvPr>
                <p:cNvPicPr/>
                <p:nvPr/>
              </p:nvPicPr>
              <p:blipFill>
                <a:blip r:embed="rId16"/>
                <a:stretch>
                  <a:fillRect/>
                </a:stretch>
              </p:blipFill>
              <p:spPr>
                <a:xfrm>
                  <a:off x="3288474" y="2666060"/>
                  <a:ext cx="114120" cy="52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984137BF-C876-B761-417E-35C566B6696E}"/>
                  </a:ext>
                </a:extLst>
              </p14:cNvPr>
              <p14:cNvContentPartPr/>
              <p14:nvPr/>
            </p14:nvContentPartPr>
            <p14:xfrm>
              <a:off x="4155714" y="5076980"/>
              <a:ext cx="4279320" cy="295560"/>
            </p14:xfrm>
          </p:contentPart>
        </mc:Choice>
        <mc:Fallback xmlns="">
          <p:pic>
            <p:nvPicPr>
              <p:cNvPr id="27" name="Ink 26">
                <a:extLst>
                  <a:ext uri="{FF2B5EF4-FFF2-40B4-BE49-F238E27FC236}">
                    <a16:creationId xmlns:a16="http://schemas.microsoft.com/office/drawing/2014/main" id="{984137BF-C876-B761-417E-35C566B6696E}"/>
                  </a:ext>
                </a:extLst>
              </p:cNvPr>
              <p:cNvPicPr/>
              <p:nvPr/>
            </p:nvPicPr>
            <p:blipFill>
              <a:blip r:embed="rId18"/>
              <a:stretch>
                <a:fillRect/>
              </a:stretch>
            </p:blipFill>
            <p:spPr>
              <a:xfrm>
                <a:off x="4146714" y="5068340"/>
                <a:ext cx="4296960" cy="313200"/>
              </a:xfrm>
              <a:prstGeom prst="rect">
                <a:avLst/>
              </a:prstGeom>
            </p:spPr>
          </p:pic>
        </mc:Fallback>
      </mc:AlternateContent>
      <p:grpSp>
        <p:nvGrpSpPr>
          <p:cNvPr id="29" name="Group 28">
            <a:extLst>
              <a:ext uri="{FF2B5EF4-FFF2-40B4-BE49-F238E27FC236}">
                <a16:creationId xmlns:a16="http://schemas.microsoft.com/office/drawing/2014/main" id="{F6DE0F24-25F9-0814-61A8-CAE498114C2A}"/>
              </a:ext>
            </a:extLst>
          </p:cNvPr>
          <p:cNvGrpSpPr/>
          <p:nvPr/>
        </p:nvGrpSpPr>
        <p:grpSpPr>
          <a:xfrm>
            <a:off x="5493114" y="2540780"/>
            <a:ext cx="3984480" cy="2887920"/>
            <a:chOff x="5493114" y="2540780"/>
            <a:chExt cx="3984480" cy="28879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DC835A0-ECD0-C00B-C7CE-34C07FDAD0D7}"/>
                    </a:ext>
                  </a:extLst>
                </p14:cNvPr>
                <p14:cNvContentPartPr/>
                <p14:nvPr/>
              </p14:nvContentPartPr>
              <p14:xfrm>
                <a:off x="5493114" y="2767940"/>
                <a:ext cx="1083600" cy="935280"/>
              </p14:xfrm>
            </p:contentPart>
          </mc:Choice>
          <mc:Fallback xmlns="">
            <p:pic>
              <p:nvPicPr>
                <p:cNvPr id="12" name="Ink 11">
                  <a:extLst>
                    <a:ext uri="{FF2B5EF4-FFF2-40B4-BE49-F238E27FC236}">
                      <a16:creationId xmlns:a16="http://schemas.microsoft.com/office/drawing/2014/main" id="{9DC835A0-ECD0-C00B-C7CE-34C07FDAD0D7}"/>
                    </a:ext>
                  </a:extLst>
                </p:cNvPr>
                <p:cNvPicPr/>
                <p:nvPr/>
              </p:nvPicPr>
              <p:blipFill>
                <a:blip r:embed="rId20"/>
                <a:stretch>
                  <a:fillRect/>
                </a:stretch>
              </p:blipFill>
              <p:spPr>
                <a:xfrm>
                  <a:off x="5484114" y="2758940"/>
                  <a:ext cx="110124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26668C36-C158-B043-0FFC-4D0A02544D0F}"/>
                    </a:ext>
                  </a:extLst>
                </p14:cNvPr>
                <p14:cNvContentPartPr/>
                <p14:nvPr/>
              </p14:nvContentPartPr>
              <p14:xfrm>
                <a:off x="6854634" y="2540780"/>
                <a:ext cx="69480" cy="544680"/>
              </p14:xfrm>
            </p:contentPart>
          </mc:Choice>
          <mc:Fallback xmlns="">
            <p:pic>
              <p:nvPicPr>
                <p:cNvPr id="13" name="Ink 12">
                  <a:extLst>
                    <a:ext uri="{FF2B5EF4-FFF2-40B4-BE49-F238E27FC236}">
                      <a16:creationId xmlns:a16="http://schemas.microsoft.com/office/drawing/2014/main" id="{26668C36-C158-B043-0FFC-4D0A02544D0F}"/>
                    </a:ext>
                  </a:extLst>
                </p:cNvPr>
                <p:cNvPicPr/>
                <p:nvPr/>
              </p:nvPicPr>
              <p:blipFill>
                <a:blip r:embed="rId22"/>
                <a:stretch>
                  <a:fillRect/>
                </a:stretch>
              </p:blipFill>
              <p:spPr>
                <a:xfrm>
                  <a:off x="6845634" y="2532140"/>
                  <a:ext cx="87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5639EF1-EF02-0C2E-474D-02186E60A71D}"/>
                    </a:ext>
                  </a:extLst>
                </p14:cNvPr>
                <p14:cNvContentPartPr/>
                <p14:nvPr/>
              </p14:nvContentPartPr>
              <p14:xfrm>
                <a:off x="6853914" y="2578220"/>
                <a:ext cx="349200" cy="537840"/>
              </p14:xfrm>
            </p:contentPart>
          </mc:Choice>
          <mc:Fallback xmlns="">
            <p:pic>
              <p:nvPicPr>
                <p:cNvPr id="14" name="Ink 13">
                  <a:extLst>
                    <a:ext uri="{FF2B5EF4-FFF2-40B4-BE49-F238E27FC236}">
                      <a16:creationId xmlns:a16="http://schemas.microsoft.com/office/drawing/2014/main" id="{F5639EF1-EF02-0C2E-474D-02186E60A71D}"/>
                    </a:ext>
                  </a:extLst>
                </p:cNvPr>
                <p:cNvPicPr/>
                <p:nvPr/>
              </p:nvPicPr>
              <p:blipFill>
                <a:blip r:embed="rId24"/>
                <a:stretch>
                  <a:fillRect/>
                </a:stretch>
              </p:blipFill>
              <p:spPr>
                <a:xfrm>
                  <a:off x="6844914" y="2569580"/>
                  <a:ext cx="3668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72D28A6B-2282-F479-CAB0-D13A1C057696}"/>
                    </a:ext>
                  </a:extLst>
                </p14:cNvPr>
                <p14:cNvContentPartPr/>
                <p14:nvPr/>
              </p14:nvContentPartPr>
              <p14:xfrm>
                <a:off x="7438554" y="2706380"/>
                <a:ext cx="194760" cy="33120"/>
              </p14:xfrm>
            </p:contentPart>
          </mc:Choice>
          <mc:Fallback xmlns="">
            <p:pic>
              <p:nvPicPr>
                <p:cNvPr id="15" name="Ink 14">
                  <a:extLst>
                    <a:ext uri="{FF2B5EF4-FFF2-40B4-BE49-F238E27FC236}">
                      <a16:creationId xmlns:a16="http://schemas.microsoft.com/office/drawing/2014/main" id="{72D28A6B-2282-F479-CAB0-D13A1C057696}"/>
                    </a:ext>
                  </a:extLst>
                </p:cNvPr>
                <p:cNvPicPr/>
                <p:nvPr/>
              </p:nvPicPr>
              <p:blipFill>
                <a:blip r:embed="rId26"/>
                <a:stretch>
                  <a:fillRect/>
                </a:stretch>
              </p:blipFill>
              <p:spPr>
                <a:xfrm>
                  <a:off x="7429914" y="2697380"/>
                  <a:ext cx="212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288B23D-F415-E2EB-38BB-0F9D1EBE52C6}"/>
                    </a:ext>
                  </a:extLst>
                </p14:cNvPr>
                <p14:cNvContentPartPr/>
                <p14:nvPr/>
              </p14:nvContentPartPr>
              <p14:xfrm>
                <a:off x="7358274" y="2866940"/>
                <a:ext cx="244080" cy="36000"/>
              </p14:xfrm>
            </p:contentPart>
          </mc:Choice>
          <mc:Fallback xmlns="">
            <p:pic>
              <p:nvPicPr>
                <p:cNvPr id="16" name="Ink 15">
                  <a:extLst>
                    <a:ext uri="{FF2B5EF4-FFF2-40B4-BE49-F238E27FC236}">
                      <a16:creationId xmlns:a16="http://schemas.microsoft.com/office/drawing/2014/main" id="{0288B23D-F415-E2EB-38BB-0F9D1EBE52C6}"/>
                    </a:ext>
                  </a:extLst>
                </p:cNvPr>
                <p:cNvPicPr/>
                <p:nvPr/>
              </p:nvPicPr>
              <p:blipFill>
                <a:blip r:embed="rId28"/>
                <a:stretch>
                  <a:fillRect/>
                </a:stretch>
              </p:blipFill>
              <p:spPr>
                <a:xfrm>
                  <a:off x="7349634" y="2857940"/>
                  <a:ext cx="261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B0A142C-8A28-E1B0-0821-398AE9B18C39}"/>
                    </a:ext>
                  </a:extLst>
                </p14:cNvPr>
                <p14:cNvContentPartPr/>
                <p14:nvPr/>
              </p14:nvContentPartPr>
              <p14:xfrm>
                <a:off x="8994474" y="4584500"/>
                <a:ext cx="255600" cy="402480"/>
              </p14:xfrm>
            </p:contentPart>
          </mc:Choice>
          <mc:Fallback xmlns="">
            <p:pic>
              <p:nvPicPr>
                <p:cNvPr id="20" name="Ink 19">
                  <a:extLst>
                    <a:ext uri="{FF2B5EF4-FFF2-40B4-BE49-F238E27FC236}">
                      <a16:creationId xmlns:a16="http://schemas.microsoft.com/office/drawing/2014/main" id="{CB0A142C-8A28-E1B0-0821-398AE9B18C39}"/>
                    </a:ext>
                  </a:extLst>
                </p:cNvPr>
                <p:cNvPicPr/>
                <p:nvPr/>
              </p:nvPicPr>
              <p:blipFill>
                <a:blip r:embed="rId30"/>
                <a:stretch>
                  <a:fillRect/>
                </a:stretch>
              </p:blipFill>
              <p:spPr>
                <a:xfrm>
                  <a:off x="8985834" y="4575500"/>
                  <a:ext cx="2732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A38B80A-EB98-A2D5-1010-83F355B0F5F3}"/>
                    </a:ext>
                  </a:extLst>
                </p14:cNvPr>
                <p14:cNvContentPartPr/>
                <p14:nvPr/>
              </p14:nvContentPartPr>
              <p14:xfrm>
                <a:off x="9125514" y="4525820"/>
                <a:ext cx="352080" cy="902880"/>
              </p14:xfrm>
            </p:contentPart>
          </mc:Choice>
          <mc:Fallback xmlns="">
            <p:pic>
              <p:nvPicPr>
                <p:cNvPr id="21" name="Ink 20">
                  <a:extLst>
                    <a:ext uri="{FF2B5EF4-FFF2-40B4-BE49-F238E27FC236}">
                      <a16:creationId xmlns:a16="http://schemas.microsoft.com/office/drawing/2014/main" id="{6A38B80A-EB98-A2D5-1010-83F355B0F5F3}"/>
                    </a:ext>
                  </a:extLst>
                </p:cNvPr>
                <p:cNvPicPr/>
                <p:nvPr/>
              </p:nvPicPr>
              <p:blipFill>
                <a:blip r:embed="rId32"/>
                <a:stretch>
                  <a:fillRect/>
                </a:stretch>
              </p:blipFill>
              <p:spPr>
                <a:xfrm>
                  <a:off x="9116874" y="4517180"/>
                  <a:ext cx="36972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72818223-2BA8-D256-BE31-738787894D6A}"/>
                    </a:ext>
                  </a:extLst>
                </p14:cNvPr>
                <p14:cNvContentPartPr/>
                <p14:nvPr/>
              </p14:nvContentPartPr>
              <p14:xfrm>
                <a:off x="8066394" y="3092300"/>
                <a:ext cx="612000" cy="1261440"/>
              </p14:xfrm>
            </p:contentPart>
          </mc:Choice>
          <mc:Fallback xmlns="">
            <p:pic>
              <p:nvPicPr>
                <p:cNvPr id="28" name="Ink 27">
                  <a:extLst>
                    <a:ext uri="{FF2B5EF4-FFF2-40B4-BE49-F238E27FC236}">
                      <a16:creationId xmlns:a16="http://schemas.microsoft.com/office/drawing/2014/main" id="{72818223-2BA8-D256-BE31-738787894D6A}"/>
                    </a:ext>
                  </a:extLst>
                </p:cNvPr>
                <p:cNvPicPr/>
                <p:nvPr/>
              </p:nvPicPr>
              <p:blipFill>
                <a:blip r:embed="rId34"/>
                <a:stretch>
                  <a:fillRect/>
                </a:stretch>
              </p:blipFill>
              <p:spPr>
                <a:xfrm>
                  <a:off x="8057754" y="3083300"/>
                  <a:ext cx="629640" cy="127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58" name="Ink 57">
                <a:extLst>
                  <a:ext uri="{FF2B5EF4-FFF2-40B4-BE49-F238E27FC236}">
                    <a16:creationId xmlns:a16="http://schemas.microsoft.com/office/drawing/2014/main" id="{10808EDB-43C6-2F98-D090-D991AE96FAC9}"/>
                  </a:ext>
                </a:extLst>
              </p14:cNvPr>
              <p14:cNvContentPartPr/>
              <p14:nvPr/>
            </p14:nvContentPartPr>
            <p14:xfrm>
              <a:off x="7921658" y="2345191"/>
              <a:ext cx="50760" cy="785160"/>
            </p14:xfrm>
          </p:contentPart>
        </mc:Choice>
        <mc:Fallback xmlns="">
          <p:pic>
            <p:nvPicPr>
              <p:cNvPr id="58" name="Ink 57">
                <a:extLst>
                  <a:ext uri="{FF2B5EF4-FFF2-40B4-BE49-F238E27FC236}">
                    <a16:creationId xmlns:a16="http://schemas.microsoft.com/office/drawing/2014/main" id="{10808EDB-43C6-2F98-D090-D991AE96FAC9}"/>
                  </a:ext>
                </a:extLst>
              </p:cNvPr>
              <p:cNvPicPr/>
              <p:nvPr/>
            </p:nvPicPr>
            <p:blipFill>
              <a:blip r:embed="rId36"/>
              <a:stretch>
                <a:fillRect/>
              </a:stretch>
            </p:blipFill>
            <p:spPr>
              <a:xfrm>
                <a:off x="7913018" y="2336191"/>
                <a:ext cx="68400" cy="802800"/>
              </a:xfrm>
              <a:prstGeom prst="rect">
                <a:avLst/>
              </a:prstGeom>
            </p:spPr>
          </p:pic>
        </mc:Fallback>
      </mc:AlternateContent>
      <p:grpSp>
        <p:nvGrpSpPr>
          <p:cNvPr id="61" name="Group 60">
            <a:extLst>
              <a:ext uri="{FF2B5EF4-FFF2-40B4-BE49-F238E27FC236}">
                <a16:creationId xmlns:a16="http://schemas.microsoft.com/office/drawing/2014/main" id="{197FF218-7930-345B-F515-507E8CA699D3}"/>
              </a:ext>
            </a:extLst>
          </p:cNvPr>
          <p:cNvGrpSpPr/>
          <p:nvPr/>
        </p:nvGrpSpPr>
        <p:grpSpPr>
          <a:xfrm>
            <a:off x="9665113" y="5181033"/>
            <a:ext cx="417240" cy="437760"/>
            <a:chOff x="9665113" y="5181033"/>
            <a:chExt cx="417240" cy="437760"/>
          </a:xfrm>
        </p:grpSpPr>
        <mc:AlternateContent xmlns:mc="http://schemas.openxmlformats.org/markup-compatibility/2006" xmlns:p14="http://schemas.microsoft.com/office/powerpoint/2010/main">
          <mc:Choice Requires="p14">
            <p:contentPart p14:bwMode="auto" r:id="rId37">
              <p14:nvContentPartPr>
                <p14:cNvPr id="59" name="Ink 58">
                  <a:extLst>
                    <a:ext uri="{FF2B5EF4-FFF2-40B4-BE49-F238E27FC236}">
                      <a16:creationId xmlns:a16="http://schemas.microsoft.com/office/drawing/2014/main" id="{B40EEF0B-BA4A-0041-0D9A-1E944F1CB697}"/>
                    </a:ext>
                  </a:extLst>
                </p14:cNvPr>
                <p14:cNvContentPartPr/>
                <p14:nvPr/>
              </p14:nvContentPartPr>
              <p14:xfrm>
                <a:off x="9665113" y="5181033"/>
                <a:ext cx="325080" cy="255240"/>
              </p14:xfrm>
            </p:contentPart>
          </mc:Choice>
          <mc:Fallback xmlns="">
            <p:pic>
              <p:nvPicPr>
                <p:cNvPr id="59" name="Ink 58">
                  <a:extLst>
                    <a:ext uri="{FF2B5EF4-FFF2-40B4-BE49-F238E27FC236}">
                      <a16:creationId xmlns:a16="http://schemas.microsoft.com/office/drawing/2014/main" id="{B40EEF0B-BA4A-0041-0D9A-1E944F1CB697}"/>
                    </a:ext>
                  </a:extLst>
                </p:cNvPr>
                <p:cNvPicPr/>
                <p:nvPr/>
              </p:nvPicPr>
              <p:blipFill>
                <a:blip r:embed="rId38"/>
                <a:stretch>
                  <a:fillRect/>
                </a:stretch>
              </p:blipFill>
              <p:spPr>
                <a:xfrm>
                  <a:off x="9656473" y="5172393"/>
                  <a:ext cx="3427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0" name="Ink 59">
                  <a:extLst>
                    <a:ext uri="{FF2B5EF4-FFF2-40B4-BE49-F238E27FC236}">
                      <a16:creationId xmlns:a16="http://schemas.microsoft.com/office/drawing/2014/main" id="{E7DE1B1B-4571-CB56-2945-CDD1F0627F94}"/>
                    </a:ext>
                  </a:extLst>
                </p14:cNvPr>
                <p14:cNvContentPartPr/>
                <p14:nvPr/>
              </p14:nvContentPartPr>
              <p14:xfrm>
                <a:off x="10076953" y="5386593"/>
                <a:ext cx="5400" cy="232200"/>
              </p14:xfrm>
            </p:contentPart>
          </mc:Choice>
          <mc:Fallback xmlns="">
            <p:pic>
              <p:nvPicPr>
                <p:cNvPr id="60" name="Ink 59">
                  <a:extLst>
                    <a:ext uri="{FF2B5EF4-FFF2-40B4-BE49-F238E27FC236}">
                      <a16:creationId xmlns:a16="http://schemas.microsoft.com/office/drawing/2014/main" id="{E7DE1B1B-4571-CB56-2945-CDD1F0627F94}"/>
                    </a:ext>
                  </a:extLst>
                </p:cNvPr>
                <p:cNvPicPr/>
                <p:nvPr/>
              </p:nvPicPr>
              <p:blipFill>
                <a:blip r:embed="rId40"/>
                <a:stretch>
                  <a:fillRect/>
                </a:stretch>
              </p:blipFill>
              <p:spPr>
                <a:xfrm>
                  <a:off x="10067953" y="5377953"/>
                  <a:ext cx="2304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D695BE7C-07BC-E18D-8248-DF09414A3207}"/>
                  </a:ext>
                </a:extLst>
              </p14:cNvPr>
              <p14:cNvContentPartPr/>
              <p14:nvPr/>
            </p14:nvContentPartPr>
            <p14:xfrm>
              <a:off x="9456338" y="5158231"/>
              <a:ext cx="18720" cy="223200"/>
            </p14:xfrm>
          </p:contentPart>
        </mc:Choice>
        <mc:Fallback xmlns="">
          <p:pic>
            <p:nvPicPr>
              <p:cNvPr id="62" name="Ink 61">
                <a:extLst>
                  <a:ext uri="{FF2B5EF4-FFF2-40B4-BE49-F238E27FC236}">
                    <a16:creationId xmlns:a16="http://schemas.microsoft.com/office/drawing/2014/main" id="{D695BE7C-07BC-E18D-8248-DF09414A3207}"/>
                  </a:ext>
                </a:extLst>
              </p:cNvPr>
              <p:cNvPicPr/>
              <p:nvPr/>
            </p:nvPicPr>
            <p:blipFill>
              <a:blip r:embed="rId42"/>
              <a:stretch>
                <a:fillRect/>
              </a:stretch>
            </p:blipFill>
            <p:spPr>
              <a:xfrm>
                <a:off x="9447338" y="5149591"/>
                <a:ext cx="36360" cy="240840"/>
              </a:xfrm>
              <a:prstGeom prst="rect">
                <a:avLst/>
              </a:prstGeom>
            </p:spPr>
          </p:pic>
        </mc:Fallback>
      </mc:AlternateContent>
      <p:grpSp>
        <p:nvGrpSpPr>
          <p:cNvPr id="69" name="Group 68">
            <a:extLst>
              <a:ext uri="{FF2B5EF4-FFF2-40B4-BE49-F238E27FC236}">
                <a16:creationId xmlns:a16="http://schemas.microsoft.com/office/drawing/2014/main" id="{8CC954DA-BADB-B4ED-75CE-FF2524843B0E}"/>
              </a:ext>
            </a:extLst>
          </p:cNvPr>
          <p:cNvGrpSpPr/>
          <p:nvPr/>
        </p:nvGrpSpPr>
        <p:grpSpPr>
          <a:xfrm>
            <a:off x="459938" y="5923951"/>
            <a:ext cx="1436760" cy="892440"/>
            <a:chOff x="459938" y="5923951"/>
            <a:chExt cx="1436760" cy="892440"/>
          </a:xfrm>
        </p:grpSpPr>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91708BF-B587-020C-D76B-6D1DC3C4BF55}"/>
                    </a:ext>
                  </a:extLst>
                </p14:cNvPr>
                <p14:cNvContentPartPr/>
                <p14:nvPr/>
              </p14:nvContentPartPr>
              <p14:xfrm>
                <a:off x="459938" y="5923951"/>
                <a:ext cx="420480" cy="494640"/>
              </p14:xfrm>
            </p:contentPart>
          </mc:Choice>
          <mc:Fallback xmlns="">
            <p:pic>
              <p:nvPicPr>
                <p:cNvPr id="63" name="Ink 62">
                  <a:extLst>
                    <a:ext uri="{FF2B5EF4-FFF2-40B4-BE49-F238E27FC236}">
                      <a16:creationId xmlns:a16="http://schemas.microsoft.com/office/drawing/2014/main" id="{A91708BF-B587-020C-D76B-6D1DC3C4BF55}"/>
                    </a:ext>
                  </a:extLst>
                </p:cNvPr>
                <p:cNvPicPr/>
                <p:nvPr/>
              </p:nvPicPr>
              <p:blipFill>
                <a:blip r:embed="rId44"/>
                <a:stretch>
                  <a:fillRect/>
                </a:stretch>
              </p:blipFill>
              <p:spPr>
                <a:xfrm>
                  <a:off x="451298" y="5914951"/>
                  <a:ext cx="438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68089540-AACA-B43D-DA84-4DF3DAAA8D7E}"/>
                    </a:ext>
                  </a:extLst>
                </p14:cNvPr>
                <p14:cNvContentPartPr/>
                <p14:nvPr/>
              </p14:nvContentPartPr>
              <p14:xfrm>
                <a:off x="711578" y="6012871"/>
                <a:ext cx="336960" cy="753120"/>
              </p14:xfrm>
            </p:contentPart>
          </mc:Choice>
          <mc:Fallback xmlns="">
            <p:pic>
              <p:nvPicPr>
                <p:cNvPr id="64" name="Ink 63">
                  <a:extLst>
                    <a:ext uri="{FF2B5EF4-FFF2-40B4-BE49-F238E27FC236}">
                      <a16:creationId xmlns:a16="http://schemas.microsoft.com/office/drawing/2014/main" id="{68089540-AACA-B43D-DA84-4DF3DAAA8D7E}"/>
                    </a:ext>
                  </a:extLst>
                </p:cNvPr>
                <p:cNvPicPr/>
                <p:nvPr/>
              </p:nvPicPr>
              <p:blipFill>
                <a:blip r:embed="rId46"/>
                <a:stretch>
                  <a:fillRect/>
                </a:stretch>
              </p:blipFill>
              <p:spPr>
                <a:xfrm>
                  <a:off x="702938" y="6004231"/>
                  <a:ext cx="35460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 name="Ink 65">
                  <a:extLst>
                    <a:ext uri="{FF2B5EF4-FFF2-40B4-BE49-F238E27FC236}">
                      <a16:creationId xmlns:a16="http://schemas.microsoft.com/office/drawing/2014/main" id="{FB43F1DA-B3A9-6DF3-4AFA-0C3FF0F55F6E}"/>
                    </a:ext>
                  </a:extLst>
                </p14:cNvPr>
                <p14:cNvContentPartPr/>
                <p14:nvPr/>
              </p14:nvContentPartPr>
              <p14:xfrm>
                <a:off x="932618" y="6512191"/>
                <a:ext cx="362520" cy="304200"/>
              </p14:xfrm>
            </p:contentPart>
          </mc:Choice>
          <mc:Fallback xmlns="">
            <p:pic>
              <p:nvPicPr>
                <p:cNvPr id="66" name="Ink 65">
                  <a:extLst>
                    <a:ext uri="{FF2B5EF4-FFF2-40B4-BE49-F238E27FC236}">
                      <a16:creationId xmlns:a16="http://schemas.microsoft.com/office/drawing/2014/main" id="{FB43F1DA-B3A9-6DF3-4AFA-0C3FF0F55F6E}"/>
                    </a:ext>
                  </a:extLst>
                </p:cNvPr>
                <p:cNvPicPr/>
                <p:nvPr/>
              </p:nvPicPr>
              <p:blipFill>
                <a:blip r:embed="rId48"/>
                <a:stretch>
                  <a:fillRect/>
                </a:stretch>
              </p:blipFill>
              <p:spPr>
                <a:xfrm>
                  <a:off x="923618" y="6503551"/>
                  <a:ext cx="3801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 name="Ink 66">
                  <a:extLst>
                    <a:ext uri="{FF2B5EF4-FFF2-40B4-BE49-F238E27FC236}">
                      <a16:creationId xmlns:a16="http://schemas.microsoft.com/office/drawing/2014/main" id="{0DB4310C-1D36-E9A1-968D-76B16545B618}"/>
                    </a:ext>
                  </a:extLst>
                </p14:cNvPr>
                <p14:cNvContentPartPr/>
                <p14:nvPr/>
              </p14:nvContentPartPr>
              <p14:xfrm>
                <a:off x="1491338" y="6524791"/>
                <a:ext cx="405360" cy="225360"/>
              </p14:xfrm>
            </p:contentPart>
          </mc:Choice>
          <mc:Fallback xmlns="">
            <p:pic>
              <p:nvPicPr>
                <p:cNvPr id="67" name="Ink 66">
                  <a:extLst>
                    <a:ext uri="{FF2B5EF4-FFF2-40B4-BE49-F238E27FC236}">
                      <a16:creationId xmlns:a16="http://schemas.microsoft.com/office/drawing/2014/main" id="{0DB4310C-1D36-E9A1-968D-76B16545B618}"/>
                    </a:ext>
                  </a:extLst>
                </p:cNvPr>
                <p:cNvPicPr/>
                <p:nvPr/>
              </p:nvPicPr>
              <p:blipFill>
                <a:blip r:embed="rId50"/>
                <a:stretch>
                  <a:fillRect/>
                </a:stretch>
              </p:blipFill>
              <p:spPr>
                <a:xfrm>
                  <a:off x="1482338" y="6516151"/>
                  <a:ext cx="42300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84" name="Ink 83">
                <a:extLst>
                  <a:ext uri="{FF2B5EF4-FFF2-40B4-BE49-F238E27FC236}">
                    <a16:creationId xmlns:a16="http://schemas.microsoft.com/office/drawing/2014/main" id="{9BFDA993-55FC-6ED8-DD12-B7A070F96E42}"/>
                  </a:ext>
                </a:extLst>
              </p14:cNvPr>
              <p14:cNvContentPartPr/>
              <p14:nvPr/>
            </p14:nvContentPartPr>
            <p14:xfrm>
              <a:off x="2150858" y="6595351"/>
              <a:ext cx="199800" cy="240120"/>
            </p14:xfrm>
          </p:contentPart>
        </mc:Choice>
        <mc:Fallback xmlns="">
          <p:pic>
            <p:nvPicPr>
              <p:cNvPr id="84" name="Ink 83">
                <a:extLst>
                  <a:ext uri="{FF2B5EF4-FFF2-40B4-BE49-F238E27FC236}">
                    <a16:creationId xmlns:a16="http://schemas.microsoft.com/office/drawing/2014/main" id="{9BFDA993-55FC-6ED8-DD12-B7A070F96E42}"/>
                  </a:ext>
                </a:extLst>
              </p:cNvPr>
              <p:cNvPicPr/>
              <p:nvPr/>
            </p:nvPicPr>
            <p:blipFill>
              <a:blip r:embed="rId52"/>
              <a:stretch>
                <a:fillRect/>
              </a:stretch>
            </p:blipFill>
            <p:spPr>
              <a:xfrm>
                <a:off x="2142218" y="6586711"/>
                <a:ext cx="217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Ink 84">
                <a:extLst>
                  <a:ext uri="{FF2B5EF4-FFF2-40B4-BE49-F238E27FC236}">
                    <a16:creationId xmlns:a16="http://schemas.microsoft.com/office/drawing/2014/main" id="{60B11E83-A579-C6D1-61C8-9D85DEADD489}"/>
                  </a:ext>
                </a:extLst>
              </p14:cNvPr>
              <p14:cNvContentPartPr/>
              <p14:nvPr/>
            </p14:nvContentPartPr>
            <p14:xfrm>
              <a:off x="2298200" y="6031380"/>
              <a:ext cx="801000" cy="303120"/>
            </p14:xfrm>
          </p:contentPart>
        </mc:Choice>
        <mc:Fallback xmlns="">
          <p:pic>
            <p:nvPicPr>
              <p:cNvPr id="85" name="Ink 84">
                <a:extLst>
                  <a:ext uri="{FF2B5EF4-FFF2-40B4-BE49-F238E27FC236}">
                    <a16:creationId xmlns:a16="http://schemas.microsoft.com/office/drawing/2014/main" id="{60B11E83-A579-C6D1-61C8-9D85DEADD489}"/>
                  </a:ext>
                </a:extLst>
              </p:cNvPr>
              <p:cNvPicPr/>
              <p:nvPr/>
            </p:nvPicPr>
            <p:blipFill>
              <a:blip r:embed="rId54"/>
              <a:stretch>
                <a:fillRect/>
              </a:stretch>
            </p:blipFill>
            <p:spPr>
              <a:xfrm>
                <a:off x="2289560" y="6022380"/>
                <a:ext cx="818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Ink 85">
                <a:extLst>
                  <a:ext uri="{FF2B5EF4-FFF2-40B4-BE49-F238E27FC236}">
                    <a16:creationId xmlns:a16="http://schemas.microsoft.com/office/drawing/2014/main" id="{0E039F09-D6AB-DE7E-23E5-B0DE098F813E}"/>
                  </a:ext>
                </a:extLst>
              </p14:cNvPr>
              <p14:cNvContentPartPr/>
              <p14:nvPr/>
            </p14:nvContentPartPr>
            <p14:xfrm>
              <a:off x="1945760" y="5605860"/>
              <a:ext cx="272880" cy="410760"/>
            </p14:xfrm>
          </p:contentPart>
        </mc:Choice>
        <mc:Fallback xmlns="">
          <p:pic>
            <p:nvPicPr>
              <p:cNvPr id="86" name="Ink 85">
                <a:extLst>
                  <a:ext uri="{FF2B5EF4-FFF2-40B4-BE49-F238E27FC236}">
                    <a16:creationId xmlns:a16="http://schemas.microsoft.com/office/drawing/2014/main" id="{0E039F09-D6AB-DE7E-23E5-B0DE098F813E}"/>
                  </a:ext>
                </a:extLst>
              </p:cNvPr>
              <p:cNvPicPr/>
              <p:nvPr/>
            </p:nvPicPr>
            <p:blipFill>
              <a:blip r:embed="rId56"/>
              <a:stretch>
                <a:fillRect/>
              </a:stretch>
            </p:blipFill>
            <p:spPr>
              <a:xfrm>
                <a:off x="1936760" y="5597220"/>
                <a:ext cx="2905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7" name="Ink 86">
                <a:extLst>
                  <a:ext uri="{FF2B5EF4-FFF2-40B4-BE49-F238E27FC236}">
                    <a16:creationId xmlns:a16="http://schemas.microsoft.com/office/drawing/2014/main" id="{0EE7C2C3-7796-BA90-1CA9-B7222C3D6C73}"/>
                  </a:ext>
                </a:extLst>
              </p14:cNvPr>
              <p14:cNvContentPartPr/>
              <p14:nvPr/>
            </p14:nvContentPartPr>
            <p14:xfrm>
              <a:off x="2365880" y="5496780"/>
              <a:ext cx="338760" cy="352800"/>
            </p14:xfrm>
          </p:contentPart>
        </mc:Choice>
        <mc:Fallback xmlns="">
          <p:pic>
            <p:nvPicPr>
              <p:cNvPr id="87" name="Ink 86">
                <a:extLst>
                  <a:ext uri="{FF2B5EF4-FFF2-40B4-BE49-F238E27FC236}">
                    <a16:creationId xmlns:a16="http://schemas.microsoft.com/office/drawing/2014/main" id="{0EE7C2C3-7796-BA90-1CA9-B7222C3D6C73}"/>
                  </a:ext>
                </a:extLst>
              </p:cNvPr>
              <p:cNvPicPr/>
              <p:nvPr/>
            </p:nvPicPr>
            <p:blipFill>
              <a:blip r:embed="rId58"/>
              <a:stretch>
                <a:fillRect/>
              </a:stretch>
            </p:blipFill>
            <p:spPr>
              <a:xfrm>
                <a:off x="2357240" y="5488140"/>
                <a:ext cx="356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8" name="Ink 87">
                <a:extLst>
                  <a:ext uri="{FF2B5EF4-FFF2-40B4-BE49-F238E27FC236}">
                    <a16:creationId xmlns:a16="http://schemas.microsoft.com/office/drawing/2014/main" id="{C373D3E0-573B-F5CF-9F8B-83DD933AD844}"/>
                  </a:ext>
                </a:extLst>
              </p14:cNvPr>
              <p14:cNvContentPartPr/>
              <p14:nvPr/>
            </p14:nvContentPartPr>
            <p14:xfrm>
              <a:off x="2823440" y="5421900"/>
              <a:ext cx="7920" cy="325080"/>
            </p14:xfrm>
          </p:contentPart>
        </mc:Choice>
        <mc:Fallback xmlns="">
          <p:pic>
            <p:nvPicPr>
              <p:cNvPr id="88" name="Ink 87">
                <a:extLst>
                  <a:ext uri="{FF2B5EF4-FFF2-40B4-BE49-F238E27FC236}">
                    <a16:creationId xmlns:a16="http://schemas.microsoft.com/office/drawing/2014/main" id="{C373D3E0-573B-F5CF-9F8B-83DD933AD844}"/>
                  </a:ext>
                </a:extLst>
              </p:cNvPr>
              <p:cNvPicPr/>
              <p:nvPr/>
            </p:nvPicPr>
            <p:blipFill>
              <a:blip r:embed="rId60"/>
              <a:stretch>
                <a:fillRect/>
              </a:stretch>
            </p:blipFill>
            <p:spPr>
              <a:xfrm>
                <a:off x="2814800" y="5412900"/>
                <a:ext cx="25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9" name="Ink 88">
                <a:extLst>
                  <a:ext uri="{FF2B5EF4-FFF2-40B4-BE49-F238E27FC236}">
                    <a16:creationId xmlns:a16="http://schemas.microsoft.com/office/drawing/2014/main" id="{24E51073-6579-DD51-011E-E8FCA5636C98}"/>
                  </a:ext>
                </a:extLst>
              </p14:cNvPr>
              <p14:cNvContentPartPr/>
              <p14:nvPr/>
            </p14:nvContentPartPr>
            <p14:xfrm>
              <a:off x="2793200" y="5447460"/>
              <a:ext cx="291240" cy="28440"/>
            </p14:xfrm>
          </p:contentPart>
        </mc:Choice>
        <mc:Fallback xmlns="">
          <p:pic>
            <p:nvPicPr>
              <p:cNvPr id="89" name="Ink 88">
                <a:extLst>
                  <a:ext uri="{FF2B5EF4-FFF2-40B4-BE49-F238E27FC236}">
                    <a16:creationId xmlns:a16="http://schemas.microsoft.com/office/drawing/2014/main" id="{24E51073-6579-DD51-011E-E8FCA5636C98}"/>
                  </a:ext>
                </a:extLst>
              </p:cNvPr>
              <p:cNvPicPr/>
              <p:nvPr/>
            </p:nvPicPr>
            <p:blipFill>
              <a:blip r:embed="rId62"/>
              <a:stretch>
                <a:fillRect/>
              </a:stretch>
            </p:blipFill>
            <p:spPr>
              <a:xfrm>
                <a:off x="2784560" y="5438460"/>
                <a:ext cx="308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0" name="Ink 89">
                <a:extLst>
                  <a:ext uri="{FF2B5EF4-FFF2-40B4-BE49-F238E27FC236}">
                    <a16:creationId xmlns:a16="http://schemas.microsoft.com/office/drawing/2014/main" id="{429CD6F5-AA6C-3194-7B2E-C83BC4306EF7}"/>
                  </a:ext>
                </a:extLst>
              </p14:cNvPr>
              <p14:cNvContentPartPr/>
              <p14:nvPr/>
            </p14:nvContentPartPr>
            <p14:xfrm>
              <a:off x="2751800" y="5638620"/>
              <a:ext cx="439920" cy="138960"/>
            </p14:xfrm>
          </p:contentPart>
        </mc:Choice>
        <mc:Fallback xmlns="">
          <p:pic>
            <p:nvPicPr>
              <p:cNvPr id="90" name="Ink 89">
                <a:extLst>
                  <a:ext uri="{FF2B5EF4-FFF2-40B4-BE49-F238E27FC236}">
                    <a16:creationId xmlns:a16="http://schemas.microsoft.com/office/drawing/2014/main" id="{429CD6F5-AA6C-3194-7B2E-C83BC4306EF7}"/>
                  </a:ext>
                </a:extLst>
              </p:cNvPr>
              <p:cNvPicPr/>
              <p:nvPr/>
            </p:nvPicPr>
            <p:blipFill>
              <a:blip r:embed="rId64"/>
              <a:stretch>
                <a:fillRect/>
              </a:stretch>
            </p:blipFill>
            <p:spPr>
              <a:xfrm>
                <a:off x="2743160" y="5629980"/>
                <a:ext cx="457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1877C47-F731-012C-67E7-7259D7A8610A}"/>
                  </a:ext>
                </a:extLst>
              </p14:cNvPr>
              <p14:cNvContentPartPr/>
              <p14:nvPr/>
            </p14:nvContentPartPr>
            <p14:xfrm>
              <a:off x="2774480" y="5839140"/>
              <a:ext cx="356040" cy="20520"/>
            </p14:xfrm>
          </p:contentPart>
        </mc:Choice>
        <mc:Fallback xmlns="">
          <p:pic>
            <p:nvPicPr>
              <p:cNvPr id="91" name="Ink 90">
                <a:extLst>
                  <a:ext uri="{FF2B5EF4-FFF2-40B4-BE49-F238E27FC236}">
                    <a16:creationId xmlns:a16="http://schemas.microsoft.com/office/drawing/2014/main" id="{81877C47-F731-012C-67E7-7259D7A8610A}"/>
                  </a:ext>
                </a:extLst>
              </p:cNvPr>
              <p:cNvPicPr/>
              <p:nvPr/>
            </p:nvPicPr>
            <p:blipFill>
              <a:blip r:embed="rId66"/>
              <a:stretch>
                <a:fillRect/>
              </a:stretch>
            </p:blipFill>
            <p:spPr>
              <a:xfrm>
                <a:off x="2765840" y="5830500"/>
                <a:ext cx="373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5BCE61A1-9B8A-E1DE-80FD-F7752917BE62}"/>
                  </a:ext>
                </a:extLst>
              </p14:cNvPr>
              <p14:cNvContentPartPr/>
              <p14:nvPr/>
            </p14:nvContentPartPr>
            <p14:xfrm>
              <a:off x="3322400" y="5707380"/>
              <a:ext cx="310680" cy="241560"/>
            </p14:xfrm>
          </p:contentPart>
        </mc:Choice>
        <mc:Fallback xmlns="">
          <p:pic>
            <p:nvPicPr>
              <p:cNvPr id="92" name="Ink 91">
                <a:extLst>
                  <a:ext uri="{FF2B5EF4-FFF2-40B4-BE49-F238E27FC236}">
                    <a16:creationId xmlns:a16="http://schemas.microsoft.com/office/drawing/2014/main" id="{5BCE61A1-9B8A-E1DE-80FD-F7752917BE62}"/>
                  </a:ext>
                </a:extLst>
              </p:cNvPr>
              <p:cNvPicPr/>
              <p:nvPr/>
            </p:nvPicPr>
            <p:blipFill>
              <a:blip r:embed="rId68"/>
              <a:stretch>
                <a:fillRect/>
              </a:stretch>
            </p:blipFill>
            <p:spPr>
              <a:xfrm>
                <a:off x="3313760" y="5698380"/>
                <a:ext cx="328320" cy="259200"/>
              </a:xfrm>
              <a:prstGeom prst="rect">
                <a:avLst/>
              </a:prstGeom>
            </p:spPr>
          </p:pic>
        </mc:Fallback>
      </mc:AlternateContent>
      <p:grpSp>
        <p:nvGrpSpPr>
          <p:cNvPr id="102" name="Group 101">
            <a:extLst>
              <a:ext uri="{FF2B5EF4-FFF2-40B4-BE49-F238E27FC236}">
                <a16:creationId xmlns:a16="http://schemas.microsoft.com/office/drawing/2014/main" id="{8EADE656-7CE0-3F45-4604-BF1E777E3699}"/>
              </a:ext>
            </a:extLst>
          </p:cNvPr>
          <p:cNvGrpSpPr/>
          <p:nvPr/>
        </p:nvGrpSpPr>
        <p:grpSpPr>
          <a:xfrm>
            <a:off x="3535058" y="5263140"/>
            <a:ext cx="4611600" cy="1575211"/>
            <a:chOff x="3535058" y="5263140"/>
            <a:chExt cx="4611600" cy="1575211"/>
          </a:xfrm>
        </p:grpSpPr>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80609183-3A22-E1FF-9DAD-C6C4A922A12E}"/>
                    </a:ext>
                  </a:extLst>
                </p14:cNvPr>
                <p14:cNvContentPartPr/>
                <p14:nvPr/>
              </p14:nvContentPartPr>
              <p14:xfrm>
                <a:off x="6361058" y="6083431"/>
                <a:ext cx="426240" cy="307440"/>
              </p14:xfrm>
            </p:contentPart>
          </mc:Choice>
          <mc:Fallback xmlns="">
            <p:pic>
              <p:nvPicPr>
                <p:cNvPr id="76" name="Ink 75">
                  <a:extLst>
                    <a:ext uri="{FF2B5EF4-FFF2-40B4-BE49-F238E27FC236}">
                      <a16:creationId xmlns:a16="http://schemas.microsoft.com/office/drawing/2014/main" id="{80609183-3A22-E1FF-9DAD-C6C4A922A12E}"/>
                    </a:ext>
                  </a:extLst>
                </p:cNvPr>
                <p:cNvPicPr/>
                <p:nvPr/>
              </p:nvPicPr>
              <p:blipFill>
                <a:blip r:embed="rId70"/>
                <a:stretch>
                  <a:fillRect/>
                </a:stretch>
              </p:blipFill>
              <p:spPr>
                <a:xfrm>
                  <a:off x="6352418" y="6074791"/>
                  <a:ext cx="443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B5681A71-B8DD-6709-1213-56D50EA48DFF}"/>
                    </a:ext>
                  </a:extLst>
                </p14:cNvPr>
                <p14:cNvContentPartPr/>
                <p14:nvPr/>
              </p14:nvContentPartPr>
              <p14:xfrm>
                <a:off x="6596858" y="6017551"/>
                <a:ext cx="344160" cy="668520"/>
              </p14:xfrm>
            </p:contentPart>
          </mc:Choice>
          <mc:Fallback xmlns="">
            <p:pic>
              <p:nvPicPr>
                <p:cNvPr id="77" name="Ink 76">
                  <a:extLst>
                    <a:ext uri="{FF2B5EF4-FFF2-40B4-BE49-F238E27FC236}">
                      <a16:creationId xmlns:a16="http://schemas.microsoft.com/office/drawing/2014/main" id="{B5681A71-B8DD-6709-1213-56D50EA48DFF}"/>
                    </a:ext>
                  </a:extLst>
                </p:cNvPr>
                <p:cNvPicPr/>
                <p:nvPr/>
              </p:nvPicPr>
              <p:blipFill>
                <a:blip r:embed="rId72"/>
                <a:stretch>
                  <a:fillRect/>
                </a:stretch>
              </p:blipFill>
              <p:spPr>
                <a:xfrm>
                  <a:off x="6588218" y="6008551"/>
                  <a:ext cx="3618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08EC013-1C55-59B1-4C12-1E583574D3AA}"/>
                    </a:ext>
                  </a:extLst>
                </p14:cNvPr>
                <p14:cNvContentPartPr/>
                <p14:nvPr/>
              </p14:nvContentPartPr>
              <p14:xfrm>
                <a:off x="7023098" y="6477631"/>
                <a:ext cx="30600" cy="243360"/>
              </p14:xfrm>
            </p:contentPart>
          </mc:Choice>
          <mc:Fallback xmlns="">
            <p:pic>
              <p:nvPicPr>
                <p:cNvPr id="78" name="Ink 77">
                  <a:extLst>
                    <a:ext uri="{FF2B5EF4-FFF2-40B4-BE49-F238E27FC236}">
                      <a16:creationId xmlns:a16="http://schemas.microsoft.com/office/drawing/2014/main" id="{608EC013-1C55-59B1-4C12-1E583574D3AA}"/>
                    </a:ext>
                  </a:extLst>
                </p:cNvPr>
                <p:cNvPicPr/>
                <p:nvPr/>
              </p:nvPicPr>
              <p:blipFill>
                <a:blip r:embed="rId74"/>
                <a:stretch>
                  <a:fillRect/>
                </a:stretch>
              </p:blipFill>
              <p:spPr>
                <a:xfrm>
                  <a:off x="7014098" y="6468991"/>
                  <a:ext cx="4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1" name="Ink 80">
                  <a:extLst>
                    <a:ext uri="{FF2B5EF4-FFF2-40B4-BE49-F238E27FC236}">
                      <a16:creationId xmlns:a16="http://schemas.microsoft.com/office/drawing/2014/main" id="{49AA1E9E-D8C0-E0A4-B091-D48CACD92169}"/>
                    </a:ext>
                  </a:extLst>
                </p14:cNvPr>
                <p14:cNvContentPartPr/>
                <p14:nvPr/>
              </p14:nvContentPartPr>
              <p14:xfrm>
                <a:off x="7283018" y="6430831"/>
                <a:ext cx="509400" cy="358560"/>
              </p14:xfrm>
            </p:contentPart>
          </mc:Choice>
          <mc:Fallback xmlns="">
            <p:pic>
              <p:nvPicPr>
                <p:cNvPr id="81" name="Ink 80">
                  <a:extLst>
                    <a:ext uri="{FF2B5EF4-FFF2-40B4-BE49-F238E27FC236}">
                      <a16:creationId xmlns:a16="http://schemas.microsoft.com/office/drawing/2014/main" id="{49AA1E9E-D8C0-E0A4-B091-D48CACD92169}"/>
                    </a:ext>
                  </a:extLst>
                </p:cNvPr>
                <p:cNvPicPr/>
                <p:nvPr/>
              </p:nvPicPr>
              <p:blipFill>
                <a:blip r:embed="rId76"/>
                <a:stretch>
                  <a:fillRect/>
                </a:stretch>
              </p:blipFill>
              <p:spPr>
                <a:xfrm>
                  <a:off x="7274018" y="6421831"/>
                  <a:ext cx="5270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2" name="Ink 81">
                  <a:extLst>
                    <a:ext uri="{FF2B5EF4-FFF2-40B4-BE49-F238E27FC236}">
                      <a16:creationId xmlns:a16="http://schemas.microsoft.com/office/drawing/2014/main" id="{C7BCCF7F-8378-9E75-C40A-4BE84BA95BD0}"/>
                    </a:ext>
                  </a:extLst>
                </p14:cNvPr>
                <p14:cNvContentPartPr/>
                <p14:nvPr/>
              </p14:nvContentPartPr>
              <p14:xfrm>
                <a:off x="8099498" y="6618751"/>
                <a:ext cx="47160" cy="219600"/>
              </p14:xfrm>
            </p:contentPart>
          </mc:Choice>
          <mc:Fallback xmlns="">
            <p:pic>
              <p:nvPicPr>
                <p:cNvPr id="82" name="Ink 81">
                  <a:extLst>
                    <a:ext uri="{FF2B5EF4-FFF2-40B4-BE49-F238E27FC236}">
                      <a16:creationId xmlns:a16="http://schemas.microsoft.com/office/drawing/2014/main" id="{C7BCCF7F-8378-9E75-C40A-4BE84BA95BD0}"/>
                    </a:ext>
                  </a:extLst>
                </p:cNvPr>
                <p:cNvPicPr/>
                <p:nvPr/>
              </p:nvPicPr>
              <p:blipFill>
                <a:blip r:embed="rId78"/>
                <a:stretch>
                  <a:fillRect/>
                </a:stretch>
              </p:blipFill>
              <p:spPr>
                <a:xfrm>
                  <a:off x="8090498" y="6610111"/>
                  <a:ext cx="64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0" name="Ink 69">
                  <a:extLst>
                    <a:ext uri="{FF2B5EF4-FFF2-40B4-BE49-F238E27FC236}">
                      <a16:creationId xmlns:a16="http://schemas.microsoft.com/office/drawing/2014/main" id="{DD0C2C17-5932-1A86-7873-72E30D309D7D}"/>
                    </a:ext>
                  </a:extLst>
                </p14:cNvPr>
                <p14:cNvContentPartPr/>
                <p14:nvPr/>
              </p14:nvContentPartPr>
              <p14:xfrm>
                <a:off x="3535058" y="6120871"/>
                <a:ext cx="271080" cy="246240"/>
              </p14:xfrm>
            </p:contentPart>
          </mc:Choice>
          <mc:Fallback xmlns="">
            <p:pic>
              <p:nvPicPr>
                <p:cNvPr id="70" name="Ink 69">
                  <a:extLst>
                    <a:ext uri="{FF2B5EF4-FFF2-40B4-BE49-F238E27FC236}">
                      <a16:creationId xmlns:a16="http://schemas.microsoft.com/office/drawing/2014/main" id="{DD0C2C17-5932-1A86-7873-72E30D309D7D}"/>
                    </a:ext>
                  </a:extLst>
                </p:cNvPr>
                <p:cNvPicPr/>
                <p:nvPr/>
              </p:nvPicPr>
              <p:blipFill>
                <a:blip r:embed="rId80"/>
                <a:stretch>
                  <a:fillRect/>
                </a:stretch>
              </p:blipFill>
              <p:spPr>
                <a:xfrm>
                  <a:off x="3526418" y="6111871"/>
                  <a:ext cx="288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1" name="Ink 70">
                  <a:extLst>
                    <a:ext uri="{FF2B5EF4-FFF2-40B4-BE49-F238E27FC236}">
                      <a16:creationId xmlns:a16="http://schemas.microsoft.com/office/drawing/2014/main" id="{E7B65DD1-E277-638E-C992-92002DF449EE}"/>
                    </a:ext>
                  </a:extLst>
                </p14:cNvPr>
                <p14:cNvContentPartPr/>
                <p14:nvPr/>
              </p14:nvContentPartPr>
              <p14:xfrm>
                <a:off x="3659618" y="5937631"/>
                <a:ext cx="469080" cy="682920"/>
              </p14:xfrm>
            </p:contentPart>
          </mc:Choice>
          <mc:Fallback xmlns="">
            <p:pic>
              <p:nvPicPr>
                <p:cNvPr id="71" name="Ink 70">
                  <a:extLst>
                    <a:ext uri="{FF2B5EF4-FFF2-40B4-BE49-F238E27FC236}">
                      <a16:creationId xmlns:a16="http://schemas.microsoft.com/office/drawing/2014/main" id="{E7B65DD1-E277-638E-C992-92002DF449EE}"/>
                    </a:ext>
                  </a:extLst>
                </p:cNvPr>
                <p:cNvPicPr/>
                <p:nvPr/>
              </p:nvPicPr>
              <p:blipFill>
                <a:blip r:embed="rId82"/>
                <a:stretch>
                  <a:fillRect/>
                </a:stretch>
              </p:blipFill>
              <p:spPr>
                <a:xfrm>
                  <a:off x="3650978" y="5928631"/>
                  <a:ext cx="48672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3" name="Ink 72">
                  <a:extLst>
                    <a:ext uri="{FF2B5EF4-FFF2-40B4-BE49-F238E27FC236}">
                      <a16:creationId xmlns:a16="http://schemas.microsoft.com/office/drawing/2014/main" id="{2041A34B-5902-7913-2418-1DB838113CA1}"/>
                    </a:ext>
                  </a:extLst>
                </p14:cNvPr>
                <p14:cNvContentPartPr/>
                <p14:nvPr/>
              </p14:nvContentPartPr>
              <p14:xfrm>
                <a:off x="4076498" y="6435151"/>
                <a:ext cx="71280" cy="252720"/>
              </p14:xfrm>
            </p:contentPart>
          </mc:Choice>
          <mc:Fallback xmlns="">
            <p:pic>
              <p:nvPicPr>
                <p:cNvPr id="73" name="Ink 72">
                  <a:extLst>
                    <a:ext uri="{FF2B5EF4-FFF2-40B4-BE49-F238E27FC236}">
                      <a16:creationId xmlns:a16="http://schemas.microsoft.com/office/drawing/2014/main" id="{2041A34B-5902-7913-2418-1DB838113CA1}"/>
                    </a:ext>
                  </a:extLst>
                </p:cNvPr>
                <p:cNvPicPr/>
                <p:nvPr/>
              </p:nvPicPr>
              <p:blipFill>
                <a:blip r:embed="rId84"/>
                <a:stretch>
                  <a:fillRect/>
                </a:stretch>
              </p:blipFill>
              <p:spPr>
                <a:xfrm>
                  <a:off x="4067858" y="6426151"/>
                  <a:ext cx="88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4" name="Ink 73">
                  <a:extLst>
                    <a:ext uri="{FF2B5EF4-FFF2-40B4-BE49-F238E27FC236}">
                      <a16:creationId xmlns:a16="http://schemas.microsoft.com/office/drawing/2014/main" id="{472C8C0B-F407-DB37-D131-8676D6985A1B}"/>
                    </a:ext>
                  </a:extLst>
                </p14:cNvPr>
                <p14:cNvContentPartPr/>
                <p14:nvPr/>
              </p14:nvContentPartPr>
              <p14:xfrm>
                <a:off x="4420298" y="6440191"/>
                <a:ext cx="284400" cy="284040"/>
              </p14:xfrm>
            </p:contentPart>
          </mc:Choice>
          <mc:Fallback xmlns="">
            <p:pic>
              <p:nvPicPr>
                <p:cNvPr id="74" name="Ink 73">
                  <a:extLst>
                    <a:ext uri="{FF2B5EF4-FFF2-40B4-BE49-F238E27FC236}">
                      <a16:creationId xmlns:a16="http://schemas.microsoft.com/office/drawing/2014/main" id="{472C8C0B-F407-DB37-D131-8676D6985A1B}"/>
                    </a:ext>
                  </a:extLst>
                </p:cNvPr>
                <p:cNvPicPr/>
                <p:nvPr/>
              </p:nvPicPr>
              <p:blipFill>
                <a:blip r:embed="rId86"/>
                <a:stretch>
                  <a:fillRect/>
                </a:stretch>
              </p:blipFill>
              <p:spPr>
                <a:xfrm>
                  <a:off x="4411658" y="6431191"/>
                  <a:ext cx="3020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5" name="Ink 74">
                  <a:extLst>
                    <a:ext uri="{FF2B5EF4-FFF2-40B4-BE49-F238E27FC236}">
                      <a16:creationId xmlns:a16="http://schemas.microsoft.com/office/drawing/2014/main" id="{DAD97ED9-92DF-AC78-CBC5-3C8663E25751}"/>
                    </a:ext>
                  </a:extLst>
                </p14:cNvPr>
                <p14:cNvContentPartPr/>
                <p14:nvPr/>
              </p14:nvContentPartPr>
              <p14:xfrm>
                <a:off x="4868498" y="6632791"/>
                <a:ext cx="241200" cy="166320"/>
              </p14:xfrm>
            </p:contentPart>
          </mc:Choice>
          <mc:Fallback xmlns="">
            <p:pic>
              <p:nvPicPr>
                <p:cNvPr id="75" name="Ink 74">
                  <a:extLst>
                    <a:ext uri="{FF2B5EF4-FFF2-40B4-BE49-F238E27FC236}">
                      <a16:creationId xmlns:a16="http://schemas.microsoft.com/office/drawing/2014/main" id="{DAD97ED9-92DF-AC78-CBC5-3C8663E25751}"/>
                    </a:ext>
                  </a:extLst>
                </p:cNvPr>
                <p:cNvPicPr/>
                <p:nvPr/>
              </p:nvPicPr>
              <p:blipFill>
                <a:blip r:embed="rId88"/>
                <a:stretch>
                  <a:fillRect/>
                </a:stretch>
              </p:blipFill>
              <p:spPr>
                <a:xfrm>
                  <a:off x="4859858" y="6623791"/>
                  <a:ext cx="25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F9C015B2-73CA-A395-C609-9E7BA20267F8}"/>
                    </a:ext>
                  </a:extLst>
                </p14:cNvPr>
                <p14:cNvContentPartPr/>
                <p14:nvPr/>
              </p14:nvContentPartPr>
              <p14:xfrm>
                <a:off x="4979840" y="5653380"/>
                <a:ext cx="1111680" cy="677520"/>
              </p14:xfrm>
            </p:contentPart>
          </mc:Choice>
          <mc:Fallback xmlns="">
            <p:pic>
              <p:nvPicPr>
                <p:cNvPr id="94" name="Ink 93">
                  <a:extLst>
                    <a:ext uri="{FF2B5EF4-FFF2-40B4-BE49-F238E27FC236}">
                      <a16:creationId xmlns:a16="http://schemas.microsoft.com/office/drawing/2014/main" id="{F9C015B2-73CA-A395-C609-9E7BA20267F8}"/>
                    </a:ext>
                  </a:extLst>
                </p:cNvPr>
                <p:cNvPicPr/>
                <p:nvPr/>
              </p:nvPicPr>
              <p:blipFill>
                <a:blip r:embed="rId90"/>
                <a:stretch>
                  <a:fillRect/>
                </a:stretch>
              </p:blipFill>
              <p:spPr>
                <a:xfrm>
                  <a:off x="4971200" y="5644380"/>
                  <a:ext cx="112932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AB2197B-A1DF-EBC3-766D-2458CACD2AAD}"/>
                    </a:ext>
                  </a:extLst>
                </p14:cNvPr>
                <p14:cNvContentPartPr/>
                <p14:nvPr/>
              </p14:nvContentPartPr>
              <p14:xfrm>
                <a:off x="5354600" y="5400300"/>
                <a:ext cx="346320" cy="257400"/>
              </p14:xfrm>
            </p:contentPart>
          </mc:Choice>
          <mc:Fallback xmlns="">
            <p:pic>
              <p:nvPicPr>
                <p:cNvPr id="95" name="Ink 94">
                  <a:extLst>
                    <a:ext uri="{FF2B5EF4-FFF2-40B4-BE49-F238E27FC236}">
                      <a16:creationId xmlns:a16="http://schemas.microsoft.com/office/drawing/2014/main" id="{CAB2197B-A1DF-EBC3-766D-2458CACD2AAD}"/>
                    </a:ext>
                  </a:extLst>
                </p:cNvPr>
                <p:cNvPicPr/>
                <p:nvPr/>
              </p:nvPicPr>
              <p:blipFill>
                <a:blip r:embed="rId92"/>
                <a:stretch>
                  <a:fillRect/>
                </a:stretch>
              </p:blipFill>
              <p:spPr>
                <a:xfrm>
                  <a:off x="5345960" y="5391660"/>
                  <a:ext cx="363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C1F01A64-5FBB-1084-B849-CD217317B694}"/>
                    </a:ext>
                  </a:extLst>
                </p14:cNvPr>
                <p14:cNvContentPartPr/>
                <p14:nvPr/>
              </p14:nvContentPartPr>
              <p14:xfrm>
                <a:off x="5913320" y="5440260"/>
                <a:ext cx="8280" cy="163440"/>
              </p14:xfrm>
            </p:contentPart>
          </mc:Choice>
          <mc:Fallback xmlns="">
            <p:pic>
              <p:nvPicPr>
                <p:cNvPr id="96" name="Ink 95">
                  <a:extLst>
                    <a:ext uri="{FF2B5EF4-FFF2-40B4-BE49-F238E27FC236}">
                      <a16:creationId xmlns:a16="http://schemas.microsoft.com/office/drawing/2014/main" id="{C1F01A64-5FBB-1084-B849-CD217317B694}"/>
                    </a:ext>
                  </a:extLst>
                </p:cNvPr>
                <p:cNvPicPr/>
                <p:nvPr/>
              </p:nvPicPr>
              <p:blipFill>
                <a:blip r:embed="rId94"/>
                <a:stretch>
                  <a:fillRect/>
                </a:stretch>
              </p:blipFill>
              <p:spPr>
                <a:xfrm>
                  <a:off x="5904320" y="5431260"/>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CB82ECCD-2F4B-D52D-C083-593DF3AF8DD2}"/>
                    </a:ext>
                  </a:extLst>
                </p14:cNvPr>
                <p14:cNvContentPartPr/>
                <p14:nvPr/>
              </p14:nvContentPartPr>
              <p14:xfrm>
                <a:off x="6086120" y="5372940"/>
                <a:ext cx="34200" cy="156960"/>
              </p14:xfrm>
            </p:contentPart>
          </mc:Choice>
          <mc:Fallback xmlns="">
            <p:pic>
              <p:nvPicPr>
                <p:cNvPr id="97" name="Ink 96">
                  <a:extLst>
                    <a:ext uri="{FF2B5EF4-FFF2-40B4-BE49-F238E27FC236}">
                      <a16:creationId xmlns:a16="http://schemas.microsoft.com/office/drawing/2014/main" id="{CB82ECCD-2F4B-D52D-C083-593DF3AF8DD2}"/>
                    </a:ext>
                  </a:extLst>
                </p:cNvPr>
                <p:cNvPicPr/>
                <p:nvPr/>
              </p:nvPicPr>
              <p:blipFill>
                <a:blip r:embed="rId96"/>
                <a:stretch>
                  <a:fillRect/>
                </a:stretch>
              </p:blipFill>
              <p:spPr>
                <a:xfrm>
                  <a:off x="6077120" y="5364300"/>
                  <a:ext cx="51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CA6BB241-262B-2BB5-F717-78E49E833ED5}"/>
                    </a:ext>
                  </a:extLst>
                </p14:cNvPr>
                <p14:cNvContentPartPr/>
                <p14:nvPr/>
              </p14:nvContentPartPr>
              <p14:xfrm>
                <a:off x="6097640" y="5263140"/>
                <a:ext cx="304920" cy="95400"/>
              </p14:xfrm>
            </p:contentPart>
          </mc:Choice>
          <mc:Fallback xmlns="">
            <p:pic>
              <p:nvPicPr>
                <p:cNvPr id="98" name="Ink 97">
                  <a:extLst>
                    <a:ext uri="{FF2B5EF4-FFF2-40B4-BE49-F238E27FC236}">
                      <a16:creationId xmlns:a16="http://schemas.microsoft.com/office/drawing/2014/main" id="{CA6BB241-262B-2BB5-F717-78E49E833ED5}"/>
                    </a:ext>
                  </a:extLst>
                </p:cNvPr>
                <p:cNvPicPr/>
                <p:nvPr/>
              </p:nvPicPr>
              <p:blipFill>
                <a:blip r:embed="rId98"/>
                <a:stretch>
                  <a:fillRect/>
                </a:stretch>
              </p:blipFill>
              <p:spPr>
                <a:xfrm>
                  <a:off x="6089000" y="5254500"/>
                  <a:ext cx="3225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C4D60B57-9B20-D613-7457-8B65FC8F89B7}"/>
                    </a:ext>
                  </a:extLst>
                </p14:cNvPr>
                <p14:cNvContentPartPr/>
                <p14:nvPr/>
              </p14:nvContentPartPr>
              <p14:xfrm>
                <a:off x="6097640" y="5454300"/>
                <a:ext cx="299520" cy="42480"/>
              </p14:xfrm>
            </p:contentPart>
          </mc:Choice>
          <mc:Fallback xmlns="">
            <p:pic>
              <p:nvPicPr>
                <p:cNvPr id="99" name="Ink 98">
                  <a:extLst>
                    <a:ext uri="{FF2B5EF4-FFF2-40B4-BE49-F238E27FC236}">
                      <a16:creationId xmlns:a16="http://schemas.microsoft.com/office/drawing/2014/main" id="{C4D60B57-9B20-D613-7457-8B65FC8F89B7}"/>
                    </a:ext>
                  </a:extLst>
                </p:cNvPr>
                <p:cNvPicPr/>
                <p:nvPr/>
              </p:nvPicPr>
              <p:blipFill>
                <a:blip r:embed="rId100"/>
                <a:stretch>
                  <a:fillRect/>
                </a:stretch>
              </p:blipFill>
              <p:spPr>
                <a:xfrm>
                  <a:off x="6089000" y="5445300"/>
                  <a:ext cx="31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0" name="Ink 99">
                  <a:extLst>
                    <a:ext uri="{FF2B5EF4-FFF2-40B4-BE49-F238E27FC236}">
                      <a16:creationId xmlns:a16="http://schemas.microsoft.com/office/drawing/2014/main" id="{1465FBE3-4BD2-932F-F69F-3E60DC230735}"/>
                    </a:ext>
                  </a:extLst>
                </p14:cNvPr>
                <p14:cNvContentPartPr/>
                <p14:nvPr/>
              </p14:nvContentPartPr>
              <p14:xfrm>
                <a:off x="6063800" y="5509380"/>
                <a:ext cx="322560" cy="69480"/>
              </p14:xfrm>
            </p:contentPart>
          </mc:Choice>
          <mc:Fallback xmlns="">
            <p:pic>
              <p:nvPicPr>
                <p:cNvPr id="100" name="Ink 99">
                  <a:extLst>
                    <a:ext uri="{FF2B5EF4-FFF2-40B4-BE49-F238E27FC236}">
                      <a16:creationId xmlns:a16="http://schemas.microsoft.com/office/drawing/2014/main" id="{1465FBE3-4BD2-932F-F69F-3E60DC230735}"/>
                    </a:ext>
                  </a:extLst>
                </p:cNvPr>
                <p:cNvPicPr/>
                <p:nvPr/>
              </p:nvPicPr>
              <p:blipFill>
                <a:blip r:embed="rId102"/>
                <a:stretch>
                  <a:fillRect/>
                </a:stretch>
              </p:blipFill>
              <p:spPr>
                <a:xfrm>
                  <a:off x="6054800" y="5500380"/>
                  <a:ext cx="3402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1" name="Ink 100">
                  <a:extLst>
                    <a:ext uri="{FF2B5EF4-FFF2-40B4-BE49-F238E27FC236}">
                      <a16:creationId xmlns:a16="http://schemas.microsoft.com/office/drawing/2014/main" id="{0878D9B9-47C1-AC2B-3892-E60E49914039}"/>
                    </a:ext>
                  </a:extLst>
                </p14:cNvPr>
                <p14:cNvContentPartPr/>
                <p14:nvPr/>
              </p14:nvContentPartPr>
              <p14:xfrm>
                <a:off x="6631880" y="5406420"/>
                <a:ext cx="6120" cy="208440"/>
              </p14:xfrm>
            </p:contentPart>
          </mc:Choice>
          <mc:Fallback xmlns="">
            <p:pic>
              <p:nvPicPr>
                <p:cNvPr id="101" name="Ink 100">
                  <a:extLst>
                    <a:ext uri="{FF2B5EF4-FFF2-40B4-BE49-F238E27FC236}">
                      <a16:creationId xmlns:a16="http://schemas.microsoft.com/office/drawing/2014/main" id="{0878D9B9-47C1-AC2B-3892-E60E49914039}"/>
                    </a:ext>
                  </a:extLst>
                </p:cNvPr>
                <p:cNvPicPr/>
                <p:nvPr/>
              </p:nvPicPr>
              <p:blipFill>
                <a:blip r:embed="rId104"/>
                <a:stretch>
                  <a:fillRect/>
                </a:stretch>
              </p:blipFill>
              <p:spPr>
                <a:xfrm>
                  <a:off x="6622880" y="5397780"/>
                  <a:ext cx="23760" cy="226080"/>
                </a:xfrm>
                <a:prstGeom prst="rect">
                  <a:avLst/>
                </a:prstGeom>
              </p:spPr>
            </p:pic>
          </mc:Fallback>
        </mc:AlternateContent>
      </p:grpSp>
    </p:spTree>
    <p:extLst>
      <p:ext uri="{BB962C8B-B14F-4D97-AF65-F5344CB8AC3E}">
        <p14:creationId xmlns:p14="http://schemas.microsoft.com/office/powerpoint/2010/main" val="21894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2000" fill="hold"/>
                                        <p:tgtEl>
                                          <p:spTgt spid="58"/>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2000" fill="hold"/>
                                        <p:tgtEl>
                                          <p:spTgt spid="61"/>
                                        </p:tgtEl>
                                        <p:attrNameLst>
                                          <p:attrName>drawProgress</p:attrName>
                                        </p:attrNameLst>
                                      </p:cBhvr>
                                      <p:tavLst>
                                        <p:tav tm="0">
                                          <p:val>
                                            <p:fltVal val="0"/>
                                          </p:val>
                                        </p:tav>
                                        <p:tav tm="100000">
                                          <p:val>
                                            <p:fltVal val="1"/>
                                          </p:val>
                                        </p:tav>
                                      </p:tavLst>
                                    </p:anim>
                                  </p:childTnLst>
                                </p:cTn>
                              </p:par>
                              <p:par>
                                <p:cTn id="19" presetID="63"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2000" fill="hold"/>
                                        <p:tgtEl>
                                          <p:spTgt spid="62"/>
                                        </p:tgtEl>
                                        <p:attrNameLst>
                                          <p:attrName>drawProgress</p:attrName>
                                        </p:attrNameLst>
                                      </p:cBhvr>
                                      <p:tavLst>
                                        <p:tav tm="0">
                                          <p:val>
                                            <p:fltVal val="0"/>
                                          </p:val>
                                        </p:tav>
                                        <p:tav tm="100000">
                                          <p:val>
                                            <p:fltVal val="1"/>
                                          </p:val>
                                        </p:tav>
                                      </p:tavLst>
                                    </p:anim>
                                  </p:childTnLst>
                                </p:cTn>
                              </p:par>
                              <p:par>
                                <p:cTn id="22" presetID="63"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2000" fill="hold"/>
                                        <p:tgtEl>
                                          <p:spTgt spid="27"/>
                                        </p:tgtEl>
                                        <p:attrNameLst>
                                          <p:attrName>drawProgress</p:attrName>
                                        </p:attrNameLst>
                                      </p:cBhvr>
                                      <p:tavLst>
                                        <p:tav tm="0">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2000" fill="hold"/>
                                        <p:tgtEl>
                                          <p:spTgt spid="69"/>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2000" fill="hold"/>
                                        <p:tgtEl>
                                          <p:spTgt spid="84"/>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2000" fill="hold"/>
                                        <p:tgtEl>
                                          <p:spTgt spid="85"/>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p:cTn id="38" dur="2000" fill="hold"/>
                                        <p:tgtEl>
                                          <p:spTgt spid="86"/>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2000" fill="hold"/>
                                        <p:tgtEl>
                                          <p:spTgt spid="87"/>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88"/>
                                        </p:tgtEl>
                                        <p:attrNameLst>
                                          <p:attrName>style.visibility</p:attrName>
                                        </p:attrNameLst>
                                      </p:cBhvr>
                                      <p:to>
                                        <p:strVal val="visible"/>
                                      </p:to>
                                    </p:set>
                                    <p:anim calcmode="lin" valueType="num">
                                      <p:cBhvr>
                                        <p:cTn id="44" dur="2000" fill="hold"/>
                                        <p:tgtEl>
                                          <p:spTgt spid="88"/>
                                        </p:tgtEl>
                                        <p:attrNameLst>
                                          <p:attrName>drawProgress</p:attrName>
                                        </p:attrNameLst>
                                      </p:cBhvr>
                                      <p:tavLst>
                                        <p:tav tm="0">
                                          <p:val>
                                            <p:fltVal val="0"/>
                                          </p:val>
                                        </p:tav>
                                        <p:tav tm="100000">
                                          <p:val>
                                            <p:fltVal val="1"/>
                                          </p:val>
                                        </p:tav>
                                      </p:tavLst>
                                    </p:anim>
                                  </p:childTnLst>
                                </p:cTn>
                              </p:par>
                              <p:par>
                                <p:cTn id="45" presetID="63"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000" fill="hold"/>
                                        <p:tgtEl>
                                          <p:spTgt spid="8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 calcmode="lin" valueType="num">
                                      <p:cBhvr>
                                        <p:cTn id="50" dur="2000" fill="hold"/>
                                        <p:tgtEl>
                                          <p:spTgt spid="90"/>
                                        </p:tgtEl>
                                        <p:attrNameLst>
                                          <p:attrName>drawProgress</p:attrName>
                                        </p:attrNameLst>
                                      </p:cBhvr>
                                      <p:tavLst>
                                        <p:tav tm="0">
                                          <p:val>
                                            <p:fltVal val="0"/>
                                          </p:val>
                                        </p:tav>
                                        <p:tav tm="100000">
                                          <p:val>
                                            <p:fltVal val="1"/>
                                          </p:val>
                                        </p:tav>
                                      </p:tavLst>
                                    </p:anim>
                                  </p:childTnLst>
                                </p:cTn>
                              </p:par>
                              <p:par>
                                <p:cTn id="51" presetID="63"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2000" fill="hold"/>
                                        <p:tgtEl>
                                          <p:spTgt spid="91"/>
                                        </p:tgtEl>
                                        <p:attrNameLst>
                                          <p:attrName>drawProgress</p:attrName>
                                        </p:attrNameLst>
                                      </p:cBhvr>
                                      <p:tavLst>
                                        <p:tav tm="0">
                                          <p:val>
                                            <p:fltVal val="0"/>
                                          </p:val>
                                        </p:tav>
                                        <p:tav tm="100000">
                                          <p:val>
                                            <p:fltVal val="1"/>
                                          </p:val>
                                        </p:tav>
                                      </p:tavLst>
                                    </p:anim>
                                  </p:childTnLst>
                                </p:cTn>
                              </p:par>
                              <p:par>
                                <p:cTn id="54" presetID="63"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 calcmode="lin" valueType="num">
                                      <p:cBhvr>
                                        <p:cTn id="56" dur="2000" fill="hold"/>
                                        <p:tgtEl>
                                          <p:spTgt spid="92"/>
                                        </p:tgtEl>
                                        <p:attrNameLst>
                                          <p:attrName>drawProgress</p:attrName>
                                        </p:attrNameLst>
                                      </p:cBhvr>
                                      <p:tavLst>
                                        <p:tav tm="0">
                                          <p:val>
                                            <p:fltVal val="0"/>
                                          </p:val>
                                        </p:tav>
                                        <p:tav tm="100000">
                                          <p:val>
                                            <p:fltVal val="1"/>
                                          </p:val>
                                        </p:tav>
                                      </p:tavLst>
                                    </p:anim>
                                  </p:childTnLst>
                                </p:cTn>
                              </p:par>
                              <p:par>
                                <p:cTn id="57" presetID="63" presetClass="entr" presetSubtype="0"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2000" fill="hold"/>
                                        <p:tgtEl>
                                          <p:spTgt spid="1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p:grpSp>
        <p:nvGrpSpPr>
          <p:cNvPr id="14" name="Group 13">
            <a:extLst>
              <a:ext uri="{FF2B5EF4-FFF2-40B4-BE49-F238E27FC236}">
                <a16:creationId xmlns:a16="http://schemas.microsoft.com/office/drawing/2014/main" id="{8C5EDDB1-6DF1-DDDA-4758-157356AD252B}"/>
              </a:ext>
            </a:extLst>
          </p:cNvPr>
          <p:cNvGrpSpPr/>
          <p:nvPr/>
        </p:nvGrpSpPr>
        <p:grpSpPr>
          <a:xfrm>
            <a:off x="2462540" y="3058780"/>
            <a:ext cx="2860920" cy="1809720"/>
            <a:chOff x="2462540" y="3058780"/>
            <a:chExt cx="2860920" cy="180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E84416-3AAA-8406-1106-7BFE396A3C21}"/>
                    </a:ext>
                  </a:extLst>
                </p14:cNvPr>
                <p14:cNvContentPartPr/>
                <p14:nvPr/>
              </p14:nvContentPartPr>
              <p14:xfrm>
                <a:off x="2959340" y="3924220"/>
                <a:ext cx="599400" cy="944280"/>
              </p14:xfrm>
            </p:contentPart>
          </mc:Choice>
          <mc:Fallback xmlns="">
            <p:pic>
              <p:nvPicPr>
                <p:cNvPr id="2" name="Ink 1">
                  <a:extLst>
                    <a:ext uri="{FF2B5EF4-FFF2-40B4-BE49-F238E27FC236}">
                      <a16:creationId xmlns:a16="http://schemas.microsoft.com/office/drawing/2014/main" id="{E9E84416-3AAA-8406-1106-7BFE396A3C21}"/>
                    </a:ext>
                  </a:extLst>
                </p:cNvPr>
                <p:cNvPicPr/>
                <p:nvPr/>
              </p:nvPicPr>
              <p:blipFill>
                <a:blip r:embed="rId4"/>
                <a:stretch>
                  <a:fillRect/>
                </a:stretch>
              </p:blipFill>
              <p:spPr>
                <a:xfrm>
                  <a:off x="2950340" y="3915220"/>
                  <a:ext cx="6170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8D1E68-C759-F557-399F-15BDBDAEFA5F}"/>
                    </a:ext>
                  </a:extLst>
                </p14:cNvPr>
                <p14:cNvContentPartPr/>
                <p14:nvPr/>
              </p14:nvContentPartPr>
              <p14:xfrm>
                <a:off x="2462540" y="3417340"/>
                <a:ext cx="198000" cy="307800"/>
              </p14:xfrm>
            </p:contentPart>
          </mc:Choice>
          <mc:Fallback xmlns="">
            <p:pic>
              <p:nvPicPr>
                <p:cNvPr id="3" name="Ink 2">
                  <a:extLst>
                    <a:ext uri="{FF2B5EF4-FFF2-40B4-BE49-F238E27FC236}">
                      <a16:creationId xmlns:a16="http://schemas.microsoft.com/office/drawing/2014/main" id="{B78D1E68-C759-F557-399F-15BDBDAEFA5F}"/>
                    </a:ext>
                  </a:extLst>
                </p:cNvPr>
                <p:cNvPicPr/>
                <p:nvPr/>
              </p:nvPicPr>
              <p:blipFill>
                <a:blip r:embed="rId6"/>
                <a:stretch>
                  <a:fillRect/>
                </a:stretch>
              </p:blipFill>
              <p:spPr>
                <a:xfrm>
                  <a:off x="2453900" y="3408700"/>
                  <a:ext cx="2156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CB655C-8DFE-23FB-6279-06FDA644A835}"/>
                    </a:ext>
                  </a:extLst>
                </p14:cNvPr>
                <p14:cNvContentPartPr/>
                <p14:nvPr/>
              </p14:nvContentPartPr>
              <p14:xfrm>
                <a:off x="2477660" y="3269020"/>
                <a:ext cx="282960" cy="487080"/>
              </p14:xfrm>
            </p:contentPart>
          </mc:Choice>
          <mc:Fallback xmlns="">
            <p:pic>
              <p:nvPicPr>
                <p:cNvPr id="7" name="Ink 6">
                  <a:extLst>
                    <a:ext uri="{FF2B5EF4-FFF2-40B4-BE49-F238E27FC236}">
                      <a16:creationId xmlns:a16="http://schemas.microsoft.com/office/drawing/2014/main" id="{40CB655C-8DFE-23FB-6279-06FDA644A835}"/>
                    </a:ext>
                  </a:extLst>
                </p:cNvPr>
                <p:cNvPicPr/>
                <p:nvPr/>
              </p:nvPicPr>
              <p:blipFill>
                <a:blip r:embed="rId8"/>
                <a:stretch>
                  <a:fillRect/>
                </a:stretch>
              </p:blipFill>
              <p:spPr>
                <a:xfrm>
                  <a:off x="2468660" y="3260380"/>
                  <a:ext cx="30060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4BE5F6-53F3-14F6-20F1-AE462A3A7E0F}"/>
                    </a:ext>
                  </a:extLst>
                </p14:cNvPr>
                <p14:cNvContentPartPr/>
                <p14:nvPr/>
              </p14:nvContentPartPr>
              <p14:xfrm>
                <a:off x="2780780" y="3430300"/>
                <a:ext cx="205200" cy="53280"/>
              </p14:xfrm>
            </p:contentPart>
          </mc:Choice>
          <mc:Fallback xmlns="">
            <p:pic>
              <p:nvPicPr>
                <p:cNvPr id="8" name="Ink 7">
                  <a:extLst>
                    <a:ext uri="{FF2B5EF4-FFF2-40B4-BE49-F238E27FC236}">
                      <a16:creationId xmlns:a16="http://schemas.microsoft.com/office/drawing/2014/main" id="{1E4BE5F6-53F3-14F6-20F1-AE462A3A7E0F}"/>
                    </a:ext>
                  </a:extLst>
                </p:cNvPr>
                <p:cNvPicPr/>
                <p:nvPr/>
              </p:nvPicPr>
              <p:blipFill>
                <a:blip r:embed="rId10"/>
                <a:stretch>
                  <a:fillRect/>
                </a:stretch>
              </p:blipFill>
              <p:spPr>
                <a:xfrm>
                  <a:off x="2772140" y="3421300"/>
                  <a:ext cx="222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375CEAD-A1EB-887C-BABD-BED520ABEFF4}"/>
                    </a:ext>
                  </a:extLst>
                </p14:cNvPr>
                <p14:cNvContentPartPr/>
                <p14:nvPr/>
              </p14:nvContentPartPr>
              <p14:xfrm>
                <a:off x="2826500" y="3473860"/>
                <a:ext cx="231480" cy="104760"/>
              </p14:xfrm>
            </p:contentPart>
          </mc:Choice>
          <mc:Fallback xmlns="">
            <p:pic>
              <p:nvPicPr>
                <p:cNvPr id="9" name="Ink 8">
                  <a:extLst>
                    <a:ext uri="{FF2B5EF4-FFF2-40B4-BE49-F238E27FC236}">
                      <a16:creationId xmlns:a16="http://schemas.microsoft.com/office/drawing/2014/main" id="{D375CEAD-A1EB-887C-BABD-BED520ABEFF4}"/>
                    </a:ext>
                  </a:extLst>
                </p:cNvPr>
                <p:cNvPicPr/>
                <p:nvPr/>
              </p:nvPicPr>
              <p:blipFill>
                <a:blip r:embed="rId12"/>
                <a:stretch>
                  <a:fillRect/>
                </a:stretch>
              </p:blipFill>
              <p:spPr>
                <a:xfrm>
                  <a:off x="2817500" y="3464860"/>
                  <a:ext cx="2491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FD42292-2F3B-6314-2730-898B3E84C77F}"/>
                    </a:ext>
                  </a:extLst>
                </p14:cNvPr>
                <p14:cNvContentPartPr/>
                <p14:nvPr/>
              </p14:nvContentPartPr>
              <p14:xfrm>
                <a:off x="3191180" y="3249220"/>
                <a:ext cx="331560" cy="345960"/>
              </p14:xfrm>
            </p:contentPart>
          </mc:Choice>
          <mc:Fallback xmlns="">
            <p:pic>
              <p:nvPicPr>
                <p:cNvPr id="11" name="Ink 10">
                  <a:extLst>
                    <a:ext uri="{FF2B5EF4-FFF2-40B4-BE49-F238E27FC236}">
                      <a16:creationId xmlns:a16="http://schemas.microsoft.com/office/drawing/2014/main" id="{AFD42292-2F3B-6314-2730-898B3E84C77F}"/>
                    </a:ext>
                  </a:extLst>
                </p:cNvPr>
                <p:cNvPicPr/>
                <p:nvPr/>
              </p:nvPicPr>
              <p:blipFill>
                <a:blip r:embed="rId14"/>
                <a:stretch>
                  <a:fillRect/>
                </a:stretch>
              </p:blipFill>
              <p:spPr>
                <a:xfrm>
                  <a:off x="3182540" y="3240580"/>
                  <a:ext cx="3492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A64DAEFE-AA12-3EF5-918E-0BD264402C10}"/>
                    </a:ext>
                  </a:extLst>
                </p14:cNvPr>
                <p14:cNvContentPartPr/>
                <p14:nvPr/>
              </p14:nvContentPartPr>
              <p14:xfrm>
                <a:off x="3640820" y="3058780"/>
                <a:ext cx="1682640" cy="1249200"/>
              </p14:xfrm>
            </p:contentPart>
          </mc:Choice>
          <mc:Fallback xmlns="">
            <p:pic>
              <p:nvPicPr>
                <p:cNvPr id="13" name="Ink 12">
                  <a:extLst>
                    <a:ext uri="{FF2B5EF4-FFF2-40B4-BE49-F238E27FC236}">
                      <a16:creationId xmlns:a16="http://schemas.microsoft.com/office/drawing/2014/main" id="{A64DAEFE-AA12-3EF5-918E-0BD264402C10}"/>
                    </a:ext>
                  </a:extLst>
                </p:cNvPr>
                <p:cNvPicPr/>
                <p:nvPr/>
              </p:nvPicPr>
              <p:blipFill>
                <a:blip r:embed="rId16"/>
                <a:stretch>
                  <a:fillRect/>
                </a:stretch>
              </p:blipFill>
              <p:spPr>
                <a:xfrm>
                  <a:off x="3631820" y="3049780"/>
                  <a:ext cx="1700280" cy="126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7D16314-343B-52BE-E008-1356E63CCD53}"/>
                  </a:ext>
                </a:extLst>
              </p14:cNvPr>
              <p14:cNvContentPartPr/>
              <p14:nvPr/>
            </p14:nvContentPartPr>
            <p14:xfrm>
              <a:off x="3892820" y="4962820"/>
              <a:ext cx="4328640" cy="347760"/>
            </p14:xfrm>
          </p:contentPart>
        </mc:Choice>
        <mc:Fallback xmlns="">
          <p:pic>
            <p:nvPicPr>
              <p:cNvPr id="20" name="Ink 19">
                <a:extLst>
                  <a:ext uri="{FF2B5EF4-FFF2-40B4-BE49-F238E27FC236}">
                    <a16:creationId xmlns:a16="http://schemas.microsoft.com/office/drawing/2014/main" id="{87D16314-343B-52BE-E008-1356E63CCD53}"/>
                  </a:ext>
                </a:extLst>
              </p:cNvPr>
              <p:cNvPicPr/>
              <p:nvPr/>
            </p:nvPicPr>
            <p:blipFill>
              <a:blip r:embed="rId18"/>
              <a:stretch>
                <a:fillRect/>
              </a:stretch>
            </p:blipFill>
            <p:spPr>
              <a:xfrm>
                <a:off x="3884180" y="4954180"/>
                <a:ext cx="4346280" cy="365400"/>
              </a:xfrm>
              <a:prstGeom prst="rect">
                <a:avLst/>
              </a:prstGeom>
            </p:spPr>
          </p:pic>
        </mc:Fallback>
      </mc:AlternateContent>
      <p:grpSp>
        <p:nvGrpSpPr>
          <p:cNvPr id="22" name="Group 21">
            <a:extLst>
              <a:ext uri="{FF2B5EF4-FFF2-40B4-BE49-F238E27FC236}">
                <a16:creationId xmlns:a16="http://schemas.microsoft.com/office/drawing/2014/main" id="{6E5BC146-085F-E8E7-B844-75D72B46C6B5}"/>
              </a:ext>
            </a:extLst>
          </p:cNvPr>
          <p:cNvGrpSpPr/>
          <p:nvPr/>
        </p:nvGrpSpPr>
        <p:grpSpPr>
          <a:xfrm>
            <a:off x="6269180" y="2641180"/>
            <a:ext cx="2240640" cy="1841040"/>
            <a:chOff x="6269180" y="2641180"/>
            <a:chExt cx="2240640" cy="184104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4851B26-5F6F-0235-3C3D-2574828CE1A6}"/>
                    </a:ext>
                  </a:extLst>
                </p14:cNvPr>
                <p14:cNvContentPartPr/>
                <p14:nvPr/>
              </p14:nvContentPartPr>
              <p14:xfrm>
                <a:off x="6269180" y="2842060"/>
                <a:ext cx="426960" cy="332280"/>
              </p14:xfrm>
            </p:contentPart>
          </mc:Choice>
          <mc:Fallback xmlns="">
            <p:pic>
              <p:nvPicPr>
                <p:cNvPr id="15" name="Ink 14">
                  <a:extLst>
                    <a:ext uri="{FF2B5EF4-FFF2-40B4-BE49-F238E27FC236}">
                      <a16:creationId xmlns:a16="http://schemas.microsoft.com/office/drawing/2014/main" id="{94851B26-5F6F-0235-3C3D-2574828CE1A6}"/>
                    </a:ext>
                  </a:extLst>
                </p:cNvPr>
                <p:cNvPicPr/>
                <p:nvPr/>
              </p:nvPicPr>
              <p:blipFill>
                <a:blip r:embed="rId20"/>
                <a:stretch>
                  <a:fillRect/>
                </a:stretch>
              </p:blipFill>
              <p:spPr>
                <a:xfrm>
                  <a:off x="6260540" y="2833420"/>
                  <a:ext cx="444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5626EAA4-B7F1-826A-C596-A7CF5739B71A}"/>
                    </a:ext>
                  </a:extLst>
                </p14:cNvPr>
                <p14:cNvContentPartPr/>
                <p14:nvPr/>
              </p14:nvContentPartPr>
              <p14:xfrm>
                <a:off x="6839780" y="2641180"/>
                <a:ext cx="410040" cy="547560"/>
              </p14:xfrm>
            </p:contentPart>
          </mc:Choice>
          <mc:Fallback xmlns="">
            <p:pic>
              <p:nvPicPr>
                <p:cNvPr id="16" name="Ink 15">
                  <a:extLst>
                    <a:ext uri="{FF2B5EF4-FFF2-40B4-BE49-F238E27FC236}">
                      <a16:creationId xmlns:a16="http://schemas.microsoft.com/office/drawing/2014/main" id="{5626EAA4-B7F1-826A-C596-A7CF5739B71A}"/>
                    </a:ext>
                  </a:extLst>
                </p:cNvPr>
                <p:cNvPicPr/>
                <p:nvPr/>
              </p:nvPicPr>
              <p:blipFill>
                <a:blip r:embed="rId22"/>
                <a:stretch>
                  <a:fillRect/>
                </a:stretch>
              </p:blipFill>
              <p:spPr>
                <a:xfrm>
                  <a:off x="6831140" y="2632540"/>
                  <a:ext cx="42768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6E35CB3F-93E5-3F8C-6DCC-890C0A1E24A0}"/>
                    </a:ext>
                  </a:extLst>
                </p14:cNvPr>
                <p14:cNvContentPartPr/>
                <p14:nvPr/>
              </p14:nvContentPartPr>
              <p14:xfrm>
                <a:off x="7303820" y="3145180"/>
                <a:ext cx="343800" cy="222480"/>
              </p14:xfrm>
            </p:contentPart>
          </mc:Choice>
          <mc:Fallback xmlns="">
            <p:pic>
              <p:nvPicPr>
                <p:cNvPr id="18" name="Ink 17">
                  <a:extLst>
                    <a:ext uri="{FF2B5EF4-FFF2-40B4-BE49-F238E27FC236}">
                      <a16:creationId xmlns:a16="http://schemas.microsoft.com/office/drawing/2014/main" id="{6E35CB3F-93E5-3F8C-6DCC-890C0A1E24A0}"/>
                    </a:ext>
                  </a:extLst>
                </p:cNvPr>
                <p:cNvPicPr/>
                <p:nvPr/>
              </p:nvPicPr>
              <p:blipFill>
                <a:blip r:embed="rId24"/>
                <a:stretch>
                  <a:fillRect/>
                </a:stretch>
              </p:blipFill>
              <p:spPr>
                <a:xfrm>
                  <a:off x="7295180" y="3136540"/>
                  <a:ext cx="361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9C049CD-F076-E994-3D17-8D7CBF4E08D8}"/>
                    </a:ext>
                  </a:extLst>
                </p14:cNvPr>
                <p14:cNvContentPartPr/>
                <p14:nvPr/>
              </p14:nvContentPartPr>
              <p14:xfrm>
                <a:off x="6583460" y="3359380"/>
                <a:ext cx="1926360" cy="1122840"/>
              </p14:xfrm>
            </p:contentPart>
          </mc:Choice>
          <mc:Fallback xmlns="">
            <p:pic>
              <p:nvPicPr>
                <p:cNvPr id="21" name="Ink 20">
                  <a:extLst>
                    <a:ext uri="{FF2B5EF4-FFF2-40B4-BE49-F238E27FC236}">
                      <a16:creationId xmlns:a16="http://schemas.microsoft.com/office/drawing/2014/main" id="{D9C049CD-F076-E994-3D17-8D7CBF4E08D8}"/>
                    </a:ext>
                  </a:extLst>
                </p:cNvPr>
                <p:cNvPicPr/>
                <p:nvPr/>
              </p:nvPicPr>
              <p:blipFill>
                <a:blip r:embed="rId26"/>
                <a:stretch>
                  <a:fillRect/>
                </a:stretch>
              </p:blipFill>
              <p:spPr>
                <a:xfrm>
                  <a:off x="6574820" y="3350380"/>
                  <a:ext cx="1944000" cy="1140480"/>
                </a:xfrm>
                <a:prstGeom prst="rect">
                  <a:avLst/>
                </a:prstGeom>
              </p:spPr>
            </p:pic>
          </mc:Fallback>
        </mc:AlternateContent>
      </p:grpSp>
      <p:grpSp>
        <p:nvGrpSpPr>
          <p:cNvPr id="31" name="Group 30">
            <a:extLst>
              <a:ext uri="{FF2B5EF4-FFF2-40B4-BE49-F238E27FC236}">
                <a16:creationId xmlns:a16="http://schemas.microsoft.com/office/drawing/2014/main" id="{3FC31164-E5BA-1DFE-079E-59BD901FBF24}"/>
              </a:ext>
            </a:extLst>
          </p:cNvPr>
          <p:cNvGrpSpPr/>
          <p:nvPr/>
        </p:nvGrpSpPr>
        <p:grpSpPr>
          <a:xfrm>
            <a:off x="8931020" y="4385740"/>
            <a:ext cx="1217254" cy="981760"/>
            <a:chOff x="8931020" y="4385740"/>
            <a:chExt cx="1217254" cy="98176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3B5A3F2-B3EC-05D4-0D01-361EB490997E}"/>
                    </a:ext>
                  </a:extLst>
                </p14:cNvPr>
                <p14:cNvContentPartPr/>
                <p14:nvPr/>
              </p14:nvContentPartPr>
              <p14:xfrm>
                <a:off x="8931020" y="4447660"/>
                <a:ext cx="232560" cy="280080"/>
              </p14:xfrm>
            </p:contentPart>
          </mc:Choice>
          <mc:Fallback xmlns="">
            <p:pic>
              <p:nvPicPr>
                <p:cNvPr id="23" name="Ink 22">
                  <a:extLst>
                    <a:ext uri="{FF2B5EF4-FFF2-40B4-BE49-F238E27FC236}">
                      <a16:creationId xmlns:a16="http://schemas.microsoft.com/office/drawing/2014/main" id="{33B5A3F2-B3EC-05D4-0D01-361EB490997E}"/>
                    </a:ext>
                  </a:extLst>
                </p:cNvPr>
                <p:cNvPicPr/>
                <p:nvPr/>
              </p:nvPicPr>
              <p:blipFill>
                <a:blip r:embed="rId28"/>
                <a:stretch>
                  <a:fillRect/>
                </a:stretch>
              </p:blipFill>
              <p:spPr>
                <a:xfrm>
                  <a:off x="8922020" y="4438660"/>
                  <a:ext cx="2502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5E39C863-7EC9-4255-8B20-32A2B3D2DB74}"/>
                    </a:ext>
                  </a:extLst>
                </p14:cNvPr>
                <p14:cNvContentPartPr/>
                <p14:nvPr/>
              </p14:nvContentPartPr>
              <p14:xfrm>
                <a:off x="9045140" y="4385740"/>
                <a:ext cx="316440" cy="764640"/>
              </p14:xfrm>
            </p:contentPart>
          </mc:Choice>
          <mc:Fallback xmlns="">
            <p:pic>
              <p:nvPicPr>
                <p:cNvPr id="24" name="Ink 23">
                  <a:extLst>
                    <a:ext uri="{FF2B5EF4-FFF2-40B4-BE49-F238E27FC236}">
                      <a16:creationId xmlns:a16="http://schemas.microsoft.com/office/drawing/2014/main" id="{5E39C863-7EC9-4255-8B20-32A2B3D2DB74}"/>
                    </a:ext>
                  </a:extLst>
                </p:cNvPr>
                <p:cNvPicPr/>
                <p:nvPr/>
              </p:nvPicPr>
              <p:blipFill>
                <a:blip r:embed="rId30"/>
                <a:stretch>
                  <a:fillRect/>
                </a:stretch>
              </p:blipFill>
              <p:spPr>
                <a:xfrm>
                  <a:off x="9036140" y="4376740"/>
                  <a:ext cx="3340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109D9E89-ED94-AE3A-7E52-281884E01C8D}"/>
                    </a:ext>
                  </a:extLst>
                </p14:cNvPr>
                <p14:cNvContentPartPr/>
                <p14:nvPr/>
              </p14:nvContentPartPr>
              <p14:xfrm>
                <a:off x="9347540" y="4950220"/>
                <a:ext cx="174960" cy="230400"/>
              </p14:xfrm>
            </p:contentPart>
          </mc:Choice>
          <mc:Fallback xmlns="">
            <p:pic>
              <p:nvPicPr>
                <p:cNvPr id="25" name="Ink 24">
                  <a:extLst>
                    <a:ext uri="{FF2B5EF4-FFF2-40B4-BE49-F238E27FC236}">
                      <a16:creationId xmlns:a16="http://schemas.microsoft.com/office/drawing/2014/main" id="{109D9E89-ED94-AE3A-7E52-281884E01C8D}"/>
                    </a:ext>
                  </a:extLst>
                </p:cNvPr>
                <p:cNvPicPr/>
                <p:nvPr/>
              </p:nvPicPr>
              <p:blipFill>
                <a:blip r:embed="rId32"/>
                <a:stretch>
                  <a:fillRect/>
                </a:stretch>
              </p:blipFill>
              <p:spPr>
                <a:xfrm>
                  <a:off x="9338540" y="4941580"/>
                  <a:ext cx="1926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Ink 28">
                  <a:extLst>
                    <a:ext uri="{FF2B5EF4-FFF2-40B4-BE49-F238E27FC236}">
                      <a16:creationId xmlns:a16="http://schemas.microsoft.com/office/drawing/2014/main" id="{F48AF37B-7D0D-B284-C50D-1053DA0615B7}"/>
                    </a:ext>
                  </a:extLst>
                </p14:cNvPr>
                <p14:cNvContentPartPr/>
                <p14:nvPr/>
              </p14:nvContentPartPr>
              <p14:xfrm>
                <a:off x="9653634" y="4996700"/>
                <a:ext cx="244800" cy="241560"/>
              </p14:xfrm>
            </p:contentPart>
          </mc:Choice>
          <mc:Fallback xmlns="">
            <p:pic>
              <p:nvPicPr>
                <p:cNvPr id="29" name="Ink 28">
                  <a:extLst>
                    <a:ext uri="{FF2B5EF4-FFF2-40B4-BE49-F238E27FC236}">
                      <a16:creationId xmlns:a16="http://schemas.microsoft.com/office/drawing/2014/main" id="{F48AF37B-7D0D-B284-C50D-1053DA0615B7}"/>
                    </a:ext>
                  </a:extLst>
                </p:cNvPr>
                <p:cNvPicPr/>
                <p:nvPr/>
              </p:nvPicPr>
              <p:blipFill>
                <a:blip r:embed="rId34"/>
                <a:stretch>
                  <a:fillRect/>
                </a:stretch>
              </p:blipFill>
              <p:spPr>
                <a:xfrm>
                  <a:off x="9644994" y="4987700"/>
                  <a:ext cx="262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B2A3663-475D-7D78-B00A-140F6DB5E100}"/>
                    </a:ext>
                  </a:extLst>
                </p14:cNvPr>
                <p14:cNvContentPartPr/>
                <p14:nvPr/>
              </p14:nvContentPartPr>
              <p14:xfrm>
                <a:off x="10008954" y="5178500"/>
                <a:ext cx="139320" cy="189000"/>
              </p14:xfrm>
            </p:contentPart>
          </mc:Choice>
          <mc:Fallback xmlns="">
            <p:pic>
              <p:nvPicPr>
                <p:cNvPr id="30" name="Ink 29">
                  <a:extLst>
                    <a:ext uri="{FF2B5EF4-FFF2-40B4-BE49-F238E27FC236}">
                      <a16:creationId xmlns:a16="http://schemas.microsoft.com/office/drawing/2014/main" id="{2B2A3663-475D-7D78-B00A-140F6DB5E100}"/>
                    </a:ext>
                  </a:extLst>
                </p:cNvPr>
                <p:cNvPicPr/>
                <p:nvPr/>
              </p:nvPicPr>
              <p:blipFill>
                <a:blip r:embed="rId36"/>
                <a:stretch>
                  <a:fillRect/>
                </a:stretch>
              </p:blipFill>
              <p:spPr>
                <a:xfrm>
                  <a:off x="10000314" y="5169500"/>
                  <a:ext cx="156960" cy="206640"/>
                </a:xfrm>
                <a:prstGeom prst="rect">
                  <a:avLst/>
                </a:prstGeom>
              </p:spPr>
            </p:pic>
          </mc:Fallback>
        </mc:AlternateContent>
      </p:grpSp>
    </p:spTree>
    <p:extLst>
      <p:ext uri="{BB962C8B-B14F-4D97-AF65-F5344CB8AC3E}">
        <p14:creationId xmlns:p14="http://schemas.microsoft.com/office/powerpoint/2010/main" val="13932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20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73E63FF-9A5C-A0E3-741D-A68D7EEA2697}"/>
                  </a:ext>
                </a:extLst>
              </p14:cNvPr>
              <p14:cNvContentPartPr/>
              <p14:nvPr/>
            </p14:nvContentPartPr>
            <p14:xfrm>
              <a:off x="3136100" y="3752500"/>
              <a:ext cx="356400" cy="1086840"/>
            </p14:xfrm>
          </p:contentPart>
        </mc:Choice>
        <mc:Fallback xmlns="">
          <p:pic>
            <p:nvPicPr>
              <p:cNvPr id="2" name="Ink 1">
                <a:extLst>
                  <a:ext uri="{FF2B5EF4-FFF2-40B4-BE49-F238E27FC236}">
                    <a16:creationId xmlns:a16="http://schemas.microsoft.com/office/drawing/2014/main" id="{C73E63FF-9A5C-A0E3-741D-A68D7EEA2697}"/>
                  </a:ext>
                </a:extLst>
              </p:cNvPr>
              <p:cNvPicPr/>
              <p:nvPr/>
            </p:nvPicPr>
            <p:blipFill>
              <a:blip r:embed="rId4"/>
              <a:stretch>
                <a:fillRect/>
              </a:stretch>
            </p:blipFill>
            <p:spPr>
              <a:xfrm>
                <a:off x="3127100" y="3743500"/>
                <a:ext cx="37404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0CC467E-AB8A-E997-55E2-EC6329D94966}"/>
                  </a:ext>
                </a:extLst>
              </p14:cNvPr>
              <p14:cNvContentPartPr/>
              <p14:nvPr/>
            </p14:nvContentPartPr>
            <p14:xfrm>
              <a:off x="2636420" y="3285580"/>
              <a:ext cx="163080" cy="409680"/>
            </p14:xfrm>
          </p:contentPart>
        </mc:Choice>
        <mc:Fallback xmlns="">
          <p:pic>
            <p:nvPicPr>
              <p:cNvPr id="3" name="Ink 2">
                <a:extLst>
                  <a:ext uri="{FF2B5EF4-FFF2-40B4-BE49-F238E27FC236}">
                    <a16:creationId xmlns:a16="http://schemas.microsoft.com/office/drawing/2014/main" id="{30CC467E-AB8A-E997-55E2-EC6329D94966}"/>
                  </a:ext>
                </a:extLst>
              </p:cNvPr>
              <p:cNvPicPr/>
              <p:nvPr/>
            </p:nvPicPr>
            <p:blipFill>
              <a:blip r:embed="rId6"/>
              <a:stretch>
                <a:fillRect/>
              </a:stretch>
            </p:blipFill>
            <p:spPr>
              <a:xfrm>
                <a:off x="2627420" y="3276580"/>
                <a:ext cx="180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7D667D1-4F21-9ABA-C52F-E08DBD15616F}"/>
                  </a:ext>
                </a:extLst>
              </p14:cNvPr>
              <p14:cNvContentPartPr/>
              <p14:nvPr/>
            </p14:nvContentPartPr>
            <p14:xfrm>
              <a:off x="2620940" y="3108460"/>
              <a:ext cx="292680" cy="595080"/>
            </p14:xfrm>
          </p:contentPart>
        </mc:Choice>
        <mc:Fallback xmlns="">
          <p:pic>
            <p:nvPicPr>
              <p:cNvPr id="7" name="Ink 6">
                <a:extLst>
                  <a:ext uri="{FF2B5EF4-FFF2-40B4-BE49-F238E27FC236}">
                    <a16:creationId xmlns:a16="http://schemas.microsoft.com/office/drawing/2014/main" id="{47D667D1-4F21-9ABA-C52F-E08DBD15616F}"/>
                  </a:ext>
                </a:extLst>
              </p:cNvPr>
              <p:cNvPicPr/>
              <p:nvPr/>
            </p:nvPicPr>
            <p:blipFill>
              <a:blip r:embed="rId8"/>
              <a:stretch>
                <a:fillRect/>
              </a:stretch>
            </p:blipFill>
            <p:spPr>
              <a:xfrm>
                <a:off x="2612300" y="3099460"/>
                <a:ext cx="31032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CADCB13-29E3-939F-D014-273F28D9AB39}"/>
                  </a:ext>
                </a:extLst>
              </p14:cNvPr>
              <p14:cNvContentPartPr/>
              <p14:nvPr/>
            </p14:nvContentPartPr>
            <p14:xfrm>
              <a:off x="2913260" y="3351460"/>
              <a:ext cx="213480" cy="81360"/>
            </p14:xfrm>
          </p:contentPart>
        </mc:Choice>
        <mc:Fallback xmlns="">
          <p:pic>
            <p:nvPicPr>
              <p:cNvPr id="8" name="Ink 7">
                <a:extLst>
                  <a:ext uri="{FF2B5EF4-FFF2-40B4-BE49-F238E27FC236}">
                    <a16:creationId xmlns:a16="http://schemas.microsoft.com/office/drawing/2014/main" id="{5CADCB13-29E3-939F-D014-273F28D9AB39}"/>
                  </a:ext>
                </a:extLst>
              </p:cNvPr>
              <p:cNvPicPr/>
              <p:nvPr/>
            </p:nvPicPr>
            <p:blipFill>
              <a:blip r:embed="rId10"/>
              <a:stretch>
                <a:fillRect/>
              </a:stretch>
            </p:blipFill>
            <p:spPr>
              <a:xfrm>
                <a:off x="2904620" y="3342460"/>
                <a:ext cx="231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30F429F-A7DC-7072-27BA-01B2FE117827}"/>
                  </a:ext>
                </a:extLst>
              </p14:cNvPr>
              <p14:cNvContentPartPr/>
              <p14:nvPr/>
            </p14:nvContentPartPr>
            <p14:xfrm>
              <a:off x="3413300" y="2927020"/>
              <a:ext cx="105840" cy="514080"/>
            </p14:xfrm>
          </p:contentPart>
        </mc:Choice>
        <mc:Fallback xmlns="">
          <p:pic>
            <p:nvPicPr>
              <p:cNvPr id="9" name="Ink 8">
                <a:extLst>
                  <a:ext uri="{FF2B5EF4-FFF2-40B4-BE49-F238E27FC236}">
                    <a16:creationId xmlns:a16="http://schemas.microsoft.com/office/drawing/2014/main" id="{030F429F-A7DC-7072-27BA-01B2FE117827}"/>
                  </a:ext>
                </a:extLst>
              </p:cNvPr>
              <p:cNvPicPr/>
              <p:nvPr/>
            </p:nvPicPr>
            <p:blipFill>
              <a:blip r:embed="rId12"/>
              <a:stretch>
                <a:fillRect/>
              </a:stretch>
            </p:blipFill>
            <p:spPr>
              <a:xfrm>
                <a:off x="3404300" y="2918020"/>
                <a:ext cx="12348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0F1884BD-DB01-0118-CD8D-CB00CC8647AA}"/>
                  </a:ext>
                </a:extLst>
              </p14:cNvPr>
              <p14:cNvContentPartPr/>
              <p14:nvPr/>
            </p14:nvContentPartPr>
            <p14:xfrm>
              <a:off x="2950700" y="3235900"/>
              <a:ext cx="228600" cy="78480"/>
            </p14:xfrm>
          </p:contentPart>
        </mc:Choice>
        <mc:Fallback xmlns="">
          <p:pic>
            <p:nvPicPr>
              <p:cNvPr id="11" name="Ink 10">
                <a:extLst>
                  <a:ext uri="{FF2B5EF4-FFF2-40B4-BE49-F238E27FC236}">
                    <a16:creationId xmlns:a16="http://schemas.microsoft.com/office/drawing/2014/main" id="{0F1884BD-DB01-0118-CD8D-CB00CC8647AA}"/>
                  </a:ext>
                </a:extLst>
              </p:cNvPr>
              <p:cNvPicPr/>
              <p:nvPr/>
            </p:nvPicPr>
            <p:blipFill>
              <a:blip r:embed="rId14"/>
              <a:stretch>
                <a:fillRect/>
              </a:stretch>
            </p:blipFill>
            <p:spPr>
              <a:xfrm>
                <a:off x="2941700" y="3227260"/>
                <a:ext cx="246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86F7CB48-D81A-DB7B-56D7-22DC243BBAAF}"/>
                  </a:ext>
                </a:extLst>
              </p14:cNvPr>
              <p14:cNvContentPartPr/>
              <p14:nvPr/>
            </p14:nvContentPartPr>
            <p14:xfrm>
              <a:off x="3740180" y="5082340"/>
              <a:ext cx="4496400" cy="279720"/>
            </p14:xfrm>
          </p:contentPart>
        </mc:Choice>
        <mc:Fallback xmlns="">
          <p:pic>
            <p:nvPicPr>
              <p:cNvPr id="13" name="Ink 12">
                <a:extLst>
                  <a:ext uri="{FF2B5EF4-FFF2-40B4-BE49-F238E27FC236}">
                    <a16:creationId xmlns:a16="http://schemas.microsoft.com/office/drawing/2014/main" id="{86F7CB48-D81A-DB7B-56D7-22DC243BBAAF}"/>
                  </a:ext>
                </a:extLst>
              </p:cNvPr>
              <p:cNvPicPr/>
              <p:nvPr/>
            </p:nvPicPr>
            <p:blipFill>
              <a:blip r:embed="rId16"/>
              <a:stretch>
                <a:fillRect/>
              </a:stretch>
            </p:blipFill>
            <p:spPr>
              <a:xfrm>
                <a:off x="3731180" y="5073700"/>
                <a:ext cx="4514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AF726C1-617C-0EFA-3F23-960377A76F1D}"/>
                  </a:ext>
                </a:extLst>
              </p14:cNvPr>
              <p14:cNvContentPartPr/>
              <p14:nvPr/>
            </p14:nvContentPartPr>
            <p14:xfrm>
              <a:off x="3653060" y="3045820"/>
              <a:ext cx="2120040" cy="1579680"/>
            </p14:xfrm>
          </p:contentPart>
        </mc:Choice>
        <mc:Fallback xmlns="">
          <p:pic>
            <p:nvPicPr>
              <p:cNvPr id="14" name="Ink 13">
                <a:extLst>
                  <a:ext uri="{FF2B5EF4-FFF2-40B4-BE49-F238E27FC236}">
                    <a16:creationId xmlns:a16="http://schemas.microsoft.com/office/drawing/2014/main" id="{3AF726C1-617C-0EFA-3F23-960377A76F1D}"/>
                  </a:ext>
                </a:extLst>
              </p:cNvPr>
              <p:cNvPicPr/>
              <p:nvPr/>
            </p:nvPicPr>
            <p:blipFill>
              <a:blip r:embed="rId18"/>
              <a:stretch>
                <a:fillRect/>
              </a:stretch>
            </p:blipFill>
            <p:spPr>
              <a:xfrm>
                <a:off x="3644420" y="3036820"/>
                <a:ext cx="2137680" cy="1597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D173022-897A-FD9D-EBCE-B7401EB2CA2C}"/>
                  </a:ext>
                </a:extLst>
              </p14:cNvPr>
              <p14:cNvContentPartPr/>
              <p14:nvPr/>
            </p14:nvContentPartPr>
            <p14:xfrm>
              <a:off x="6364220" y="2616340"/>
              <a:ext cx="468000" cy="524880"/>
            </p14:xfrm>
          </p:contentPart>
        </mc:Choice>
        <mc:Fallback xmlns="">
          <p:pic>
            <p:nvPicPr>
              <p:cNvPr id="16" name="Ink 15">
                <a:extLst>
                  <a:ext uri="{FF2B5EF4-FFF2-40B4-BE49-F238E27FC236}">
                    <a16:creationId xmlns:a16="http://schemas.microsoft.com/office/drawing/2014/main" id="{3D173022-897A-FD9D-EBCE-B7401EB2CA2C}"/>
                  </a:ext>
                </a:extLst>
              </p:cNvPr>
              <p:cNvPicPr/>
              <p:nvPr/>
            </p:nvPicPr>
            <p:blipFill>
              <a:blip r:embed="rId20"/>
              <a:stretch>
                <a:fillRect/>
              </a:stretch>
            </p:blipFill>
            <p:spPr>
              <a:xfrm>
                <a:off x="6355580" y="2607700"/>
                <a:ext cx="4856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E6FA1D4-A867-5C2B-10B4-25F63B753C88}"/>
                  </a:ext>
                </a:extLst>
              </p14:cNvPr>
              <p14:cNvContentPartPr/>
              <p14:nvPr/>
            </p14:nvContentPartPr>
            <p14:xfrm>
              <a:off x="7034180" y="3033940"/>
              <a:ext cx="4320" cy="227160"/>
            </p14:xfrm>
          </p:contentPart>
        </mc:Choice>
        <mc:Fallback xmlns="">
          <p:pic>
            <p:nvPicPr>
              <p:cNvPr id="17" name="Ink 16">
                <a:extLst>
                  <a:ext uri="{FF2B5EF4-FFF2-40B4-BE49-F238E27FC236}">
                    <a16:creationId xmlns:a16="http://schemas.microsoft.com/office/drawing/2014/main" id="{EE6FA1D4-A867-5C2B-10B4-25F63B753C88}"/>
                  </a:ext>
                </a:extLst>
              </p:cNvPr>
              <p:cNvPicPr/>
              <p:nvPr/>
            </p:nvPicPr>
            <p:blipFill>
              <a:blip r:embed="rId22"/>
              <a:stretch>
                <a:fillRect/>
              </a:stretch>
            </p:blipFill>
            <p:spPr>
              <a:xfrm>
                <a:off x="7025180" y="3025300"/>
                <a:ext cx="219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390F2F0F-4D03-3A3D-BE6D-2F9E4D8C4F1C}"/>
                  </a:ext>
                </a:extLst>
              </p14:cNvPr>
              <p14:cNvContentPartPr/>
              <p14:nvPr/>
            </p14:nvContentPartPr>
            <p14:xfrm>
              <a:off x="6860300" y="3330940"/>
              <a:ext cx="1671120" cy="951840"/>
            </p14:xfrm>
          </p:contentPart>
        </mc:Choice>
        <mc:Fallback xmlns="">
          <p:pic>
            <p:nvPicPr>
              <p:cNvPr id="24" name="Ink 23">
                <a:extLst>
                  <a:ext uri="{FF2B5EF4-FFF2-40B4-BE49-F238E27FC236}">
                    <a16:creationId xmlns:a16="http://schemas.microsoft.com/office/drawing/2014/main" id="{390F2F0F-4D03-3A3D-BE6D-2F9E4D8C4F1C}"/>
                  </a:ext>
                </a:extLst>
              </p:cNvPr>
              <p:cNvPicPr/>
              <p:nvPr/>
            </p:nvPicPr>
            <p:blipFill>
              <a:blip r:embed="rId24"/>
              <a:stretch>
                <a:fillRect/>
              </a:stretch>
            </p:blipFill>
            <p:spPr>
              <a:xfrm>
                <a:off x="6851660" y="3322300"/>
                <a:ext cx="168876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2893BB7-FCFF-766E-22A4-72E7EBF53437}"/>
                  </a:ext>
                </a:extLst>
              </p14:cNvPr>
              <p14:cNvContentPartPr/>
              <p14:nvPr/>
            </p14:nvContentPartPr>
            <p14:xfrm>
              <a:off x="8438180" y="4062100"/>
              <a:ext cx="399240" cy="363960"/>
            </p14:xfrm>
          </p:contentPart>
        </mc:Choice>
        <mc:Fallback xmlns="">
          <p:pic>
            <p:nvPicPr>
              <p:cNvPr id="25" name="Ink 24">
                <a:extLst>
                  <a:ext uri="{FF2B5EF4-FFF2-40B4-BE49-F238E27FC236}">
                    <a16:creationId xmlns:a16="http://schemas.microsoft.com/office/drawing/2014/main" id="{32893BB7-FCFF-766E-22A4-72E7EBF53437}"/>
                  </a:ext>
                </a:extLst>
              </p:cNvPr>
              <p:cNvPicPr/>
              <p:nvPr/>
            </p:nvPicPr>
            <p:blipFill>
              <a:blip r:embed="rId26"/>
              <a:stretch>
                <a:fillRect/>
              </a:stretch>
            </p:blipFill>
            <p:spPr>
              <a:xfrm>
                <a:off x="8429180" y="4053460"/>
                <a:ext cx="416880" cy="381600"/>
              </a:xfrm>
              <a:prstGeom prst="rect">
                <a:avLst/>
              </a:prstGeom>
            </p:spPr>
          </p:pic>
        </mc:Fallback>
      </mc:AlternateContent>
      <p:grpSp>
        <p:nvGrpSpPr>
          <p:cNvPr id="36" name="Group 35">
            <a:extLst>
              <a:ext uri="{FF2B5EF4-FFF2-40B4-BE49-F238E27FC236}">
                <a16:creationId xmlns:a16="http://schemas.microsoft.com/office/drawing/2014/main" id="{DAC03AEC-B762-D0AE-404D-6F0F49432CFF}"/>
              </a:ext>
            </a:extLst>
          </p:cNvPr>
          <p:cNvGrpSpPr/>
          <p:nvPr/>
        </p:nvGrpSpPr>
        <p:grpSpPr>
          <a:xfrm>
            <a:off x="9046580" y="4390060"/>
            <a:ext cx="1068100" cy="1052287"/>
            <a:chOff x="9046580" y="4390060"/>
            <a:chExt cx="1068100" cy="1052287"/>
          </a:xfrm>
        </p:grpSpPr>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B9254B15-0219-85EE-1B6D-60967CE9EAEF}"/>
                    </a:ext>
                  </a:extLst>
                </p14:cNvPr>
                <p14:cNvContentPartPr/>
                <p14:nvPr/>
              </p14:nvContentPartPr>
              <p14:xfrm>
                <a:off x="9046580" y="4390060"/>
                <a:ext cx="198000" cy="368280"/>
              </p14:xfrm>
            </p:contentPart>
          </mc:Choice>
          <mc:Fallback xmlns="">
            <p:pic>
              <p:nvPicPr>
                <p:cNvPr id="19" name="Ink 18">
                  <a:extLst>
                    <a:ext uri="{FF2B5EF4-FFF2-40B4-BE49-F238E27FC236}">
                      <a16:creationId xmlns:a16="http://schemas.microsoft.com/office/drawing/2014/main" id="{B9254B15-0219-85EE-1B6D-60967CE9EAEF}"/>
                    </a:ext>
                  </a:extLst>
                </p:cNvPr>
                <p:cNvPicPr/>
                <p:nvPr/>
              </p:nvPicPr>
              <p:blipFill>
                <a:blip r:embed="rId28"/>
                <a:stretch>
                  <a:fillRect/>
                </a:stretch>
              </p:blipFill>
              <p:spPr>
                <a:xfrm>
                  <a:off x="9037940" y="4381060"/>
                  <a:ext cx="2156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2A40317D-727D-80CE-4CFE-3953097CE1E6}"/>
                    </a:ext>
                  </a:extLst>
                </p14:cNvPr>
                <p14:cNvContentPartPr/>
                <p14:nvPr/>
              </p14:nvContentPartPr>
              <p14:xfrm>
                <a:off x="9162860" y="4394380"/>
                <a:ext cx="359640" cy="779040"/>
              </p14:xfrm>
            </p:contentPart>
          </mc:Choice>
          <mc:Fallback xmlns="">
            <p:pic>
              <p:nvPicPr>
                <p:cNvPr id="20" name="Ink 19">
                  <a:extLst>
                    <a:ext uri="{FF2B5EF4-FFF2-40B4-BE49-F238E27FC236}">
                      <a16:creationId xmlns:a16="http://schemas.microsoft.com/office/drawing/2014/main" id="{2A40317D-727D-80CE-4CFE-3953097CE1E6}"/>
                    </a:ext>
                  </a:extLst>
                </p:cNvPr>
                <p:cNvPicPr/>
                <p:nvPr/>
              </p:nvPicPr>
              <p:blipFill>
                <a:blip r:embed="rId30"/>
                <a:stretch>
                  <a:fillRect/>
                </a:stretch>
              </p:blipFill>
              <p:spPr>
                <a:xfrm>
                  <a:off x="9153860" y="4385380"/>
                  <a:ext cx="37728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832BC86F-EFFD-DD0D-B673-CBFB00F09705}"/>
                    </a:ext>
                  </a:extLst>
                </p14:cNvPr>
                <p14:cNvContentPartPr/>
                <p14:nvPr/>
              </p14:nvContentPartPr>
              <p14:xfrm>
                <a:off x="9455180" y="5016820"/>
                <a:ext cx="46800" cy="281160"/>
              </p14:xfrm>
            </p:contentPart>
          </mc:Choice>
          <mc:Fallback xmlns="">
            <p:pic>
              <p:nvPicPr>
                <p:cNvPr id="21" name="Ink 20">
                  <a:extLst>
                    <a:ext uri="{FF2B5EF4-FFF2-40B4-BE49-F238E27FC236}">
                      <a16:creationId xmlns:a16="http://schemas.microsoft.com/office/drawing/2014/main" id="{832BC86F-EFFD-DD0D-B673-CBFB00F09705}"/>
                    </a:ext>
                  </a:extLst>
                </p:cNvPr>
                <p:cNvPicPr/>
                <p:nvPr/>
              </p:nvPicPr>
              <p:blipFill>
                <a:blip r:embed="rId32"/>
                <a:stretch>
                  <a:fillRect/>
                </a:stretch>
              </p:blipFill>
              <p:spPr>
                <a:xfrm>
                  <a:off x="9446540" y="5007820"/>
                  <a:ext cx="6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34B53279-7657-102E-8345-B7AA91A99293}"/>
                    </a:ext>
                  </a:extLst>
                </p14:cNvPr>
                <p14:cNvContentPartPr/>
                <p14:nvPr/>
              </p14:nvContentPartPr>
              <p14:xfrm>
                <a:off x="9610320" y="5049227"/>
                <a:ext cx="297000" cy="289080"/>
              </p14:xfrm>
            </p:contentPart>
          </mc:Choice>
          <mc:Fallback xmlns="">
            <p:pic>
              <p:nvPicPr>
                <p:cNvPr id="34" name="Ink 33">
                  <a:extLst>
                    <a:ext uri="{FF2B5EF4-FFF2-40B4-BE49-F238E27FC236}">
                      <a16:creationId xmlns:a16="http://schemas.microsoft.com/office/drawing/2014/main" id="{34B53279-7657-102E-8345-B7AA91A99293}"/>
                    </a:ext>
                  </a:extLst>
                </p:cNvPr>
                <p:cNvPicPr/>
                <p:nvPr/>
              </p:nvPicPr>
              <p:blipFill>
                <a:blip r:embed="rId34"/>
                <a:stretch>
                  <a:fillRect/>
                </a:stretch>
              </p:blipFill>
              <p:spPr>
                <a:xfrm>
                  <a:off x="9601680" y="5040587"/>
                  <a:ext cx="314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FAA5FA77-283B-BC43-6ED4-F301C7314515}"/>
                    </a:ext>
                  </a:extLst>
                </p14:cNvPr>
                <p14:cNvContentPartPr/>
                <p14:nvPr/>
              </p14:nvContentPartPr>
              <p14:xfrm>
                <a:off x="10076520" y="5273507"/>
                <a:ext cx="38160" cy="168840"/>
              </p14:xfrm>
            </p:contentPart>
          </mc:Choice>
          <mc:Fallback xmlns="">
            <p:pic>
              <p:nvPicPr>
                <p:cNvPr id="35" name="Ink 34">
                  <a:extLst>
                    <a:ext uri="{FF2B5EF4-FFF2-40B4-BE49-F238E27FC236}">
                      <a16:creationId xmlns:a16="http://schemas.microsoft.com/office/drawing/2014/main" id="{FAA5FA77-283B-BC43-6ED4-F301C7314515}"/>
                    </a:ext>
                  </a:extLst>
                </p:cNvPr>
                <p:cNvPicPr/>
                <p:nvPr/>
              </p:nvPicPr>
              <p:blipFill>
                <a:blip r:embed="rId36"/>
                <a:stretch>
                  <a:fillRect/>
                </a:stretch>
              </p:blipFill>
              <p:spPr>
                <a:xfrm>
                  <a:off x="10067520" y="5264867"/>
                  <a:ext cx="55800" cy="186480"/>
                </a:xfrm>
                <a:prstGeom prst="rect">
                  <a:avLst/>
                </a:prstGeom>
              </p:spPr>
            </p:pic>
          </mc:Fallback>
        </mc:AlternateContent>
      </p:grpSp>
    </p:spTree>
    <p:extLst>
      <p:ext uri="{BB962C8B-B14F-4D97-AF65-F5344CB8AC3E}">
        <p14:creationId xmlns:p14="http://schemas.microsoft.com/office/powerpoint/2010/main" val="23900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2000" fill="hold"/>
                                        <p:tgtEl>
                                          <p:spTgt spid="11"/>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2000" fill="hold"/>
                                        <p:tgtEl>
                                          <p:spTgt spid="9"/>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000" fill="hold"/>
                                        <p:tgtEl>
                                          <p:spTgt spid="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2000" fill="hold"/>
                                        <p:tgtEl>
                                          <p:spTgt spid="14"/>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200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BA91-38BB-9016-FB28-04411FE23E62}"/>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4570E57-2523-4AE9-528F-76585F13BE4A}"/>
              </a:ext>
            </a:extLst>
          </p:cNvPr>
          <p:cNvSpPr>
            <a:spLocks noGrp="1"/>
          </p:cNvSpPr>
          <p:nvPr>
            <p:ph idx="1"/>
          </p:nvPr>
        </p:nvSpPr>
        <p:spPr/>
        <p:txBody>
          <a:bodyPr>
            <a:normAutofit fontScale="92500"/>
          </a:bodyPr>
          <a:lstStyle/>
          <a:p>
            <a:r>
              <a:rPr lang="en-US" noProof="0" dirty="0"/>
              <a:t>Baron and Kenny described the underlying logic and statistical considerations of the mediation model</a:t>
            </a:r>
            <a:br>
              <a:rPr lang="en-US" noProof="0" dirty="0"/>
            </a:br>
            <a:endParaRPr lang="en-US" noProof="0" dirty="0"/>
          </a:p>
          <a:p>
            <a:r>
              <a:rPr lang="en-US" noProof="0" dirty="0"/>
              <a:t>A putative cause, an effect of interest, and an observed mechanism (mediator)</a:t>
            </a:r>
          </a:p>
          <a:p>
            <a:endParaRPr lang="en-US" noProof="0" dirty="0"/>
          </a:p>
          <a:p>
            <a:r>
              <a:rPr lang="en-US" noProof="0" dirty="0"/>
              <a:t>Judd and Kenny (in a paper that preceded Baron and Kenny) also discussed that the path from M to Y can be subject to confounding and cannot easily causally interpreted</a:t>
            </a:r>
          </a:p>
        </p:txBody>
      </p:sp>
    </p:spTree>
    <p:extLst>
      <p:ext uri="{BB962C8B-B14F-4D97-AF65-F5344CB8AC3E}">
        <p14:creationId xmlns:p14="http://schemas.microsoft.com/office/powerpoint/2010/main" val="3215083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212A1A7A-13EF-06D3-9BA1-7971BE22AD48}"/>
                  </a:ext>
                </a:extLst>
              </p14:cNvPr>
              <p14:cNvContentPartPr/>
              <p14:nvPr/>
            </p14:nvContentPartPr>
            <p14:xfrm>
              <a:off x="4271100" y="4602560"/>
              <a:ext cx="3726360" cy="651600"/>
            </p14:xfrm>
          </p:contentPart>
        </mc:Choice>
        <mc:Fallback xmlns="">
          <p:pic>
            <p:nvPicPr>
              <p:cNvPr id="27" name="Ink 26">
                <a:extLst>
                  <a:ext uri="{FF2B5EF4-FFF2-40B4-BE49-F238E27FC236}">
                    <a16:creationId xmlns:a16="http://schemas.microsoft.com/office/drawing/2014/main" id="{212A1A7A-13EF-06D3-9BA1-7971BE22AD48}"/>
                  </a:ext>
                </a:extLst>
              </p:cNvPr>
              <p:cNvPicPr/>
              <p:nvPr/>
            </p:nvPicPr>
            <p:blipFill>
              <a:blip r:embed="rId34"/>
              <a:stretch>
                <a:fillRect/>
              </a:stretch>
            </p:blipFill>
            <p:spPr>
              <a:xfrm>
                <a:off x="4262460" y="4593920"/>
                <a:ext cx="374400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680540" y="5177380"/>
            <a:ext cx="504720" cy="353880"/>
            <a:chOff x="9680540" y="5177380"/>
            <a:chExt cx="504720" cy="353880"/>
          </a:xfrm>
        </p:grpSpPr>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FD589057-E581-D4F6-6083-EA63AC292FB7}"/>
                    </a:ext>
                  </a:extLst>
                </p14:cNvPr>
                <p14:cNvContentPartPr/>
                <p14:nvPr/>
              </p14:nvContentPartPr>
              <p14:xfrm>
                <a:off x="9680540" y="5177380"/>
                <a:ext cx="211320" cy="353880"/>
              </p14:xfrm>
            </p:contentPart>
          </mc:Choice>
          <mc:Fallback xmlns="">
            <p:pic>
              <p:nvPicPr>
                <p:cNvPr id="10" name="Ink 9">
                  <a:extLst>
                    <a:ext uri="{FF2B5EF4-FFF2-40B4-BE49-F238E27FC236}">
                      <a16:creationId xmlns:a16="http://schemas.microsoft.com/office/drawing/2014/main" id="{FD589057-E581-D4F6-6083-EA63AC292FB7}"/>
                    </a:ext>
                  </a:extLst>
                </p:cNvPr>
                <p:cNvPicPr/>
                <p:nvPr/>
              </p:nvPicPr>
              <p:blipFill>
                <a:blip r:embed="rId38"/>
                <a:stretch>
                  <a:fillRect/>
                </a:stretch>
              </p:blipFill>
              <p:spPr>
                <a:xfrm>
                  <a:off x="9671900" y="5168740"/>
                  <a:ext cx="2289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40"/>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2"/>
                <a:stretch>
                  <a:fillRect/>
                </a:stretch>
              </p:blipFill>
              <p:spPr>
                <a:xfrm>
                  <a:off x="10166540" y="5296180"/>
                  <a:ext cx="27720" cy="177120"/>
                </a:xfrm>
                <a:prstGeom prst="rect">
                  <a:avLst/>
                </a:prstGeom>
              </p:spPr>
            </p:pic>
          </mc:Fallback>
        </mc:AlternateContent>
      </p:grpSp>
    </p:spTree>
    <p:extLst>
      <p:ext uri="{BB962C8B-B14F-4D97-AF65-F5344CB8AC3E}">
        <p14:creationId xmlns:p14="http://schemas.microsoft.com/office/powerpoint/2010/main" val="2290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p:cTn id="10" dur="20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2000" fill="hold"/>
                                        <p:tgtEl>
                                          <p:spTgt spid="26"/>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2000" fill="hold"/>
                                        <p:tgtEl>
                                          <p:spTgt spid="27"/>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C034E9-19BE-6C3F-D6FE-57D2139BBE5E}"/>
              </a:ext>
            </a:extLst>
          </p:cNvPr>
          <p:cNvSpPr>
            <a:spLocks noGrp="1"/>
          </p:cNvSpPr>
          <p:nvPr>
            <p:ph type="title"/>
          </p:nvPr>
        </p:nvSpPr>
        <p:spPr/>
        <p:txBody>
          <a:bodyPr/>
          <a:lstStyle/>
          <a:p>
            <a:r>
              <a:rPr lang="en-US" dirty="0"/>
              <a:t>Causal mediation</a:t>
            </a:r>
          </a:p>
        </p:txBody>
      </p:sp>
      <p:sp>
        <p:nvSpPr>
          <p:cNvPr id="6" name="Content Placeholder 5">
            <a:extLst>
              <a:ext uri="{FF2B5EF4-FFF2-40B4-BE49-F238E27FC236}">
                <a16:creationId xmlns:a16="http://schemas.microsoft.com/office/drawing/2014/main" id="{4BFDE7D2-3DA3-A534-769A-7D8AA3EB82FC}"/>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BF1C5770-FF06-8387-83F0-7246A35EF43E}"/>
              </a:ext>
            </a:extLst>
          </p:cNvPr>
          <p:cNvPicPr>
            <a:picLocks noChangeAspect="1"/>
          </p:cNvPicPr>
          <p:nvPr/>
        </p:nvPicPr>
        <p:blipFill>
          <a:blip r:embed="rId2"/>
          <a:stretch>
            <a:fillRect/>
          </a:stretch>
        </p:blipFill>
        <p:spPr>
          <a:xfrm>
            <a:off x="1949356" y="2076450"/>
            <a:ext cx="8283763"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61DFA1D-44A1-AD75-B9F9-6DC397234D68}"/>
                  </a:ext>
                </a:extLst>
              </p14:cNvPr>
              <p14:cNvContentPartPr/>
              <p14:nvPr/>
            </p14:nvContentPartPr>
            <p14:xfrm>
              <a:off x="2998314" y="4524740"/>
              <a:ext cx="876240" cy="769320"/>
            </p14:xfrm>
          </p:contentPart>
        </mc:Choice>
        <mc:Fallback xmlns="">
          <p:pic>
            <p:nvPicPr>
              <p:cNvPr id="13" name="Ink 12">
                <a:extLst>
                  <a:ext uri="{FF2B5EF4-FFF2-40B4-BE49-F238E27FC236}">
                    <a16:creationId xmlns:a16="http://schemas.microsoft.com/office/drawing/2014/main" id="{F61DFA1D-44A1-AD75-B9F9-6DC397234D68}"/>
                  </a:ext>
                </a:extLst>
              </p:cNvPr>
              <p:cNvPicPr/>
              <p:nvPr/>
            </p:nvPicPr>
            <p:blipFill>
              <a:blip r:embed="rId4"/>
              <a:stretch>
                <a:fillRect/>
              </a:stretch>
            </p:blipFill>
            <p:spPr>
              <a:xfrm>
                <a:off x="2989674" y="4516100"/>
                <a:ext cx="893880" cy="786960"/>
              </a:xfrm>
              <a:prstGeom prst="rect">
                <a:avLst/>
              </a:prstGeom>
            </p:spPr>
          </p:pic>
        </mc:Fallback>
      </mc:AlternateContent>
      <p:grpSp>
        <p:nvGrpSpPr>
          <p:cNvPr id="20" name="Group 19">
            <a:extLst>
              <a:ext uri="{FF2B5EF4-FFF2-40B4-BE49-F238E27FC236}">
                <a16:creationId xmlns:a16="http://schemas.microsoft.com/office/drawing/2014/main" id="{DF119547-934D-9BCC-1AC9-F196CA858284}"/>
              </a:ext>
            </a:extLst>
          </p:cNvPr>
          <p:cNvGrpSpPr/>
          <p:nvPr/>
        </p:nvGrpSpPr>
        <p:grpSpPr>
          <a:xfrm>
            <a:off x="2250954" y="2408660"/>
            <a:ext cx="5922000" cy="2331360"/>
            <a:chOff x="2250954" y="2408660"/>
            <a:chExt cx="5922000" cy="23313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7F655CD-B406-B6B0-CF24-8C4A3DE3A503}"/>
                    </a:ext>
                  </a:extLst>
                </p14:cNvPr>
                <p14:cNvContentPartPr/>
                <p14:nvPr/>
              </p14:nvContentPartPr>
              <p14:xfrm>
                <a:off x="2685474" y="3778820"/>
                <a:ext cx="536760" cy="961200"/>
              </p14:xfrm>
            </p:contentPart>
          </mc:Choice>
          <mc:Fallback xmlns="">
            <p:pic>
              <p:nvPicPr>
                <p:cNvPr id="3" name="Ink 2">
                  <a:extLst>
                    <a:ext uri="{FF2B5EF4-FFF2-40B4-BE49-F238E27FC236}">
                      <a16:creationId xmlns:a16="http://schemas.microsoft.com/office/drawing/2014/main" id="{A7F655CD-B406-B6B0-CF24-8C4A3DE3A503}"/>
                    </a:ext>
                  </a:extLst>
                </p:cNvPr>
                <p:cNvPicPr/>
                <p:nvPr/>
              </p:nvPicPr>
              <p:blipFill>
                <a:blip r:embed="rId6"/>
                <a:stretch>
                  <a:fillRect/>
                </a:stretch>
              </p:blipFill>
              <p:spPr>
                <a:xfrm>
                  <a:off x="2676834" y="3769820"/>
                  <a:ext cx="554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0093773-CEFF-6C8F-7B40-5A1B1CD5EB20}"/>
                    </a:ext>
                  </a:extLst>
                </p14:cNvPr>
                <p14:cNvContentPartPr/>
                <p14:nvPr/>
              </p14:nvContentPartPr>
              <p14:xfrm>
                <a:off x="2250954" y="3166820"/>
                <a:ext cx="328680" cy="410400"/>
              </p14:xfrm>
            </p:contentPart>
          </mc:Choice>
          <mc:Fallback xmlns="">
            <p:pic>
              <p:nvPicPr>
                <p:cNvPr id="7" name="Ink 6">
                  <a:extLst>
                    <a:ext uri="{FF2B5EF4-FFF2-40B4-BE49-F238E27FC236}">
                      <a16:creationId xmlns:a16="http://schemas.microsoft.com/office/drawing/2014/main" id="{E0093773-CEFF-6C8F-7B40-5A1B1CD5EB20}"/>
                    </a:ext>
                  </a:extLst>
                </p:cNvPr>
                <p:cNvPicPr/>
                <p:nvPr/>
              </p:nvPicPr>
              <p:blipFill>
                <a:blip r:embed="rId8"/>
                <a:stretch>
                  <a:fillRect/>
                </a:stretch>
              </p:blipFill>
              <p:spPr>
                <a:xfrm>
                  <a:off x="2242314" y="3158180"/>
                  <a:ext cx="346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5FCF59A-A0E0-3586-4D43-087DEABFFFDE}"/>
                    </a:ext>
                  </a:extLst>
                </p14:cNvPr>
                <p14:cNvContentPartPr/>
                <p14:nvPr/>
              </p14:nvContentPartPr>
              <p14:xfrm>
                <a:off x="2376234" y="3049100"/>
                <a:ext cx="288000" cy="660240"/>
              </p14:xfrm>
            </p:contentPart>
          </mc:Choice>
          <mc:Fallback xmlns="">
            <p:pic>
              <p:nvPicPr>
                <p:cNvPr id="8" name="Ink 7">
                  <a:extLst>
                    <a:ext uri="{FF2B5EF4-FFF2-40B4-BE49-F238E27FC236}">
                      <a16:creationId xmlns:a16="http://schemas.microsoft.com/office/drawing/2014/main" id="{75FCF59A-A0E0-3586-4D43-087DEABFFFDE}"/>
                    </a:ext>
                  </a:extLst>
                </p:cNvPr>
                <p:cNvPicPr/>
                <p:nvPr/>
              </p:nvPicPr>
              <p:blipFill>
                <a:blip r:embed="rId10"/>
                <a:stretch>
                  <a:fillRect/>
                </a:stretch>
              </p:blipFill>
              <p:spPr>
                <a:xfrm>
                  <a:off x="2367594" y="3040460"/>
                  <a:ext cx="30564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386BEFF-0402-3D42-63D1-4316CF80A9A9}"/>
                    </a:ext>
                  </a:extLst>
                </p14:cNvPr>
                <p14:cNvContentPartPr/>
                <p14:nvPr/>
              </p14:nvContentPartPr>
              <p14:xfrm>
                <a:off x="2787354" y="3353300"/>
                <a:ext cx="352080" cy="135360"/>
              </p14:xfrm>
            </p:contentPart>
          </mc:Choice>
          <mc:Fallback xmlns="">
            <p:pic>
              <p:nvPicPr>
                <p:cNvPr id="9" name="Ink 8">
                  <a:extLst>
                    <a:ext uri="{FF2B5EF4-FFF2-40B4-BE49-F238E27FC236}">
                      <a16:creationId xmlns:a16="http://schemas.microsoft.com/office/drawing/2014/main" id="{3386BEFF-0402-3D42-63D1-4316CF80A9A9}"/>
                    </a:ext>
                  </a:extLst>
                </p:cNvPr>
                <p:cNvPicPr/>
                <p:nvPr/>
              </p:nvPicPr>
              <p:blipFill>
                <a:blip r:embed="rId12"/>
                <a:stretch>
                  <a:fillRect/>
                </a:stretch>
              </p:blipFill>
              <p:spPr>
                <a:xfrm>
                  <a:off x="2778354" y="3344660"/>
                  <a:ext cx="369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BCEB0-A750-7A36-5BEF-6D24214ACD8A}"/>
                    </a:ext>
                  </a:extLst>
                </p14:cNvPr>
                <p14:cNvContentPartPr/>
                <p14:nvPr/>
              </p14:nvContentPartPr>
              <p14:xfrm>
                <a:off x="2696274" y="3180500"/>
                <a:ext cx="382320" cy="93960"/>
              </p14:xfrm>
            </p:contentPart>
          </mc:Choice>
          <mc:Fallback xmlns="">
            <p:pic>
              <p:nvPicPr>
                <p:cNvPr id="11" name="Ink 10">
                  <a:extLst>
                    <a:ext uri="{FF2B5EF4-FFF2-40B4-BE49-F238E27FC236}">
                      <a16:creationId xmlns:a16="http://schemas.microsoft.com/office/drawing/2014/main" id="{B41BCEB0-A750-7A36-5BEF-6D24214ACD8A}"/>
                    </a:ext>
                  </a:extLst>
                </p:cNvPr>
                <p:cNvPicPr/>
                <p:nvPr/>
              </p:nvPicPr>
              <p:blipFill>
                <a:blip r:embed="rId14"/>
                <a:stretch>
                  <a:fillRect/>
                </a:stretch>
              </p:blipFill>
              <p:spPr>
                <a:xfrm>
                  <a:off x="2687634" y="3171500"/>
                  <a:ext cx="399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F5E72F2C-1753-DB0B-7C14-BB213D8CAF20}"/>
                    </a:ext>
                  </a:extLst>
                </p14:cNvPr>
                <p14:cNvContentPartPr/>
                <p14:nvPr/>
              </p14:nvContentPartPr>
              <p14:xfrm>
                <a:off x="3758994" y="2977460"/>
                <a:ext cx="1875600" cy="1297080"/>
              </p14:xfrm>
            </p:contentPart>
          </mc:Choice>
          <mc:Fallback xmlns="">
            <p:pic>
              <p:nvPicPr>
                <p:cNvPr id="14" name="Ink 13">
                  <a:extLst>
                    <a:ext uri="{FF2B5EF4-FFF2-40B4-BE49-F238E27FC236}">
                      <a16:creationId xmlns:a16="http://schemas.microsoft.com/office/drawing/2014/main" id="{F5E72F2C-1753-DB0B-7C14-BB213D8CAF20}"/>
                    </a:ext>
                  </a:extLst>
                </p:cNvPr>
                <p:cNvPicPr/>
                <p:nvPr/>
              </p:nvPicPr>
              <p:blipFill>
                <a:blip r:embed="rId16"/>
                <a:stretch>
                  <a:fillRect/>
                </a:stretch>
              </p:blipFill>
              <p:spPr>
                <a:xfrm>
                  <a:off x="3750354" y="2968460"/>
                  <a:ext cx="1893240" cy="1314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04FC1AE-235A-2297-0C19-8716461F0159}"/>
                    </a:ext>
                  </a:extLst>
                </p14:cNvPr>
                <p14:cNvContentPartPr/>
                <p14:nvPr/>
              </p14:nvContentPartPr>
              <p14:xfrm>
                <a:off x="5548194" y="2626820"/>
                <a:ext cx="1213920" cy="1219320"/>
              </p14:xfrm>
            </p:contentPart>
          </mc:Choice>
          <mc:Fallback xmlns="">
            <p:pic>
              <p:nvPicPr>
                <p:cNvPr id="15" name="Ink 14">
                  <a:extLst>
                    <a:ext uri="{FF2B5EF4-FFF2-40B4-BE49-F238E27FC236}">
                      <a16:creationId xmlns:a16="http://schemas.microsoft.com/office/drawing/2014/main" id="{404FC1AE-235A-2297-0C19-8716461F0159}"/>
                    </a:ext>
                  </a:extLst>
                </p:cNvPr>
                <p:cNvPicPr/>
                <p:nvPr/>
              </p:nvPicPr>
              <p:blipFill>
                <a:blip r:embed="rId18"/>
                <a:stretch>
                  <a:fillRect/>
                </a:stretch>
              </p:blipFill>
              <p:spPr>
                <a:xfrm>
                  <a:off x="5539554" y="2618180"/>
                  <a:ext cx="123156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9E51077F-ACA4-367D-E091-36D121B0DB2E}"/>
                    </a:ext>
                  </a:extLst>
                </p14:cNvPr>
                <p14:cNvContentPartPr/>
                <p14:nvPr/>
              </p14:nvContentPartPr>
              <p14:xfrm>
                <a:off x="7046874" y="2408660"/>
                <a:ext cx="526680" cy="539280"/>
              </p14:xfrm>
            </p:contentPart>
          </mc:Choice>
          <mc:Fallback xmlns="">
            <p:pic>
              <p:nvPicPr>
                <p:cNvPr id="16" name="Ink 15">
                  <a:extLst>
                    <a:ext uri="{FF2B5EF4-FFF2-40B4-BE49-F238E27FC236}">
                      <a16:creationId xmlns:a16="http://schemas.microsoft.com/office/drawing/2014/main" id="{9E51077F-ACA4-367D-E091-36D121B0DB2E}"/>
                    </a:ext>
                  </a:extLst>
                </p:cNvPr>
                <p:cNvPicPr/>
                <p:nvPr/>
              </p:nvPicPr>
              <p:blipFill>
                <a:blip r:embed="rId20"/>
                <a:stretch>
                  <a:fillRect/>
                </a:stretch>
              </p:blipFill>
              <p:spPr>
                <a:xfrm>
                  <a:off x="7038234" y="2400020"/>
                  <a:ext cx="5443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4BB9404D-9A56-9984-0086-5252F6AECFBB}"/>
                    </a:ext>
                  </a:extLst>
                </p14:cNvPr>
                <p14:cNvContentPartPr/>
                <p14:nvPr/>
              </p14:nvContentPartPr>
              <p14:xfrm>
                <a:off x="7787394" y="2631860"/>
                <a:ext cx="385560" cy="27000"/>
              </p14:xfrm>
            </p:contentPart>
          </mc:Choice>
          <mc:Fallback xmlns="">
            <p:pic>
              <p:nvPicPr>
                <p:cNvPr id="17" name="Ink 16">
                  <a:extLst>
                    <a:ext uri="{FF2B5EF4-FFF2-40B4-BE49-F238E27FC236}">
                      <a16:creationId xmlns:a16="http://schemas.microsoft.com/office/drawing/2014/main" id="{4BB9404D-9A56-9984-0086-5252F6AECFBB}"/>
                    </a:ext>
                  </a:extLst>
                </p:cNvPr>
                <p:cNvPicPr/>
                <p:nvPr/>
              </p:nvPicPr>
              <p:blipFill>
                <a:blip r:embed="rId22"/>
                <a:stretch>
                  <a:fillRect/>
                </a:stretch>
              </p:blipFill>
              <p:spPr>
                <a:xfrm>
                  <a:off x="7778754" y="2622860"/>
                  <a:ext cx="403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591BEB27-3436-6D83-6BC2-DF22FCF830A1}"/>
                    </a:ext>
                  </a:extLst>
                </p14:cNvPr>
                <p14:cNvContentPartPr/>
                <p14:nvPr/>
              </p14:nvContentPartPr>
              <p14:xfrm>
                <a:off x="7798194" y="2799260"/>
                <a:ext cx="349200" cy="33840"/>
              </p14:xfrm>
            </p:contentPart>
          </mc:Choice>
          <mc:Fallback xmlns="">
            <p:pic>
              <p:nvPicPr>
                <p:cNvPr id="18" name="Ink 17">
                  <a:extLst>
                    <a:ext uri="{FF2B5EF4-FFF2-40B4-BE49-F238E27FC236}">
                      <a16:creationId xmlns:a16="http://schemas.microsoft.com/office/drawing/2014/main" id="{591BEB27-3436-6D83-6BC2-DF22FCF830A1}"/>
                    </a:ext>
                  </a:extLst>
                </p:cNvPr>
                <p:cNvPicPr/>
                <p:nvPr/>
              </p:nvPicPr>
              <p:blipFill>
                <a:blip r:embed="rId24"/>
                <a:stretch>
                  <a:fillRect/>
                </a:stretch>
              </p:blipFill>
              <p:spPr>
                <a:xfrm>
                  <a:off x="7789194" y="2790620"/>
                  <a:ext cx="366840" cy="51480"/>
                </a:xfrm>
                <a:prstGeom prst="rect">
                  <a:avLst/>
                </a:prstGeom>
              </p:spPr>
            </p:pic>
          </mc:Fallback>
        </mc:AlternateContent>
      </p:grpSp>
      <p:grpSp>
        <p:nvGrpSpPr>
          <p:cNvPr id="26" name="Group 25">
            <a:extLst>
              <a:ext uri="{FF2B5EF4-FFF2-40B4-BE49-F238E27FC236}">
                <a16:creationId xmlns:a16="http://schemas.microsoft.com/office/drawing/2014/main" id="{CB357713-A80C-A0B4-3E94-55DA2F048649}"/>
              </a:ext>
            </a:extLst>
          </p:cNvPr>
          <p:cNvGrpSpPr/>
          <p:nvPr/>
        </p:nvGrpSpPr>
        <p:grpSpPr>
          <a:xfrm>
            <a:off x="8131914" y="4273460"/>
            <a:ext cx="1699920" cy="1174680"/>
            <a:chOff x="8131914" y="4273460"/>
            <a:chExt cx="1699920" cy="1174680"/>
          </a:xfrm>
        </p:grpSpPr>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0D56C8B5-53DF-CA63-DB9F-9C02A771FA74}"/>
                    </a:ext>
                  </a:extLst>
                </p14:cNvPr>
                <p14:cNvContentPartPr/>
                <p14:nvPr/>
              </p14:nvContentPartPr>
              <p14:xfrm>
                <a:off x="8131914" y="4273460"/>
                <a:ext cx="1207080" cy="1174680"/>
              </p14:xfrm>
            </p:contentPart>
          </mc:Choice>
          <mc:Fallback xmlns="">
            <p:pic>
              <p:nvPicPr>
                <p:cNvPr id="21" name="Ink 20">
                  <a:extLst>
                    <a:ext uri="{FF2B5EF4-FFF2-40B4-BE49-F238E27FC236}">
                      <a16:creationId xmlns:a16="http://schemas.microsoft.com/office/drawing/2014/main" id="{0D56C8B5-53DF-CA63-DB9F-9C02A771FA74}"/>
                    </a:ext>
                  </a:extLst>
                </p:cNvPr>
                <p:cNvPicPr/>
                <p:nvPr/>
              </p:nvPicPr>
              <p:blipFill>
                <a:blip r:embed="rId26"/>
                <a:stretch>
                  <a:fillRect/>
                </a:stretch>
              </p:blipFill>
              <p:spPr>
                <a:xfrm>
                  <a:off x="8123274" y="4264820"/>
                  <a:ext cx="1224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E2B9FB0-7CD6-85B4-9030-4AC342142774}"/>
                    </a:ext>
                  </a:extLst>
                </p14:cNvPr>
                <p14:cNvContentPartPr/>
                <p14:nvPr/>
              </p14:nvContentPartPr>
              <p14:xfrm>
                <a:off x="9391194" y="4814900"/>
                <a:ext cx="235800" cy="310680"/>
              </p14:xfrm>
            </p:contentPart>
          </mc:Choice>
          <mc:Fallback xmlns="">
            <p:pic>
              <p:nvPicPr>
                <p:cNvPr id="22" name="Ink 21">
                  <a:extLst>
                    <a:ext uri="{FF2B5EF4-FFF2-40B4-BE49-F238E27FC236}">
                      <a16:creationId xmlns:a16="http://schemas.microsoft.com/office/drawing/2014/main" id="{BE2B9FB0-7CD6-85B4-9030-4AC342142774}"/>
                    </a:ext>
                  </a:extLst>
                </p:cNvPr>
                <p:cNvPicPr/>
                <p:nvPr/>
              </p:nvPicPr>
              <p:blipFill>
                <a:blip r:embed="rId28"/>
                <a:stretch>
                  <a:fillRect/>
                </a:stretch>
              </p:blipFill>
              <p:spPr>
                <a:xfrm>
                  <a:off x="9382554" y="4805900"/>
                  <a:ext cx="2534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A7A522B7-00AC-775B-8A9C-A17B4CDCE49F}"/>
                    </a:ext>
                  </a:extLst>
                </p14:cNvPr>
                <p14:cNvContentPartPr/>
                <p14:nvPr/>
              </p14:nvContentPartPr>
              <p14:xfrm>
                <a:off x="9551394" y="4659740"/>
                <a:ext cx="280440" cy="769680"/>
              </p14:xfrm>
            </p:contentPart>
          </mc:Choice>
          <mc:Fallback xmlns="">
            <p:pic>
              <p:nvPicPr>
                <p:cNvPr id="23" name="Ink 22">
                  <a:extLst>
                    <a:ext uri="{FF2B5EF4-FFF2-40B4-BE49-F238E27FC236}">
                      <a16:creationId xmlns:a16="http://schemas.microsoft.com/office/drawing/2014/main" id="{A7A522B7-00AC-775B-8A9C-A17B4CDCE49F}"/>
                    </a:ext>
                  </a:extLst>
                </p:cNvPr>
                <p:cNvPicPr/>
                <p:nvPr/>
              </p:nvPicPr>
              <p:blipFill>
                <a:blip r:embed="rId30"/>
                <a:stretch>
                  <a:fillRect/>
                </a:stretch>
              </p:blipFill>
              <p:spPr>
                <a:xfrm>
                  <a:off x="9542754" y="4650740"/>
                  <a:ext cx="298080" cy="78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 name="Ink 1">
                <a:extLst>
                  <a:ext uri="{FF2B5EF4-FFF2-40B4-BE49-F238E27FC236}">
                    <a16:creationId xmlns:a16="http://schemas.microsoft.com/office/drawing/2014/main" id="{80F69EDF-8996-4D57-9DC8-84F84AABF6D1}"/>
                  </a:ext>
                </a:extLst>
              </p14:cNvPr>
              <p14:cNvContentPartPr/>
              <p14:nvPr/>
            </p14:nvContentPartPr>
            <p14:xfrm>
              <a:off x="3467034" y="2787020"/>
              <a:ext cx="47520" cy="774360"/>
            </p14:xfrm>
          </p:contentPart>
        </mc:Choice>
        <mc:Fallback xmlns="">
          <p:pic>
            <p:nvPicPr>
              <p:cNvPr id="2" name="Ink 1">
                <a:extLst>
                  <a:ext uri="{FF2B5EF4-FFF2-40B4-BE49-F238E27FC236}">
                    <a16:creationId xmlns:a16="http://schemas.microsoft.com/office/drawing/2014/main" id="{80F69EDF-8996-4D57-9DC8-84F84AABF6D1}"/>
                  </a:ext>
                </a:extLst>
              </p:cNvPr>
              <p:cNvPicPr/>
              <p:nvPr/>
            </p:nvPicPr>
            <p:blipFill>
              <a:blip r:embed="rId32"/>
              <a:stretch>
                <a:fillRect/>
              </a:stretch>
            </p:blipFill>
            <p:spPr>
              <a:xfrm>
                <a:off x="3458394" y="2778020"/>
                <a:ext cx="6516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5846840A-408E-C47E-6247-1B3BF42DBAC6}"/>
                  </a:ext>
                </a:extLst>
              </p14:cNvPr>
              <p14:cNvContentPartPr/>
              <p14:nvPr/>
            </p14:nvContentPartPr>
            <p14:xfrm>
              <a:off x="8490300" y="2391800"/>
              <a:ext cx="64800" cy="681120"/>
            </p14:xfrm>
          </p:contentPart>
        </mc:Choice>
        <mc:Fallback xmlns="">
          <p:pic>
            <p:nvPicPr>
              <p:cNvPr id="28" name="Ink 27">
                <a:extLst>
                  <a:ext uri="{FF2B5EF4-FFF2-40B4-BE49-F238E27FC236}">
                    <a16:creationId xmlns:a16="http://schemas.microsoft.com/office/drawing/2014/main" id="{5846840A-408E-C47E-6247-1B3BF42DBAC6}"/>
                  </a:ext>
                </a:extLst>
              </p:cNvPr>
              <p:cNvPicPr/>
              <p:nvPr/>
            </p:nvPicPr>
            <p:blipFill>
              <a:blip r:embed="rId36"/>
              <a:stretch>
                <a:fillRect/>
              </a:stretch>
            </p:blipFill>
            <p:spPr>
              <a:xfrm>
                <a:off x="8481300" y="2382800"/>
                <a:ext cx="82440" cy="698760"/>
              </a:xfrm>
              <a:prstGeom prst="rect">
                <a:avLst/>
              </a:prstGeom>
            </p:spPr>
          </p:pic>
        </mc:Fallback>
      </mc:AlternateContent>
      <p:grpSp>
        <p:nvGrpSpPr>
          <p:cNvPr id="24" name="Group 23">
            <a:extLst>
              <a:ext uri="{FF2B5EF4-FFF2-40B4-BE49-F238E27FC236}">
                <a16:creationId xmlns:a16="http://schemas.microsoft.com/office/drawing/2014/main" id="{E97263DB-DBB9-01D3-B5AD-CDA84F7B0C5E}"/>
              </a:ext>
            </a:extLst>
          </p:cNvPr>
          <p:cNvGrpSpPr/>
          <p:nvPr/>
        </p:nvGrpSpPr>
        <p:grpSpPr>
          <a:xfrm>
            <a:off x="9947660" y="5259460"/>
            <a:ext cx="237600" cy="205200"/>
            <a:chOff x="9947660" y="5259460"/>
            <a:chExt cx="237600" cy="205200"/>
          </a:xfrm>
        </p:grpSpPr>
        <mc:AlternateContent xmlns:mc="http://schemas.openxmlformats.org/markup-compatibility/2006" xmlns:p14="http://schemas.microsoft.com/office/powerpoint/2010/main">
          <mc:Choice Requires="p14">
            <p:contentPart p14:bwMode="auto" r:id="rId37">
              <p14:nvContentPartPr>
                <p14:cNvPr id="12" name="Ink 11">
                  <a:extLst>
                    <a:ext uri="{FF2B5EF4-FFF2-40B4-BE49-F238E27FC236}">
                      <a16:creationId xmlns:a16="http://schemas.microsoft.com/office/drawing/2014/main" id="{C87AE82C-A07E-3AEA-44C1-C94744419741}"/>
                    </a:ext>
                  </a:extLst>
                </p14:cNvPr>
                <p14:cNvContentPartPr/>
                <p14:nvPr/>
              </p14:nvContentPartPr>
              <p14:xfrm>
                <a:off x="9947660" y="5259460"/>
                <a:ext cx="174960" cy="194760"/>
              </p14:xfrm>
            </p:contentPart>
          </mc:Choice>
          <mc:Fallback xmlns="">
            <p:pic>
              <p:nvPicPr>
                <p:cNvPr id="12" name="Ink 11">
                  <a:extLst>
                    <a:ext uri="{FF2B5EF4-FFF2-40B4-BE49-F238E27FC236}">
                      <a16:creationId xmlns:a16="http://schemas.microsoft.com/office/drawing/2014/main" id="{C87AE82C-A07E-3AEA-44C1-C94744419741}"/>
                    </a:ext>
                  </a:extLst>
                </p:cNvPr>
                <p:cNvPicPr/>
                <p:nvPr/>
              </p:nvPicPr>
              <p:blipFill>
                <a:blip r:embed="rId38"/>
                <a:stretch>
                  <a:fillRect/>
                </a:stretch>
              </p:blipFill>
              <p:spPr>
                <a:xfrm>
                  <a:off x="9939020" y="5250820"/>
                  <a:ext cx="192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B04636-9E15-A789-1E13-27A74AA0338C}"/>
                    </a:ext>
                  </a:extLst>
                </p14:cNvPr>
                <p14:cNvContentPartPr/>
                <p14:nvPr/>
              </p14:nvContentPartPr>
              <p14:xfrm>
                <a:off x="10175180" y="5305180"/>
                <a:ext cx="10080" cy="159480"/>
              </p14:xfrm>
            </p:contentPart>
          </mc:Choice>
          <mc:Fallback xmlns="">
            <p:pic>
              <p:nvPicPr>
                <p:cNvPr id="19" name="Ink 18">
                  <a:extLst>
                    <a:ext uri="{FF2B5EF4-FFF2-40B4-BE49-F238E27FC236}">
                      <a16:creationId xmlns:a16="http://schemas.microsoft.com/office/drawing/2014/main" id="{CBB04636-9E15-A789-1E13-27A74AA0338C}"/>
                    </a:ext>
                  </a:extLst>
                </p:cNvPr>
                <p:cNvPicPr/>
                <p:nvPr/>
              </p:nvPicPr>
              <p:blipFill>
                <a:blip r:embed="rId40"/>
                <a:stretch>
                  <a:fillRect/>
                </a:stretch>
              </p:blipFill>
              <p:spPr>
                <a:xfrm>
                  <a:off x="10166540" y="5296180"/>
                  <a:ext cx="2772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B07028B6-7100-C59B-DAE9-E09E9AB51CF7}"/>
                  </a:ext>
                </a:extLst>
              </p14:cNvPr>
              <p14:cNvContentPartPr/>
              <p14:nvPr/>
            </p14:nvContentPartPr>
            <p14:xfrm>
              <a:off x="9777020" y="5219860"/>
              <a:ext cx="6120" cy="230400"/>
            </p14:xfrm>
          </p:contentPart>
        </mc:Choice>
        <mc:Fallback xmlns="">
          <p:pic>
            <p:nvPicPr>
              <p:cNvPr id="25" name="Ink 24">
                <a:extLst>
                  <a:ext uri="{FF2B5EF4-FFF2-40B4-BE49-F238E27FC236}">
                    <a16:creationId xmlns:a16="http://schemas.microsoft.com/office/drawing/2014/main" id="{B07028B6-7100-C59B-DAE9-E09E9AB51CF7}"/>
                  </a:ext>
                </a:extLst>
              </p:cNvPr>
              <p:cNvPicPr/>
              <p:nvPr/>
            </p:nvPicPr>
            <p:blipFill>
              <a:blip r:embed="rId42"/>
              <a:stretch>
                <a:fillRect/>
              </a:stretch>
            </p:blipFill>
            <p:spPr>
              <a:xfrm>
                <a:off x="9768380" y="5211220"/>
                <a:ext cx="23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DDE7D356-773C-CB3A-3568-59AECF132312}"/>
                  </a:ext>
                </a:extLst>
              </p14:cNvPr>
              <p14:cNvContentPartPr/>
              <p14:nvPr/>
            </p14:nvContentPartPr>
            <p14:xfrm>
              <a:off x="367340" y="5935540"/>
              <a:ext cx="241200" cy="349560"/>
            </p14:xfrm>
          </p:contentPart>
        </mc:Choice>
        <mc:Fallback xmlns="">
          <p:pic>
            <p:nvPicPr>
              <p:cNvPr id="29" name="Ink 28">
                <a:extLst>
                  <a:ext uri="{FF2B5EF4-FFF2-40B4-BE49-F238E27FC236}">
                    <a16:creationId xmlns:a16="http://schemas.microsoft.com/office/drawing/2014/main" id="{DDE7D356-773C-CB3A-3568-59AECF132312}"/>
                  </a:ext>
                </a:extLst>
              </p:cNvPr>
              <p:cNvPicPr/>
              <p:nvPr/>
            </p:nvPicPr>
            <p:blipFill>
              <a:blip r:embed="rId44"/>
              <a:stretch>
                <a:fillRect/>
              </a:stretch>
            </p:blipFill>
            <p:spPr>
              <a:xfrm>
                <a:off x="358340" y="5926900"/>
                <a:ext cx="2588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7FBBEC65-3675-5932-5F58-68C6E3931584}"/>
                  </a:ext>
                </a:extLst>
              </p14:cNvPr>
              <p14:cNvContentPartPr/>
              <p14:nvPr/>
            </p14:nvContentPartPr>
            <p14:xfrm>
              <a:off x="576860" y="5832220"/>
              <a:ext cx="299520" cy="732960"/>
            </p14:xfrm>
          </p:contentPart>
        </mc:Choice>
        <mc:Fallback xmlns="">
          <p:pic>
            <p:nvPicPr>
              <p:cNvPr id="30" name="Ink 29">
                <a:extLst>
                  <a:ext uri="{FF2B5EF4-FFF2-40B4-BE49-F238E27FC236}">
                    <a16:creationId xmlns:a16="http://schemas.microsoft.com/office/drawing/2014/main" id="{7FBBEC65-3675-5932-5F58-68C6E3931584}"/>
                  </a:ext>
                </a:extLst>
              </p:cNvPr>
              <p:cNvPicPr/>
              <p:nvPr/>
            </p:nvPicPr>
            <p:blipFill>
              <a:blip r:embed="rId46"/>
              <a:stretch>
                <a:fillRect/>
              </a:stretch>
            </p:blipFill>
            <p:spPr>
              <a:xfrm>
                <a:off x="567860" y="5823580"/>
                <a:ext cx="31716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C5F1283A-4DA8-E865-4E7E-5E10434E6CDA}"/>
                  </a:ext>
                </a:extLst>
              </p14:cNvPr>
              <p14:cNvContentPartPr/>
              <p14:nvPr/>
            </p14:nvContentPartPr>
            <p14:xfrm>
              <a:off x="791060" y="6368260"/>
              <a:ext cx="228240" cy="240480"/>
            </p14:xfrm>
          </p:contentPart>
        </mc:Choice>
        <mc:Fallback xmlns="">
          <p:pic>
            <p:nvPicPr>
              <p:cNvPr id="31" name="Ink 30">
                <a:extLst>
                  <a:ext uri="{FF2B5EF4-FFF2-40B4-BE49-F238E27FC236}">
                    <a16:creationId xmlns:a16="http://schemas.microsoft.com/office/drawing/2014/main" id="{C5F1283A-4DA8-E865-4E7E-5E10434E6CDA}"/>
                  </a:ext>
                </a:extLst>
              </p:cNvPr>
              <p:cNvPicPr/>
              <p:nvPr/>
            </p:nvPicPr>
            <p:blipFill>
              <a:blip r:embed="rId48"/>
              <a:stretch>
                <a:fillRect/>
              </a:stretch>
            </p:blipFill>
            <p:spPr>
              <a:xfrm>
                <a:off x="782420" y="6359620"/>
                <a:ext cx="24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16E13ED-32BB-2B78-E553-C357CACC1D88}"/>
                  </a:ext>
                </a:extLst>
              </p14:cNvPr>
              <p14:cNvContentPartPr/>
              <p14:nvPr/>
            </p14:nvContentPartPr>
            <p14:xfrm>
              <a:off x="1218740" y="6335140"/>
              <a:ext cx="244440" cy="262440"/>
            </p14:xfrm>
          </p:contentPart>
        </mc:Choice>
        <mc:Fallback xmlns="">
          <p:pic>
            <p:nvPicPr>
              <p:cNvPr id="32" name="Ink 31">
                <a:extLst>
                  <a:ext uri="{FF2B5EF4-FFF2-40B4-BE49-F238E27FC236}">
                    <a16:creationId xmlns:a16="http://schemas.microsoft.com/office/drawing/2014/main" id="{716E13ED-32BB-2B78-E553-C357CACC1D88}"/>
                  </a:ext>
                </a:extLst>
              </p:cNvPr>
              <p:cNvPicPr/>
              <p:nvPr/>
            </p:nvPicPr>
            <p:blipFill>
              <a:blip r:embed="rId50"/>
              <a:stretch>
                <a:fillRect/>
              </a:stretch>
            </p:blipFill>
            <p:spPr>
              <a:xfrm>
                <a:off x="1210100" y="6326500"/>
                <a:ext cx="262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415C976A-A6BA-4772-F124-66D39B403943}"/>
                  </a:ext>
                </a:extLst>
              </p14:cNvPr>
              <p14:cNvContentPartPr/>
              <p14:nvPr/>
            </p14:nvContentPartPr>
            <p14:xfrm>
              <a:off x="1544900" y="6483460"/>
              <a:ext cx="207360" cy="207720"/>
            </p14:xfrm>
          </p:contentPart>
        </mc:Choice>
        <mc:Fallback xmlns="">
          <p:pic>
            <p:nvPicPr>
              <p:cNvPr id="33" name="Ink 32">
                <a:extLst>
                  <a:ext uri="{FF2B5EF4-FFF2-40B4-BE49-F238E27FC236}">
                    <a16:creationId xmlns:a16="http://schemas.microsoft.com/office/drawing/2014/main" id="{415C976A-A6BA-4772-F124-66D39B403943}"/>
                  </a:ext>
                </a:extLst>
              </p:cNvPr>
              <p:cNvPicPr/>
              <p:nvPr/>
            </p:nvPicPr>
            <p:blipFill>
              <a:blip r:embed="rId52"/>
              <a:stretch>
                <a:fillRect/>
              </a:stretch>
            </p:blipFill>
            <p:spPr>
              <a:xfrm>
                <a:off x="1536260" y="6474820"/>
                <a:ext cx="225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6AEC7F4B-8CAD-0F0E-642B-8EDE20ED0775}"/>
                  </a:ext>
                </a:extLst>
              </p14:cNvPr>
              <p14:cNvContentPartPr/>
              <p14:nvPr/>
            </p14:nvContentPartPr>
            <p14:xfrm>
              <a:off x="1569380" y="5636380"/>
              <a:ext cx="1435680" cy="600480"/>
            </p14:xfrm>
          </p:contentPart>
        </mc:Choice>
        <mc:Fallback xmlns="">
          <p:pic>
            <p:nvPicPr>
              <p:cNvPr id="49" name="Ink 48">
                <a:extLst>
                  <a:ext uri="{FF2B5EF4-FFF2-40B4-BE49-F238E27FC236}">
                    <a16:creationId xmlns:a16="http://schemas.microsoft.com/office/drawing/2014/main" id="{6AEC7F4B-8CAD-0F0E-642B-8EDE20ED0775}"/>
                  </a:ext>
                </a:extLst>
              </p:cNvPr>
              <p:cNvPicPr/>
              <p:nvPr/>
            </p:nvPicPr>
            <p:blipFill>
              <a:blip r:embed="rId54"/>
              <a:stretch>
                <a:fillRect/>
              </a:stretch>
            </p:blipFill>
            <p:spPr>
              <a:xfrm>
                <a:off x="1560740" y="5627740"/>
                <a:ext cx="1453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8F8B9A3C-C98F-6BBD-E5B6-B81BE9A1B71B}"/>
                  </a:ext>
                </a:extLst>
              </p14:cNvPr>
              <p14:cNvContentPartPr/>
              <p14:nvPr/>
            </p14:nvContentPartPr>
            <p14:xfrm>
              <a:off x="1246460" y="5143900"/>
              <a:ext cx="456840" cy="449280"/>
            </p14:xfrm>
          </p:contentPart>
        </mc:Choice>
        <mc:Fallback xmlns="">
          <p:pic>
            <p:nvPicPr>
              <p:cNvPr id="50" name="Ink 49">
                <a:extLst>
                  <a:ext uri="{FF2B5EF4-FFF2-40B4-BE49-F238E27FC236}">
                    <a16:creationId xmlns:a16="http://schemas.microsoft.com/office/drawing/2014/main" id="{8F8B9A3C-C98F-6BBD-E5B6-B81BE9A1B71B}"/>
                  </a:ext>
                </a:extLst>
              </p:cNvPr>
              <p:cNvPicPr/>
              <p:nvPr/>
            </p:nvPicPr>
            <p:blipFill>
              <a:blip r:embed="rId56"/>
              <a:stretch>
                <a:fillRect/>
              </a:stretch>
            </p:blipFill>
            <p:spPr>
              <a:xfrm>
                <a:off x="1237820" y="5135260"/>
                <a:ext cx="4744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321A6B09-ED42-C75C-D563-FBCF764590DC}"/>
                  </a:ext>
                </a:extLst>
              </p14:cNvPr>
              <p14:cNvContentPartPr/>
              <p14:nvPr/>
            </p14:nvContentPartPr>
            <p14:xfrm>
              <a:off x="1999580" y="5078020"/>
              <a:ext cx="36000" cy="392760"/>
            </p14:xfrm>
          </p:contentPart>
        </mc:Choice>
        <mc:Fallback xmlns="">
          <p:pic>
            <p:nvPicPr>
              <p:cNvPr id="51" name="Ink 50">
                <a:extLst>
                  <a:ext uri="{FF2B5EF4-FFF2-40B4-BE49-F238E27FC236}">
                    <a16:creationId xmlns:a16="http://schemas.microsoft.com/office/drawing/2014/main" id="{321A6B09-ED42-C75C-D563-FBCF764590DC}"/>
                  </a:ext>
                </a:extLst>
              </p:cNvPr>
              <p:cNvPicPr/>
              <p:nvPr/>
            </p:nvPicPr>
            <p:blipFill>
              <a:blip r:embed="rId58"/>
              <a:stretch>
                <a:fillRect/>
              </a:stretch>
            </p:blipFill>
            <p:spPr>
              <a:xfrm>
                <a:off x="1990940" y="5069380"/>
                <a:ext cx="536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AFEF7E8E-DF08-76C2-EBA9-959AAB863B43}"/>
                  </a:ext>
                </a:extLst>
              </p14:cNvPr>
              <p14:cNvContentPartPr/>
              <p14:nvPr/>
            </p14:nvContentPartPr>
            <p14:xfrm>
              <a:off x="2180660" y="4929700"/>
              <a:ext cx="22320" cy="434880"/>
            </p14:xfrm>
          </p:contentPart>
        </mc:Choice>
        <mc:Fallback xmlns="">
          <p:pic>
            <p:nvPicPr>
              <p:cNvPr id="52" name="Ink 51">
                <a:extLst>
                  <a:ext uri="{FF2B5EF4-FFF2-40B4-BE49-F238E27FC236}">
                    <a16:creationId xmlns:a16="http://schemas.microsoft.com/office/drawing/2014/main" id="{AFEF7E8E-DF08-76C2-EBA9-959AAB863B43}"/>
                  </a:ext>
                </a:extLst>
              </p:cNvPr>
              <p:cNvPicPr/>
              <p:nvPr/>
            </p:nvPicPr>
            <p:blipFill>
              <a:blip r:embed="rId60"/>
              <a:stretch>
                <a:fillRect/>
              </a:stretch>
            </p:blipFill>
            <p:spPr>
              <a:xfrm>
                <a:off x="2171660" y="4921060"/>
                <a:ext cx="3996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E35FD302-B654-23C3-9204-60AAA68760D3}"/>
                  </a:ext>
                </a:extLst>
              </p14:cNvPr>
              <p14:cNvContentPartPr/>
              <p14:nvPr/>
            </p14:nvContentPartPr>
            <p14:xfrm>
              <a:off x="2144660" y="5012860"/>
              <a:ext cx="274680" cy="57600"/>
            </p14:xfrm>
          </p:contentPart>
        </mc:Choice>
        <mc:Fallback xmlns="">
          <p:pic>
            <p:nvPicPr>
              <p:cNvPr id="53" name="Ink 52">
                <a:extLst>
                  <a:ext uri="{FF2B5EF4-FFF2-40B4-BE49-F238E27FC236}">
                    <a16:creationId xmlns:a16="http://schemas.microsoft.com/office/drawing/2014/main" id="{E35FD302-B654-23C3-9204-60AAA68760D3}"/>
                  </a:ext>
                </a:extLst>
              </p:cNvPr>
              <p:cNvPicPr/>
              <p:nvPr/>
            </p:nvPicPr>
            <p:blipFill>
              <a:blip r:embed="rId62"/>
              <a:stretch>
                <a:fillRect/>
              </a:stretch>
            </p:blipFill>
            <p:spPr>
              <a:xfrm>
                <a:off x="2135660" y="5003860"/>
                <a:ext cx="292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17D4F9CE-D49C-B4F5-B65B-3686A56ABE91}"/>
                  </a:ext>
                </a:extLst>
              </p14:cNvPr>
              <p14:cNvContentPartPr/>
              <p14:nvPr/>
            </p14:nvContentPartPr>
            <p14:xfrm>
              <a:off x="2115860" y="5192500"/>
              <a:ext cx="385920" cy="123840"/>
            </p14:xfrm>
          </p:contentPart>
        </mc:Choice>
        <mc:Fallback xmlns="">
          <p:pic>
            <p:nvPicPr>
              <p:cNvPr id="54" name="Ink 53">
                <a:extLst>
                  <a:ext uri="{FF2B5EF4-FFF2-40B4-BE49-F238E27FC236}">
                    <a16:creationId xmlns:a16="http://schemas.microsoft.com/office/drawing/2014/main" id="{17D4F9CE-D49C-B4F5-B65B-3686A56ABE91}"/>
                  </a:ext>
                </a:extLst>
              </p:cNvPr>
              <p:cNvPicPr/>
              <p:nvPr/>
            </p:nvPicPr>
            <p:blipFill>
              <a:blip r:embed="rId64"/>
              <a:stretch>
                <a:fillRect/>
              </a:stretch>
            </p:blipFill>
            <p:spPr>
              <a:xfrm>
                <a:off x="2106860" y="5183500"/>
                <a:ext cx="40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8CF57F96-3AC0-1A9B-4DE8-5853106AE97E}"/>
                  </a:ext>
                </a:extLst>
              </p14:cNvPr>
              <p14:cNvContentPartPr/>
              <p14:nvPr/>
            </p14:nvContentPartPr>
            <p14:xfrm>
              <a:off x="2148980" y="5372140"/>
              <a:ext cx="297720" cy="69120"/>
            </p14:xfrm>
          </p:contentPart>
        </mc:Choice>
        <mc:Fallback xmlns="">
          <p:pic>
            <p:nvPicPr>
              <p:cNvPr id="55" name="Ink 54">
                <a:extLst>
                  <a:ext uri="{FF2B5EF4-FFF2-40B4-BE49-F238E27FC236}">
                    <a16:creationId xmlns:a16="http://schemas.microsoft.com/office/drawing/2014/main" id="{8CF57F96-3AC0-1A9B-4DE8-5853106AE97E}"/>
                  </a:ext>
                </a:extLst>
              </p:cNvPr>
              <p:cNvPicPr/>
              <p:nvPr/>
            </p:nvPicPr>
            <p:blipFill>
              <a:blip r:embed="rId66"/>
              <a:stretch>
                <a:fillRect/>
              </a:stretch>
            </p:blipFill>
            <p:spPr>
              <a:xfrm>
                <a:off x="2139980" y="5363140"/>
                <a:ext cx="31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Ink 55">
                <a:extLst>
                  <a:ext uri="{FF2B5EF4-FFF2-40B4-BE49-F238E27FC236}">
                    <a16:creationId xmlns:a16="http://schemas.microsoft.com/office/drawing/2014/main" id="{F476CFA4-2C41-8F7B-22F7-96BB462E436D}"/>
                  </a:ext>
                </a:extLst>
              </p14:cNvPr>
              <p14:cNvContentPartPr/>
              <p14:nvPr/>
            </p14:nvContentPartPr>
            <p14:xfrm>
              <a:off x="2570180" y="5305180"/>
              <a:ext cx="224280" cy="186120"/>
            </p14:xfrm>
          </p:contentPart>
        </mc:Choice>
        <mc:Fallback xmlns="">
          <p:pic>
            <p:nvPicPr>
              <p:cNvPr id="56" name="Ink 55">
                <a:extLst>
                  <a:ext uri="{FF2B5EF4-FFF2-40B4-BE49-F238E27FC236}">
                    <a16:creationId xmlns:a16="http://schemas.microsoft.com/office/drawing/2014/main" id="{F476CFA4-2C41-8F7B-22F7-96BB462E436D}"/>
                  </a:ext>
                </a:extLst>
              </p:cNvPr>
              <p:cNvPicPr/>
              <p:nvPr/>
            </p:nvPicPr>
            <p:blipFill>
              <a:blip r:embed="rId68"/>
              <a:stretch>
                <a:fillRect/>
              </a:stretch>
            </p:blipFill>
            <p:spPr>
              <a:xfrm>
                <a:off x="2561180" y="5296180"/>
                <a:ext cx="241920" cy="203760"/>
              </a:xfrm>
              <a:prstGeom prst="rect">
                <a:avLst/>
              </a:prstGeom>
            </p:spPr>
          </p:pic>
        </mc:Fallback>
      </mc:AlternateContent>
      <p:grpSp>
        <p:nvGrpSpPr>
          <p:cNvPr id="68" name="Group 67">
            <a:extLst>
              <a:ext uri="{FF2B5EF4-FFF2-40B4-BE49-F238E27FC236}">
                <a16:creationId xmlns:a16="http://schemas.microsoft.com/office/drawing/2014/main" id="{2411A5AB-0155-72CB-6114-8B17DF3E5A21}"/>
              </a:ext>
            </a:extLst>
          </p:cNvPr>
          <p:cNvGrpSpPr/>
          <p:nvPr/>
        </p:nvGrpSpPr>
        <p:grpSpPr>
          <a:xfrm>
            <a:off x="3185780" y="4745020"/>
            <a:ext cx="4050000" cy="1945080"/>
            <a:chOff x="3185780" y="4745020"/>
            <a:chExt cx="4050000" cy="194508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A4362DEF-95EA-3A94-8D17-63596E394451}"/>
                    </a:ext>
                  </a:extLst>
                </p14:cNvPr>
                <p14:cNvContentPartPr/>
                <p14:nvPr/>
              </p14:nvContentPartPr>
              <p14:xfrm>
                <a:off x="5828540" y="6046780"/>
                <a:ext cx="315720" cy="281880"/>
              </p14:xfrm>
            </p:contentPart>
          </mc:Choice>
          <mc:Fallback xmlns="">
            <p:pic>
              <p:nvPicPr>
                <p:cNvPr id="42" name="Ink 41">
                  <a:extLst>
                    <a:ext uri="{FF2B5EF4-FFF2-40B4-BE49-F238E27FC236}">
                      <a16:creationId xmlns:a16="http://schemas.microsoft.com/office/drawing/2014/main" id="{A4362DEF-95EA-3A94-8D17-63596E394451}"/>
                    </a:ext>
                  </a:extLst>
                </p:cNvPr>
                <p:cNvPicPr/>
                <p:nvPr/>
              </p:nvPicPr>
              <p:blipFill>
                <a:blip r:embed="rId70"/>
                <a:stretch>
                  <a:fillRect/>
                </a:stretch>
              </p:blipFill>
              <p:spPr>
                <a:xfrm>
                  <a:off x="5819540" y="6038140"/>
                  <a:ext cx="333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02C602A7-F483-A89B-2487-7C12441721E3}"/>
                    </a:ext>
                  </a:extLst>
                </p14:cNvPr>
                <p14:cNvContentPartPr/>
                <p14:nvPr/>
              </p14:nvContentPartPr>
              <p14:xfrm>
                <a:off x="6036980" y="5964340"/>
                <a:ext cx="344160" cy="699480"/>
              </p14:xfrm>
            </p:contentPart>
          </mc:Choice>
          <mc:Fallback xmlns="">
            <p:pic>
              <p:nvPicPr>
                <p:cNvPr id="43" name="Ink 42">
                  <a:extLst>
                    <a:ext uri="{FF2B5EF4-FFF2-40B4-BE49-F238E27FC236}">
                      <a16:creationId xmlns:a16="http://schemas.microsoft.com/office/drawing/2014/main" id="{02C602A7-F483-A89B-2487-7C12441721E3}"/>
                    </a:ext>
                  </a:extLst>
                </p:cNvPr>
                <p:cNvPicPr/>
                <p:nvPr/>
              </p:nvPicPr>
              <p:blipFill>
                <a:blip r:embed="rId72"/>
                <a:stretch>
                  <a:fillRect/>
                </a:stretch>
              </p:blipFill>
              <p:spPr>
                <a:xfrm>
                  <a:off x="6028340" y="5955700"/>
                  <a:ext cx="36180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E4E43C90-6368-3FE1-B996-43C74553A696}"/>
                    </a:ext>
                  </a:extLst>
                </p14:cNvPr>
                <p14:cNvContentPartPr/>
                <p14:nvPr/>
              </p14:nvContentPartPr>
              <p14:xfrm>
                <a:off x="6393380" y="6376180"/>
                <a:ext cx="33120" cy="242640"/>
              </p14:xfrm>
            </p:contentPart>
          </mc:Choice>
          <mc:Fallback xmlns="">
            <p:pic>
              <p:nvPicPr>
                <p:cNvPr id="45" name="Ink 44">
                  <a:extLst>
                    <a:ext uri="{FF2B5EF4-FFF2-40B4-BE49-F238E27FC236}">
                      <a16:creationId xmlns:a16="http://schemas.microsoft.com/office/drawing/2014/main" id="{E4E43C90-6368-3FE1-B996-43C74553A696}"/>
                    </a:ext>
                  </a:extLst>
                </p:cNvPr>
                <p:cNvPicPr/>
                <p:nvPr/>
              </p:nvPicPr>
              <p:blipFill>
                <a:blip r:embed="rId74"/>
                <a:stretch>
                  <a:fillRect/>
                </a:stretch>
              </p:blipFill>
              <p:spPr>
                <a:xfrm>
                  <a:off x="6384740" y="6367540"/>
                  <a:ext cx="50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5B587319-C0B4-B6C0-3E3E-B611B3C2E0DD}"/>
                    </a:ext>
                  </a:extLst>
                </p14:cNvPr>
                <p14:cNvContentPartPr/>
                <p14:nvPr/>
              </p14:nvContentPartPr>
              <p14:xfrm>
                <a:off x="6637460" y="6360340"/>
                <a:ext cx="366120" cy="243360"/>
              </p14:xfrm>
            </p:contentPart>
          </mc:Choice>
          <mc:Fallback xmlns="">
            <p:pic>
              <p:nvPicPr>
                <p:cNvPr id="46" name="Ink 45">
                  <a:extLst>
                    <a:ext uri="{FF2B5EF4-FFF2-40B4-BE49-F238E27FC236}">
                      <a16:creationId xmlns:a16="http://schemas.microsoft.com/office/drawing/2014/main" id="{5B587319-C0B4-B6C0-3E3E-B611B3C2E0DD}"/>
                    </a:ext>
                  </a:extLst>
                </p:cNvPr>
                <p:cNvPicPr/>
                <p:nvPr/>
              </p:nvPicPr>
              <p:blipFill>
                <a:blip r:embed="rId76"/>
                <a:stretch>
                  <a:fillRect/>
                </a:stretch>
              </p:blipFill>
              <p:spPr>
                <a:xfrm>
                  <a:off x="6628460" y="6351340"/>
                  <a:ext cx="3837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1B63F5-FDB4-9910-ABB8-ECD7888AE88F}"/>
                    </a:ext>
                  </a:extLst>
                </p14:cNvPr>
                <p14:cNvContentPartPr/>
                <p14:nvPr/>
              </p14:nvContentPartPr>
              <p14:xfrm>
                <a:off x="7224260" y="6442420"/>
                <a:ext cx="11520" cy="195120"/>
              </p14:xfrm>
            </p:contentPart>
          </mc:Choice>
          <mc:Fallback xmlns="">
            <p:pic>
              <p:nvPicPr>
                <p:cNvPr id="47" name="Ink 46">
                  <a:extLst>
                    <a:ext uri="{FF2B5EF4-FFF2-40B4-BE49-F238E27FC236}">
                      <a16:creationId xmlns:a16="http://schemas.microsoft.com/office/drawing/2014/main" id="{6D1B63F5-FDB4-9910-ABB8-ECD7888AE88F}"/>
                    </a:ext>
                  </a:extLst>
                </p:cNvPr>
                <p:cNvPicPr/>
                <p:nvPr/>
              </p:nvPicPr>
              <p:blipFill>
                <a:blip r:embed="rId78"/>
                <a:stretch>
                  <a:fillRect/>
                </a:stretch>
              </p:blipFill>
              <p:spPr>
                <a:xfrm>
                  <a:off x="7215260" y="6433420"/>
                  <a:ext cx="29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 name="Ink 34">
                  <a:extLst>
                    <a:ext uri="{FF2B5EF4-FFF2-40B4-BE49-F238E27FC236}">
                      <a16:creationId xmlns:a16="http://schemas.microsoft.com/office/drawing/2014/main" id="{CE520959-28B3-8A47-DD15-44253A90B024}"/>
                    </a:ext>
                  </a:extLst>
                </p14:cNvPr>
                <p14:cNvContentPartPr/>
                <p14:nvPr/>
              </p14:nvContentPartPr>
              <p14:xfrm>
                <a:off x="3185780" y="5972620"/>
                <a:ext cx="347040" cy="407520"/>
              </p14:xfrm>
            </p:contentPart>
          </mc:Choice>
          <mc:Fallback xmlns="">
            <p:pic>
              <p:nvPicPr>
                <p:cNvPr id="35" name="Ink 34">
                  <a:extLst>
                    <a:ext uri="{FF2B5EF4-FFF2-40B4-BE49-F238E27FC236}">
                      <a16:creationId xmlns:a16="http://schemas.microsoft.com/office/drawing/2014/main" id="{CE520959-28B3-8A47-DD15-44253A90B024}"/>
                    </a:ext>
                  </a:extLst>
                </p:cNvPr>
                <p:cNvPicPr/>
                <p:nvPr/>
              </p:nvPicPr>
              <p:blipFill>
                <a:blip r:embed="rId80"/>
                <a:stretch>
                  <a:fillRect/>
                </a:stretch>
              </p:blipFill>
              <p:spPr>
                <a:xfrm>
                  <a:off x="3176780" y="5963620"/>
                  <a:ext cx="364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6" name="Ink 35">
                  <a:extLst>
                    <a:ext uri="{FF2B5EF4-FFF2-40B4-BE49-F238E27FC236}">
                      <a16:creationId xmlns:a16="http://schemas.microsoft.com/office/drawing/2014/main" id="{E322BC47-B5EB-C4B4-7FA1-22580D9C9796}"/>
                    </a:ext>
                  </a:extLst>
                </p14:cNvPr>
                <p14:cNvContentPartPr/>
                <p14:nvPr/>
              </p14:nvContentPartPr>
              <p14:xfrm>
                <a:off x="3418340" y="5931220"/>
                <a:ext cx="272160" cy="668160"/>
              </p14:xfrm>
            </p:contentPart>
          </mc:Choice>
          <mc:Fallback xmlns="">
            <p:pic>
              <p:nvPicPr>
                <p:cNvPr id="36" name="Ink 35">
                  <a:extLst>
                    <a:ext uri="{FF2B5EF4-FFF2-40B4-BE49-F238E27FC236}">
                      <a16:creationId xmlns:a16="http://schemas.microsoft.com/office/drawing/2014/main" id="{E322BC47-B5EB-C4B4-7FA1-22580D9C9796}"/>
                    </a:ext>
                  </a:extLst>
                </p:cNvPr>
                <p:cNvPicPr/>
                <p:nvPr/>
              </p:nvPicPr>
              <p:blipFill>
                <a:blip r:embed="rId82"/>
                <a:stretch>
                  <a:fillRect/>
                </a:stretch>
              </p:blipFill>
              <p:spPr>
                <a:xfrm>
                  <a:off x="3409340" y="5922580"/>
                  <a:ext cx="2898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8" name="Ink 37">
                  <a:extLst>
                    <a:ext uri="{FF2B5EF4-FFF2-40B4-BE49-F238E27FC236}">
                      <a16:creationId xmlns:a16="http://schemas.microsoft.com/office/drawing/2014/main" id="{2FF9974E-C2AE-58B6-7265-D65FE3A31368}"/>
                    </a:ext>
                  </a:extLst>
                </p14:cNvPr>
                <p14:cNvContentPartPr/>
                <p14:nvPr/>
              </p14:nvContentPartPr>
              <p14:xfrm>
                <a:off x="3623900" y="6345940"/>
                <a:ext cx="286560" cy="258120"/>
              </p14:xfrm>
            </p:contentPart>
          </mc:Choice>
          <mc:Fallback xmlns="">
            <p:pic>
              <p:nvPicPr>
                <p:cNvPr id="38" name="Ink 37">
                  <a:extLst>
                    <a:ext uri="{FF2B5EF4-FFF2-40B4-BE49-F238E27FC236}">
                      <a16:creationId xmlns:a16="http://schemas.microsoft.com/office/drawing/2014/main" id="{2FF9974E-C2AE-58B6-7265-D65FE3A31368}"/>
                    </a:ext>
                  </a:extLst>
                </p:cNvPr>
                <p:cNvPicPr/>
                <p:nvPr/>
              </p:nvPicPr>
              <p:blipFill>
                <a:blip r:embed="rId84"/>
                <a:stretch>
                  <a:fillRect/>
                </a:stretch>
              </p:blipFill>
              <p:spPr>
                <a:xfrm>
                  <a:off x="3614900" y="6337300"/>
                  <a:ext cx="304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9" name="Ink 38">
                  <a:extLst>
                    <a:ext uri="{FF2B5EF4-FFF2-40B4-BE49-F238E27FC236}">
                      <a16:creationId xmlns:a16="http://schemas.microsoft.com/office/drawing/2014/main" id="{9B22B6FC-44AF-B057-5883-1C88123EDBC5}"/>
                    </a:ext>
                  </a:extLst>
                </p14:cNvPr>
                <p14:cNvContentPartPr/>
                <p14:nvPr/>
              </p14:nvContentPartPr>
              <p14:xfrm>
                <a:off x="4103420" y="6294100"/>
                <a:ext cx="327600" cy="267840"/>
              </p14:xfrm>
            </p:contentPart>
          </mc:Choice>
          <mc:Fallback xmlns="">
            <p:pic>
              <p:nvPicPr>
                <p:cNvPr id="39" name="Ink 38">
                  <a:extLst>
                    <a:ext uri="{FF2B5EF4-FFF2-40B4-BE49-F238E27FC236}">
                      <a16:creationId xmlns:a16="http://schemas.microsoft.com/office/drawing/2014/main" id="{9B22B6FC-44AF-B057-5883-1C88123EDBC5}"/>
                    </a:ext>
                  </a:extLst>
                </p:cNvPr>
                <p:cNvPicPr/>
                <p:nvPr/>
              </p:nvPicPr>
              <p:blipFill>
                <a:blip r:embed="rId86"/>
                <a:stretch>
                  <a:fillRect/>
                </a:stretch>
              </p:blipFill>
              <p:spPr>
                <a:xfrm>
                  <a:off x="4094780" y="6285100"/>
                  <a:ext cx="3452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0" name="Ink 39">
                  <a:extLst>
                    <a:ext uri="{FF2B5EF4-FFF2-40B4-BE49-F238E27FC236}">
                      <a16:creationId xmlns:a16="http://schemas.microsoft.com/office/drawing/2014/main" id="{3A0DC308-F4E5-DE28-1AC0-FB48AA072D9A}"/>
                    </a:ext>
                  </a:extLst>
                </p14:cNvPr>
                <p14:cNvContentPartPr/>
                <p14:nvPr/>
              </p14:nvContentPartPr>
              <p14:xfrm>
                <a:off x="4636940" y="6380860"/>
                <a:ext cx="4320" cy="309240"/>
              </p14:xfrm>
            </p:contentPart>
          </mc:Choice>
          <mc:Fallback xmlns="">
            <p:pic>
              <p:nvPicPr>
                <p:cNvPr id="40" name="Ink 39">
                  <a:extLst>
                    <a:ext uri="{FF2B5EF4-FFF2-40B4-BE49-F238E27FC236}">
                      <a16:creationId xmlns:a16="http://schemas.microsoft.com/office/drawing/2014/main" id="{3A0DC308-F4E5-DE28-1AC0-FB48AA072D9A}"/>
                    </a:ext>
                  </a:extLst>
                </p:cNvPr>
                <p:cNvPicPr/>
                <p:nvPr/>
              </p:nvPicPr>
              <p:blipFill>
                <a:blip r:embed="rId88"/>
                <a:stretch>
                  <a:fillRect/>
                </a:stretch>
              </p:blipFill>
              <p:spPr>
                <a:xfrm>
                  <a:off x="4627940" y="6371860"/>
                  <a:ext cx="21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BE1138B3-C4EF-9A47-7B84-4637EEFE2F58}"/>
                    </a:ext>
                  </a:extLst>
                </p14:cNvPr>
                <p14:cNvContentPartPr/>
                <p14:nvPr/>
              </p14:nvContentPartPr>
              <p14:xfrm>
                <a:off x="4526060" y="5300500"/>
                <a:ext cx="1618200" cy="742680"/>
              </p14:xfrm>
            </p:contentPart>
          </mc:Choice>
          <mc:Fallback xmlns="">
            <p:pic>
              <p:nvPicPr>
                <p:cNvPr id="58" name="Ink 57">
                  <a:extLst>
                    <a:ext uri="{FF2B5EF4-FFF2-40B4-BE49-F238E27FC236}">
                      <a16:creationId xmlns:a16="http://schemas.microsoft.com/office/drawing/2014/main" id="{BE1138B3-C4EF-9A47-7B84-4637EEFE2F58}"/>
                    </a:ext>
                  </a:extLst>
                </p:cNvPr>
                <p:cNvPicPr/>
                <p:nvPr/>
              </p:nvPicPr>
              <p:blipFill>
                <a:blip r:embed="rId90"/>
                <a:stretch>
                  <a:fillRect/>
                </a:stretch>
              </p:blipFill>
              <p:spPr>
                <a:xfrm>
                  <a:off x="4517420" y="5291500"/>
                  <a:ext cx="163584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D1BB6F7A-7849-F253-1E32-BE3B2C4D83AF}"/>
                    </a:ext>
                  </a:extLst>
                </p14:cNvPr>
                <p14:cNvContentPartPr/>
                <p14:nvPr/>
              </p14:nvContentPartPr>
              <p14:xfrm>
                <a:off x="4792460" y="4831060"/>
                <a:ext cx="505440" cy="363600"/>
              </p14:xfrm>
            </p:contentPart>
          </mc:Choice>
          <mc:Fallback xmlns="">
            <p:pic>
              <p:nvPicPr>
                <p:cNvPr id="59" name="Ink 58">
                  <a:extLst>
                    <a:ext uri="{FF2B5EF4-FFF2-40B4-BE49-F238E27FC236}">
                      <a16:creationId xmlns:a16="http://schemas.microsoft.com/office/drawing/2014/main" id="{D1BB6F7A-7849-F253-1E32-BE3B2C4D83AF}"/>
                    </a:ext>
                  </a:extLst>
                </p:cNvPr>
                <p:cNvPicPr/>
                <p:nvPr/>
              </p:nvPicPr>
              <p:blipFill>
                <a:blip r:embed="rId92"/>
                <a:stretch>
                  <a:fillRect/>
                </a:stretch>
              </p:blipFill>
              <p:spPr>
                <a:xfrm>
                  <a:off x="4783820" y="4822420"/>
                  <a:ext cx="523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F82EEB8A-E321-5395-2603-883D7B200303}"/>
                    </a:ext>
                  </a:extLst>
                </p14:cNvPr>
                <p14:cNvContentPartPr/>
                <p14:nvPr/>
              </p14:nvContentPartPr>
              <p14:xfrm>
                <a:off x="5583020" y="4793980"/>
                <a:ext cx="21240" cy="305280"/>
              </p14:xfrm>
            </p:contentPart>
          </mc:Choice>
          <mc:Fallback xmlns="">
            <p:pic>
              <p:nvPicPr>
                <p:cNvPr id="60" name="Ink 59">
                  <a:extLst>
                    <a:ext uri="{FF2B5EF4-FFF2-40B4-BE49-F238E27FC236}">
                      <a16:creationId xmlns:a16="http://schemas.microsoft.com/office/drawing/2014/main" id="{F82EEB8A-E321-5395-2603-883D7B200303}"/>
                    </a:ext>
                  </a:extLst>
                </p:cNvPr>
                <p:cNvPicPr/>
                <p:nvPr/>
              </p:nvPicPr>
              <p:blipFill>
                <a:blip r:embed="rId94"/>
                <a:stretch>
                  <a:fillRect/>
                </a:stretch>
              </p:blipFill>
              <p:spPr>
                <a:xfrm>
                  <a:off x="5574020" y="4785340"/>
                  <a:ext cx="38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930D5576-18F1-C72F-DE1D-DAA41CF07CDB}"/>
                    </a:ext>
                  </a:extLst>
                </p14:cNvPr>
                <p14:cNvContentPartPr/>
                <p14:nvPr/>
              </p14:nvContentPartPr>
              <p14:xfrm>
                <a:off x="5494100" y="4755460"/>
                <a:ext cx="276840" cy="373320"/>
              </p14:xfrm>
            </p:contentPart>
          </mc:Choice>
          <mc:Fallback xmlns="">
            <p:pic>
              <p:nvPicPr>
                <p:cNvPr id="61" name="Ink 60">
                  <a:extLst>
                    <a:ext uri="{FF2B5EF4-FFF2-40B4-BE49-F238E27FC236}">
                      <a16:creationId xmlns:a16="http://schemas.microsoft.com/office/drawing/2014/main" id="{930D5576-18F1-C72F-DE1D-DAA41CF07CDB}"/>
                    </a:ext>
                  </a:extLst>
                </p:cNvPr>
                <p:cNvPicPr/>
                <p:nvPr/>
              </p:nvPicPr>
              <p:blipFill>
                <a:blip r:embed="rId96"/>
                <a:stretch>
                  <a:fillRect/>
                </a:stretch>
              </p:blipFill>
              <p:spPr>
                <a:xfrm>
                  <a:off x="5485100" y="4746820"/>
                  <a:ext cx="294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9D29C86C-E826-EF30-DCE1-C1405E593975}"/>
                    </a:ext>
                  </a:extLst>
                </p14:cNvPr>
                <p14:cNvContentPartPr/>
                <p14:nvPr/>
              </p14:nvContentPartPr>
              <p14:xfrm>
                <a:off x="5918180" y="4859860"/>
                <a:ext cx="13680" cy="247320"/>
              </p14:xfrm>
            </p:contentPart>
          </mc:Choice>
          <mc:Fallback xmlns="">
            <p:pic>
              <p:nvPicPr>
                <p:cNvPr id="62" name="Ink 61">
                  <a:extLst>
                    <a:ext uri="{FF2B5EF4-FFF2-40B4-BE49-F238E27FC236}">
                      <a16:creationId xmlns:a16="http://schemas.microsoft.com/office/drawing/2014/main" id="{9D29C86C-E826-EF30-DCE1-C1405E593975}"/>
                    </a:ext>
                  </a:extLst>
                </p:cNvPr>
                <p:cNvPicPr/>
                <p:nvPr/>
              </p:nvPicPr>
              <p:blipFill>
                <a:blip r:embed="rId98"/>
                <a:stretch>
                  <a:fillRect/>
                </a:stretch>
              </p:blipFill>
              <p:spPr>
                <a:xfrm>
                  <a:off x="5909180" y="4850860"/>
                  <a:ext cx="31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45C98900-EC93-1FD0-76A7-E9C70AA3D2AE}"/>
                    </a:ext>
                  </a:extLst>
                </p14:cNvPr>
                <p14:cNvContentPartPr/>
                <p14:nvPr/>
              </p14:nvContentPartPr>
              <p14:xfrm>
                <a:off x="5901620" y="4745020"/>
                <a:ext cx="422280" cy="123480"/>
              </p14:xfrm>
            </p:contentPart>
          </mc:Choice>
          <mc:Fallback xmlns="">
            <p:pic>
              <p:nvPicPr>
                <p:cNvPr id="63" name="Ink 62">
                  <a:extLst>
                    <a:ext uri="{FF2B5EF4-FFF2-40B4-BE49-F238E27FC236}">
                      <a16:creationId xmlns:a16="http://schemas.microsoft.com/office/drawing/2014/main" id="{45C98900-EC93-1FD0-76A7-E9C70AA3D2AE}"/>
                    </a:ext>
                  </a:extLst>
                </p:cNvPr>
                <p:cNvPicPr/>
                <p:nvPr/>
              </p:nvPicPr>
              <p:blipFill>
                <a:blip r:embed="rId100"/>
                <a:stretch>
                  <a:fillRect/>
                </a:stretch>
              </p:blipFill>
              <p:spPr>
                <a:xfrm>
                  <a:off x="5892980" y="4736020"/>
                  <a:ext cx="439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F57C5CB4-ECCB-4D8F-481F-51CC9F6356C8}"/>
                    </a:ext>
                  </a:extLst>
                </p14:cNvPr>
                <p14:cNvContentPartPr/>
                <p14:nvPr/>
              </p14:nvContentPartPr>
              <p14:xfrm>
                <a:off x="5980100" y="4993060"/>
                <a:ext cx="345240" cy="40320"/>
              </p14:xfrm>
            </p:contentPart>
          </mc:Choice>
          <mc:Fallback xmlns="">
            <p:pic>
              <p:nvPicPr>
                <p:cNvPr id="64" name="Ink 63">
                  <a:extLst>
                    <a:ext uri="{FF2B5EF4-FFF2-40B4-BE49-F238E27FC236}">
                      <a16:creationId xmlns:a16="http://schemas.microsoft.com/office/drawing/2014/main" id="{F57C5CB4-ECCB-4D8F-481F-51CC9F6356C8}"/>
                    </a:ext>
                  </a:extLst>
                </p:cNvPr>
                <p:cNvPicPr/>
                <p:nvPr/>
              </p:nvPicPr>
              <p:blipFill>
                <a:blip r:embed="rId102"/>
                <a:stretch>
                  <a:fillRect/>
                </a:stretch>
              </p:blipFill>
              <p:spPr>
                <a:xfrm>
                  <a:off x="5971100" y="4984420"/>
                  <a:ext cx="36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CC42BE09-B5A8-E7F7-6A8B-426F1CB2E31F}"/>
                    </a:ext>
                  </a:extLst>
                </p14:cNvPr>
                <p14:cNvContentPartPr/>
                <p14:nvPr/>
              </p14:nvContentPartPr>
              <p14:xfrm>
                <a:off x="5926100" y="5110060"/>
                <a:ext cx="380160" cy="53280"/>
              </p14:xfrm>
            </p:contentPart>
          </mc:Choice>
          <mc:Fallback xmlns="">
            <p:pic>
              <p:nvPicPr>
                <p:cNvPr id="65" name="Ink 64">
                  <a:extLst>
                    <a:ext uri="{FF2B5EF4-FFF2-40B4-BE49-F238E27FC236}">
                      <a16:creationId xmlns:a16="http://schemas.microsoft.com/office/drawing/2014/main" id="{CC42BE09-B5A8-E7F7-6A8B-426F1CB2E31F}"/>
                    </a:ext>
                  </a:extLst>
                </p:cNvPr>
                <p:cNvPicPr/>
                <p:nvPr/>
              </p:nvPicPr>
              <p:blipFill>
                <a:blip r:embed="rId104"/>
                <a:stretch>
                  <a:fillRect/>
                </a:stretch>
              </p:blipFill>
              <p:spPr>
                <a:xfrm>
                  <a:off x="5917460" y="5101420"/>
                  <a:ext cx="3978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D51EC1ED-22E0-94D9-09BF-F369255B4545}"/>
                    </a:ext>
                  </a:extLst>
                </p14:cNvPr>
                <p14:cNvContentPartPr/>
                <p14:nvPr/>
              </p14:nvContentPartPr>
              <p14:xfrm>
                <a:off x="6558260" y="4987300"/>
                <a:ext cx="21240" cy="271440"/>
              </p14:xfrm>
            </p:contentPart>
          </mc:Choice>
          <mc:Fallback xmlns="">
            <p:pic>
              <p:nvPicPr>
                <p:cNvPr id="67" name="Ink 66">
                  <a:extLst>
                    <a:ext uri="{FF2B5EF4-FFF2-40B4-BE49-F238E27FC236}">
                      <a16:creationId xmlns:a16="http://schemas.microsoft.com/office/drawing/2014/main" id="{D51EC1ED-22E0-94D9-09BF-F369255B4545}"/>
                    </a:ext>
                  </a:extLst>
                </p:cNvPr>
                <p:cNvPicPr/>
                <p:nvPr/>
              </p:nvPicPr>
              <p:blipFill>
                <a:blip r:embed="rId106"/>
                <a:stretch>
                  <a:fillRect/>
                </a:stretch>
              </p:blipFill>
              <p:spPr>
                <a:xfrm>
                  <a:off x="6549620" y="4978660"/>
                  <a:ext cx="38880" cy="289080"/>
                </a:xfrm>
                <a:prstGeom prst="rect">
                  <a:avLst/>
                </a:prstGeom>
              </p:spPr>
            </p:pic>
          </mc:Fallback>
        </mc:AlternateContent>
      </p:grpSp>
    </p:spTree>
    <p:extLst>
      <p:ext uri="{BB962C8B-B14F-4D97-AF65-F5344CB8AC3E}">
        <p14:creationId xmlns:p14="http://schemas.microsoft.com/office/powerpoint/2010/main" val="411689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2000" fill="hold"/>
                                        <p:tgtEl>
                                          <p:spTgt spid="2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2000" fill="hold"/>
                                        <p:tgtEl>
                                          <p:spTgt spid="29"/>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2000" fill="hold"/>
                                        <p:tgtEl>
                                          <p:spTgt spid="30"/>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2000" fill="hold"/>
                                        <p:tgtEl>
                                          <p:spTgt spid="31"/>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000" fill="hold"/>
                                        <p:tgtEl>
                                          <p:spTgt spid="33"/>
                                        </p:tgtEl>
                                        <p:attrNameLst>
                                          <p:attrName>drawProgress</p:attrName>
                                        </p:attrNameLst>
                                      </p:cBhvr>
                                      <p:tavLst>
                                        <p:tav tm="0">
                                          <p:val>
                                            <p:fltVal val="0"/>
                                          </p:val>
                                        </p:tav>
                                        <p:tav tm="100000">
                                          <p:val>
                                            <p:fltVal val="1"/>
                                          </p:val>
                                        </p:tav>
                                      </p:tavLst>
                                    </p:anim>
                                  </p:childTnLst>
                                </p:cTn>
                              </p:par>
                              <p:par>
                                <p:cTn id="35" presetID="63"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2000" fill="hold"/>
                                        <p:tgtEl>
                                          <p:spTgt spid="49"/>
                                        </p:tgtEl>
                                        <p:attrNameLst>
                                          <p:attrName>drawProgress</p:attrName>
                                        </p:attrNameLst>
                                      </p:cBhvr>
                                      <p:tavLst>
                                        <p:tav tm="0">
                                          <p:val>
                                            <p:fltVal val="0"/>
                                          </p:val>
                                        </p:tav>
                                        <p:tav tm="100000">
                                          <p:val>
                                            <p:fltVal val="1"/>
                                          </p:val>
                                        </p:tav>
                                      </p:tavLst>
                                    </p:anim>
                                  </p:childTnLst>
                                </p:cTn>
                              </p:par>
                              <p:par>
                                <p:cTn id="38" presetID="63"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0" fill="hold"/>
                                        <p:tgtEl>
                                          <p:spTgt spid="50"/>
                                        </p:tgtEl>
                                        <p:attrNameLst>
                                          <p:attrName>drawProgress</p:attrName>
                                        </p:attrNameLst>
                                      </p:cBhvr>
                                      <p:tavLst>
                                        <p:tav tm="0">
                                          <p:val>
                                            <p:fltVal val="0"/>
                                          </p:val>
                                        </p:tav>
                                        <p:tav tm="100000">
                                          <p:val>
                                            <p:fltVal val="1"/>
                                          </p:val>
                                        </p:tav>
                                      </p:tavLst>
                                    </p:anim>
                                  </p:childTnLst>
                                </p:cTn>
                              </p:par>
                              <p:par>
                                <p:cTn id="41" presetID="63"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2000" fill="hold"/>
                                        <p:tgtEl>
                                          <p:spTgt spid="51"/>
                                        </p:tgtEl>
                                        <p:attrNameLst>
                                          <p:attrName>drawProgress</p:attrName>
                                        </p:attrNameLst>
                                      </p:cBhvr>
                                      <p:tavLst>
                                        <p:tav tm="0">
                                          <p:val>
                                            <p:fltVal val="0"/>
                                          </p:val>
                                        </p:tav>
                                        <p:tav tm="100000">
                                          <p:val>
                                            <p:fltVal val="1"/>
                                          </p:val>
                                        </p:tav>
                                      </p:tavLst>
                                    </p:anim>
                                  </p:childTnLst>
                                </p:cTn>
                              </p:par>
                              <p:par>
                                <p:cTn id="44" presetID="63"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2000" fill="hold"/>
                                        <p:tgtEl>
                                          <p:spTgt spid="52"/>
                                        </p:tgtEl>
                                        <p:attrNameLst>
                                          <p:attrName>drawProgress</p:attrName>
                                        </p:attrNameLst>
                                      </p:cBhvr>
                                      <p:tavLst>
                                        <p:tav tm="0">
                                          <p:val>
                                            <p:fltVal val="0"/>
                                          </p:val>
                                        </p:tav>
                                        <p:tav tm="100000">
                                          <p:val>
                                            <p:fltVal val="1"/>
                                          </p:val>
                                        </p:tav>
                                      </p:tavLst>
                                    </p:anim>
                                  </p:childTnLst>
                                </p:cTn>
                              </p:par>
                              <p:par>
                                <p:cTn id="47" presetID="63"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2000" fill="hold"/>
                                        <p:tgtEl>
                                          <p:spTgt spid="53"/>
                                        </p:tgtEl>
                                        <p:attrNameLst>
                                          <p:attrName>drawProgress</p:attrName>
                                        </p:attrNameLst>
                                      </p:cBhvr>
                                      <p:tavLst>
                                        <p:tav tm="0">
                                          <p:val>
                                            <p:fltVal val="0"/>
                                          </p:val>
                                        </p:tav>
                                        <p:tav tm="100000">
                                          <p:val>
                                            <p:fltVal val="1"/>
                                          </p:val>
                                        </p:tav>
                                      </p:tavLst>
                                    </p:anim>
                                  </p:childTnLst>
                                </p:cTn>
                              </p:par>
                              <p:par>
                                <p:cTn id="50" presetID="63"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2000" fill="hold"/>
                                        <p:tgtEl>
                                          <p:spTgt spid="54"/>
                                        </p:tgtEl>
                                        <p:attrNameLst>
                                          <p:attrName>drawProgress</p:attrName>
                                        </p:attrNameLst>
                                      </p:cBhvr>
                                      <p:tavLst>
                                        <p:tav tm="0">
                                          <p:val>
                                            <p:fltVal val="0"/>
                                          </p:val>
                                        </p:tav>
                                        <p:tav tm="100000">
                                          <p:val>
                                            <p:fltVal val="1"/>
                                          </p:val>
                                        </p:tav>
                                      </p:tavLst>
                                    </p:anim>
                                  </p:childTnLst>
                                </p:cTn>
                              </p:par>
                              <p:par>
                                <p:cTn id="53" presetID="63"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2000" fill="hold"/>
                                        <p:tgtEl>
                                          <p:spTgt spid="55"/>
                                        </p:tgtEl>
                                        <p:attrNameLst>
                                          <p:attrName>drawProgress</p:attrName>
                                        </p:attrNameLst>
                                      </p:cBhvr>
                                      <p:tavLst>
                                        <p:tav tm="0">
                                          <p:val>
                                            <p:fltVal val="0"/>
                                          </p:val>
                                        </p:tav>
                                        <p:tav tm="100000">
                                          <p:val>
                                            <p:fltVal val="1"/>
                                          </p:val>
                                        </p:tav>
                                      </p:tavLst>
                                    </p:anim>
                                  </p:childTnLst>
                                </p:cTn>
                              </p:par>
                              <p:par>
                                <p:cTn id="56" presetID="63"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2000" fill="hold"/>
                                        <p:tgtEl>
                                          <p:spTgt spid="56"/>
                                        </p:tgtEl>
                                        <p:attrNameLst>
                                          <p:attrName>drawProgress</p:attrName>
                                        </p:attrNameLst>
                                      </p:cBhvr>
                                      <p:tavLst>
                                        <p:tav tm="0">
                                          <p:val>
                                            <p:fltVal val="0"/>
                                          </p:val>
                                        </p:tav>
                                        <p:tav tm="100000">
                                          <p:val>
                                            <p:fltVal val="1"/>
                                          </p:val>
                                        </p:tav>
                                      </p:tavLst>
                                    </p:anim>
                                  </p:childTnLst>
                                </p:cTn>
                              </p:par>
                              <p:par>
                                <p:cTn id="59" presetID="63"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2000" fill="hold"/>
                                        <p:tgtEl>
                                          <p:spTgt spid="6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Consider treatment X is combination of two exposures X</a:t>
            </a:r>
            <a:r>
              <a:rPr lang="en-US" baseline="-25000" dirty="0"/>
              <a:t>M</a:t>
            </a:r>
            <a:r>
              <a:rPr lang="en-US" dirty="0"/>
              <a:t> and X</a:t>
            </a:r>
            <a:r>
              <a:rPr lang="en-US" baseline="-25000" dirty="0"/>
              <a:t>R</a:t>
            </a:r>
          </a:p>
          <a:p>
            <a:endParaRPr lang="en-US" baseline="-25000" dirty="0"/>
          </a:p>
          <a:p>
            <a:r>
              <a:rPr lang="en-US" dirty="0"/>
              <a:t>When we switch X</a:t>
            </a:r>
            <a:r>
              <a:rPr lang="en-US" baseline="-25000" dirty="0"/>
              <a:t>M </a:t>
            </a:r>
            <a:r>
              <a:rPr lang="en-US" dirty="0"/>
              <a:t>we only influence the mediator M, which will in turn influence outcome Y</a:t>
            </a:r>
          </a:p>
          <a:p>
            <a:endParaRPr lang="en-US" dirty="0"/>
          </a:p>
          <a:p>
            <a:r>
              <a:rPr lang="en-US" dirty="0"/>
              <a:t>Likewise, when we switch X</a:t>
            </a:r>
            <a:r>
              <a:rPr lang="en-US" baseline="-25000" dirty="0"/>
              <a:t>R </a:t>
            </a:r>
            <a:r>
              <a:rPr lang="en-US" dirty="0"/>
              <a:t>we bypass the mediator and only affect outcome Y directly (through any other means that are not through M)</a:t>
            </a:r>
          </a:p>
        </p:txBody>
      </p:sp>
    </p:spTree>
    <p:extLst>
      <p:ext uri="{BB962C8B-B14F-4D97-AF65-F5344CB8AC3E}">
        <p14:creationId xmlns:p14="http://schemas.microsoft.com/office/powerpoint/2010/main" val="1300820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914D-383C-4887-84B0-14D5F50AB1B2}"/>
              </a:ext>
            </a:extLst>
          </p:cNvPr>
          <p:cNvSpPr>
            <a:spLocks noGrp="1"/>
          </p:cNvSpPr>
          <p:nvPr>
            <p:ph type="title"/>
          </p:nvPr>
        </p:nvSpPr>
        <p:spPr/>
        <p:txBody>
          <a:bodyPr/>
          <a:lstStyle/>
          <a:p>
            <a:r>
              <a:rPr lang="en-US" dirty="0"/>
              <a:t>Causal mediation</a:t>
            </a:r>
          </a:p>
        </p:txBody>
      </p:sp>
      <p:sp>
        <p:nvSpPr>
          <p:cNvPr id="3" name="Content Placeholder 2">
            <a:extLst>
              <a:ext uri="{FF2B5EF4-FFF2-40B4-BE49-F238E27FC236}">
                <a16:creationId xmlns:a16="http://schemas.microsoft.com/office/drawing/2014/main" id="{9CF1C364-DC7F-4CDC-9168-EBE0320CEF80}"/>
              </a:ext>
            </a:extLst>
          </p:cNvPr>
          <p:cNvSpPr>
            <a:spLocks noGrp="1"/>
          </p:cNvSpPr>
          <p:nvPr>
            <p:ph idx="1"/>
          </p:nvPr>
        </p:nvSpPr>
        <p:spPr/>
        <p:txBody>
          <a:bodyPr/>
          <a:lstStyle/>
          <a:p>
            <a:r>
              <a:rPr lang="en-US" dirty="0"/>
              <a:t>However, there is in fact only one X, and every time we switch it, we switch both X</a:t>
            </a:r>
            <a:r>
              <a:rPr lang="en-US" baseline="-25000" dirty="0"/>
              <a:t>M</a:t>
            </a:r>
            <a:r>
              <a:rPr lang="en-US" dirty="0"/>
              <a:t> and X</a:t>
            </a:r>
            <a:r>
              <a:rPr lang="en-US" baseline="-25000" dirty="0"/>
              <a:t>R</a:t>
            </a:r>
          </a:p>
          <a:p>
            <a:endParaRPr lang="en-US" baseline="-25000" dirty="0"/>
          </a:p>
          <a:p>
            <a:r>
              <a:rPr lang="en-US" dirty="0"/>
              <a:t>Hence, we only get to observe Y</a:t>
            </a:r>
            <a:r>
              <a:rPr lang="en-US" baseline="-25000" dirty="0"/>
              <a:t>11</a:t>
            </a:r>
            <a:r>
              <a:rPr lang="en-US" dirty="0"/>
              <a:t> –Y</a:t>
            </a:r>
            <a:r>
              <a:rPr lang="en-US" baseline="-25000" dirty="0"/>
              <a:t>00 </a:t>
            </a:r>
          </a:p>
          <a:p>
            <a:endParaRPr lang="en-US" baseline="-25000" dirty="0"/>
          </a:p>
          <a:p>
            <a:r>
              <a:rPr lang="en-US" dirty="0"/>
              <a:t>But we could still imagine that we were somehow able to manipulate the two switches separately – in which we would obtain the nested counterfactuals</a:t>
            </a:r>
          </a:p>
        </p:txBody>
      </p:sp>
    </p:spTree>
    <p:extLst>
      <p:ext uri="{BB962C8B-B14F-4D97-AF65-F5344CB8AC3E}">
        <p14:creationId xmlns:p14="http://schemas.microsoft.com/office/powerpoint/2010/main" val="34441345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p:txBody>
          <a:bodyPr/>
          <a:lstStyle/>
          <a:p>
            <a:r>
              <a:rPr lang="en-US" dirty="0"/>
              <a:t>Out of this confusing array of potential effects, which one is an applied researcher interested in?</a:t>
            </a:r>
          </a:p>
          <a:p>
            <a:endParaRPr lang="en-US" dirty="0"/>
          </a:p>
          <a:p>
            <a:r>
              <a:rPr lang="en-US" dirty="0"/>
              <a:t>And why are there two decompositions possible – that confusingly yield two different answers? </a:t>
            </a:r>
          </a:p>
          <a:p>
            <a:endParaRPr lang="en-US" dirty="0"/>
          </a:p>
          <a:p>
            <a:endParaRPr lang="en-US" dirty="0"/>
          </a:p>
        </p:txBody>
      </p:sp>
    </p:spTree>
    <p:extLst>
      <p:ext uri="{BB962C8B-B14F-4D97-AF65-F5344CB8AC3E}">
        <p14:creationId xmlns:p14="http://schemas.microsoft.com/office/powerpoint/2010/main" val="133901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0798-EBB9-1132-9BF0-33277453C544}"/>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DC6EE2AA-BFCF-29A2-4B53-0423D75386A0}"/>
              </a:ext>
            </a:extLst>
          </p:cNvPr>
          <p:cNvSpPr>
            <a:spLocks noGrp="1"/>
          </p:cNvSpPr>
          <p:nvPr>
            <p:ph idx="1"/>
          </p:nvPr>
        </p:nvSpPr>
        <p:spPr>
          <a:xfrm>
            <a:off x="913795" y="2076450"/>
            <a:ext cx="10353762" cy="4366739"/>
          </a:xfrm>
        </p:spPr>
        <p:txBody>
          <a:bodyPr>
            <a:normAutofit/>
          </a:bodyPr>
          <a:lstStyle/>
          <a:p>
            <a:r>
              <a:rPr lang="en-US" dirty="0"/>
              <a:t>In the presence of an X-M interaction there are also different direct and indirect effects in the classic, statistical mediation framework</a:t>
            </a:r>
          </a:p>
          <a:p>
            <a:endParaRPr lang="en-US" dirty="0"/>
          </a:p>
          <a:p>
            <a:r>
              <a:rPr lang="en-US" dirty="0"/>
              <a:t>The only unusual feeling we may get from the analysis is that these different effects can be observed within single individuals</a:t>
            </a:r>
          </a:p>
          <a:p>
            <a:endParaRPr lang="en-US" dirty="0"/>
          </a:p>
          <a:p>
            <a:r>
              <a:rPr lang="en-US" dirty="0"/>
              <a:t>However, in applied data analysis we will not have access to all of these potential outcomes and nested counterfactuals</a:t>
            </a:r>
          </a:p>
          <a:p>
            <a:endParaRPr lang="en-US" dirty="0"/>
          </a:p>
          <a:p>
            <a:endParaRPr lang="en-US" dirty="0"/>
          </a:p>
        </p:txBody>
      </p:sp>
    </p:spTree>
    <p:extLst>
      <p:ext uri="{BB962C8B-B14F-4D97-AF65-F5344CB8AC3E}">
        <p14:creationId xmlns:p14="http://schemas.microsoft.com/office/powerpoint/2010/main" val="3593674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7D8E-25FF-D06A-BBF1-AFAD913B4239}"/>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E0840D80-DBC6-D526-0AEA-4BCC86F9A80A}"/>
              </a:ext>
            </a:extLst>
          </p:cNvPr>
          <p:cNvSpPr>
            <a:spLocks noGrp="1"/>
          </p:cNvSpPr>
          <p:nvPr>
            <p:ph idx="1"/>
          </p:nvPr>
        </p:nvSpPr>
        <p:spPr/>
        <p:txBody>
          <a:bodyPr>
            <a:normAutofit lnSpcReduction="10000"/>
          </a:bodyPr>
          <a:lstStyle/>
          <a:p>
            <a:r>
              <a:rPr lang="en-US" dirty="0"/>
              <a:t>An applied researcher might be interested in various effects depending on the research question</a:t>
            </a:r>
          </a:p>
          <a:p>
            <a:endParaRPr lang="en-US" dirty="0"/>
          </a:p>
          <a:p>
            <a:r>
              <a:rPr lang="en-US" dirty="0"/>
              <a:t>The CDEs are useful if we want to answer questions regarding hypothetical scenarios in which we can </a:t>
            </a:r>
            <a:r>
              <a:rPr lang="en-US" i="1" dirty="0"/>
              <a:t>intervene </a:t>
            </a:r>
            <a:r>
              <a:rPr lang="en-US" dirty="0"/>
              <a:t>on the mediator</a:t>
            </a:r>
          </a:p>
          <a:p>
            <a:endParaRPr lang="en-US" dirty="0"/>
          </a:p>
          <a:p>
            <a:r>
              <a:rPr lang="en-US" dirty="0"/>
              <a:t>We can then use CDEs to argue to set mediators (through some real world intervention) to specific values</a:t>
            </a:r>
          </a:p>
          <a:p>
            <a:endParaRPr lang="en-US" dirty="0"/>
          </a:p>
          <a:p>
            <a:endParaRPr lang="en-US" dirty="0"/>
          </a:p>
        </p:txBody>
      </p:sp>
    </p:spTree>
    <p:extLst>
      <p:ext uri="{BB962C8B-B14F-4D97-AF65-F5344CB8AC3E}">
        <p14:creationId xmlns:p14="http://schemas.microsoft.com/office/powerpoint/2010/main" val="38099330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6E4-C954-24E9-4391-4670EA0CF8C5}"/>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F095BD78-C7F4-B8C0-0D2E-F8D21C502538}"/>
              </a:ext>
            </a:extLst>
          </p:cNvPr>
          <p:cNvSpPr>
            <a:spLocks noGrp="1"/>
          </p:cNvSpPr>
          <p:nvPr>
            <p:ph idx="1"/>
          </p:nvPr>
        </p:nvSpPr>
        <p:spPr>
          <a:xfrm>
            <a:off x="913795" y="2076450"/>
            <a:ext cx="10353762" cy="4482970"/>
          </a:xfrm>
        </p:spPr>
        <p:txBody>
          <a:bodyPr>
            <a:normAutofit/>
          </a:bodyPr>
          <a:lstStyle/>
          <a:p>
            <a:r>
              <a:rPr lang="en-US" dirty="0"/>
              <a:t>If on the other hand our interest lies in explanation and description of the total effect in its component parts, we should present </a:t>
            </a:r>
            <a:r>
              <a:rPr lang="en-US" i="1" dirty="0"/>
              <a:t>both natural </a:t>
            </a:r>
            <a:r>
              <a:rPr lang="en-US" dirty="0"/>
              <a:t>decompositions</a:t>
            </a:r>
          </a:p>
          <a:p>
            <a:endParaRPr lang="en-US" dirty="0"/>
          </a:p>
          <a:p>
            <a:r>
              <a:rPr lang="en-US" dirty="0"/>
              <a:t>There is no obvious superior choice of one or the other decomposition and in the presence of an interaction we </a:t>
            </a:r>
            <a:r>
              <a:rPr lang="en-US" i="1" dirty="0"/>
              <a:t>should</a:t>
            </a:r>
            <a:r>
              <a:rPr lang="en-US" dirty="0"/>
              <a:t> explore simpler effects</a:t>
            </a:r>
          </a:p>
          <a:p>
            <a:endParaRPr lang="en-US" dirty="0"/>
          </a:p>
          <a:p>
            <a:r>
              <a:rPr lang="en-US" dirty="0"/>
              <a:t>In the absence of an interaction, the choice is moot, because the effects will be identical no matter which decomposition is chosen</a:t>
            </a:r>
          </a:p>
        </p:txBody>
      </p:sp>
    </p:spTree>
    <p:extLst>
      <p:ext uri="{BB962C8B-B14F-4D97-AF65-F5344CB8AC3E}">
        <p14:creationId xmlns:p14="http://schemas.microsoft.com/office/powerpoint/2010/main" val="31452377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8B36-3F61-347E-8F0B-641A990894B8}"/>
              </a:ext>
            </a:extLst>
          </p:cNvPr>
          <p:cNvSpPr>
            <a:spLocks noGrp="1"/>
          </p:cNvSpPr>
          <p:nvPr>
            <p:ph type="title"/>
          </p:nvPr>
        </p:nvSpPr>
        <p:spPr/>
        <p:txBody>
          <a:bodyPr/>
          <a:lstStyle/>
          <a:p>
            <a:r>
              <a:rPr lang="en-US" dirty="0"/>
              <a:t>Causal </a:t>
            </a:r>
            <a:r>
              <a:rPr lang="en-US" dirty="0" err="1"/>
              <a:t>estimands</a:t>
            </a:r>
            <a:endParaRPr lang="en-US" dirty="0"/>
          </a:p>
        </p:txBody>
      </p:sp>
      <p:sp>
        <p:nvSpPr>
          <p:cNvPr id="3" name="Content Placeholder 2">
            <a:extLst>
              <a:ext uri="{FF2B5EF4-FFF2-40B4-BE49-F238E27FC236}">
                <a16:creationId xmlns:a16="http://schemas.microsoft.com/office/drawing/2014/main" id="{4FB0DA0C-82A3-1C73-90A3-E608CE784253}"/>
              </a:ext>
            </a:extLst>
          </p:cNvPr>
          <p:cNvSpPr>
            <a:spLocks noGrp="1"/>
          </p:cNvSpPr>
          <p:nvPr>
            <p:ph idx="1"/>
          </p:nvPr>
        </p:nvSpPr>
        <p:spPr>
          <a:xfrm>
            <a:off x="913795" y="2076450"/>
            <a:ext cx="10353762" cy="4471106"/>
          </a:xfrm>
        </p:spPr>
        <p:txBody>
          <a:bodyPr>
            <a:normAutofit lnSpcReduction="10000"/>
          </a:bodyPr>
          <a:lstStyle/>
          <a:p>
            <a:r>
              <a:rPr lang="en-US" sz="1800" dirty="0"/>
              <a:t>CDE mostly important for situations in which we can imagine setting the mediator to some value</a:t>
            </a:r>
          </a:p>
          <a:p>
            <a:endParaRPr lang="en-US" sz="1800" dirty="0"/>
          </a:p>
          <a:p>
            <a:r>
              <a:rPr lang="en-US" sz="1800" dirty="0"/>
              <a:t>Relevant for policy interventions that target M</a:t>
            </a:r>
          </a:p>
          <a:p>
            <a:endParaRPr lang="en-US" sz="1800" dirty="0"/>
          </a:p>
          <a:p>
            <a:endParaRPr lang="en-US" sz="1800" dirty="0"/>
          </a:p>
          <a:p>
            <a:r>
              <a:rPr lang="en-US" sz="1800" dirty="0"/>
              <a:t>NDE and NIE mostly important to describe a system and its causal forces at play</a:t>
            </a:r>
          </a:p>
          <a:p>
            <a:endParaRPr lang="en-US" sz="1800" dirty="0"/>
          </a:p>
          <a:p>
            <a:r>
              <a:rPr lang="en-US" sz="1800" dirty="0"/>
              <a:t>Hypothetical interventions that disable and enable certain pathways (practically not feasible) </a:t>
            </a:r>
          </a:p>
          <a:p>
            <a:endParaRPr lang="en-US" sz="1800" dirty="0"/>
          </a:p>
          <a:p>
            <a:r>
              <a:rPr lang="en-US" sz="1800" dirty="0"/>
              <a:t>Relevant for explanation of system, testing theories</a:t>
            </a:r>
          </a:p>
          <a:p>
            <a:pPr marL="36900" indent="0">
              <a:buNone/>
            </a:pPr>
            <a:endParaRPr lang="en-US" sz="1800" dirty="0"/>
          </a:p>
        </p:txBody>
      </p:sp>
    </p:spTree>
    <p:extLst>
      <p:ext uri="{BB962C8B-B14F-4D97-AF65-F5344CB8AC3E}">
        <p14:creationId xmlns:p14="http://schemas.microsoft.com/office/powerpoint/2010/main" val="13447024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891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874F-A176-2E5F-DE96-65AE561B8749}"/>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4E787EB1-7BCA-FC2B-D4A4-052C855E53C3}"/>
              </a:ext>
            </a:extLst>
          </p:cNvPr>
          <p:cNvSpPr>
            <a:spLocks noGrp="1"/>
          </p:cNvSpPr>
          <p:nvPr>
            <p:ph idx="1"/>
          </p:nvPr>
        </p:nvSpPr>
        <p:spPr>
          <a:xfrm>
            <a:off x="913795" y="2076450"/>
            <a:ext cx="10353762" cy="4171950"/>
          </a:xfrm>
        </p:spPr>
        <p:txBody>
          <a:bodyPr>
            <a:normAutofit lnSpcReduction="10000"/>
          </a:bodyPr>
          <a:lstStyle/>
          <a:p>
            <a:r>
              <a:rPr lang="en-US" noProof="0" dirty="0"/>
              <a:t>Baron and Kenny described a strategy of steps in mediation analysis</a:t>
            </a:r>
          </a:p>
          <a:p>
            <a:endParaRPr lang="en-US" noProof="0" dirty="0"/>
          </a:p>
          <a:p>
            <a:pPr lvl="1"/>
            <a:r>
              <a:rPr lang="en-US" noProof="0" dirty="0"/>
              <a:t>Examine effect of X on Y (c path)</a:t>
            </a:r>
          </a:p>
          <a:p>
            <a:pPr lvl="1"/>
            <a:r>
              <a:rPr lang="en-US" noProof="0" dirty="0"/>
              <a:t>Examine effect of X on M (a path)</a:t>
            </a:r>
          </a:p>
          <a:p>
            <a:pPr lvl="1"/>
            <a:r>
              <a:rPr lang="en-US" noProof="0" dirty="0"/>
              <a:t>Examine effect of M on Y, adjusting for X (b path)</a:t>
            </a:r>
          </a:p>
          <a:p>
            <a:pPr lvl="1"/>
            <a:r>
              <a:rPr lang="en-US" noProof="0" dirty="0"/>
              <a:t>Examine effect of X on Y, adjusting for M (c‘ path) and compare with X on Y (c – c‘)</a:t>
            </a:r>
            <a:br>
              <a:rPr lang="en-US" noProof="0" dirty="0"/>
            </a:br>
            <a:br>
              <a:rPr lang="en-US" noProof="0" dirty="0"/>
            </a:br>
            <a:r>
              <a:rPr lang="en-US" noProof="0" dirty="0"/>
              <a:t>OR Examine product of a and b (a*b)</a:t>
            </a:r>
          </a:p>
          <a:p>
            <a:pPr lvl="1"/>
            <a:endParaRPr lang="en-US" noProof="0" dirty="0"/>
          </a:p>
        </p:txBody>
      </p:sp>
      <p:grpSp>
        <p:nvGrpSpPr>
          <p:cNvPr id="20" name="Group 19">
            <a:extLst>
              <a:ext uri="{FF2B5EF4-FFF2-40B4-BE49-F238E27FC236}">
                <a16:creationId xmlns:a16="http://schemas.microsoft.com/office/drawing/2014/main" id="{251E2C02-CDA1-748A-585E-D4BEE067EFDA}"/>
              </a:ext>
            </a:extLst>
          </p:cNvPr>
          <p:cNvGrpSpPr/>
          <p:nvPr/>
        </p:nvGrpSpPr>
        <p:grpSpPr>
          <a:xfrm>
            <a:off x="2137194" y="2730140"/>
            <a:ext cx="9759600" cy="2740320"/>
            <a:chOff x="2137194" y="2730140"/>
            <a:chExt cx="9759600" cy="27403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4C1374-664D-AEA0-4E74-850160E033EE}"/>
                    </a:ext>
                  </a:extLst>
                </p14:cNvPr>
                <p14:cNvContentPartPr/>
                <p14:nvPr/>
              </p14:nvContentPartPr>
              <p14:xfrm>
                <a:off x="2137194" y="4518260"/>
                <a:ext cx="1437480" cy="912240"/>
              </p14:xfrm>
            </p:contentPart>
          </mc:Choice>
          <mc:Fallback xmlns="">
            <p:pic>
              <p:nvPicPr>
                <p:cNvPr id="4" name="Ink 3">
                  <a:extLst>
                    <a:ext uri="{FF2B5EF4-FFF2-40B4-BE49-F238E27FC236}">
                      <a16:creationId xmlns:a16="http://schemas.microsoft.com/office/drawing/2014/main" id="{324C1374-664D-AEA0-4E74-850160E033EE}"/>
                    </a:ext>
                  </a:extLst>
                </p:cNvPr>
                <p:cNvPicPr/>
                <p:nvPr/>
              </p:nvPicPr>
              <p:blipFill>
                <a:blip r:embed="rId4"/>
                <a:stretch>
                  <a:fillRect/>
                </a:stretch>
              </p:blipFill>
              <p:spPr>
                <a:xfrm>
                  <a:off x="2128194" y="4509620"/>
                  <a:ext cx="145512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7FE6A7-948B-5A10-FE18-152AF3B38679}"/>
                    </a:ext>
                  </a:extLst>
                </p14:cNvPr>
                <p14:cNvContentPartPr/>
                <p14:nvPr/>
              </p14:nvContentPartPr>
              <p14:xfrm>
                <a:off x="3490434" y="3356540"/>
                <a:ext cx="3938400" cy="2113920"/>
              </p14:xfrm>
            </p:contentPart>
          </mc:Choice>
          <mc:Fallback xmlns="">
            <p:pic>
              <p:nvPicPr>
                <p:cNvPr id="5" name="Ink 4">
                  <a:extLst>
                    <a:ext uri="{FF2B5EF4-FFF2-40B4-BE49-F238E27FC236}">
                      <a16:creationId xmlns:a16="http://schemas.microsoft.com/office/drawing/2014/main" id="{717FE6A7-948B-5A10-FE18-152AF3B38679}"/>
                    </a:ext>
                  </a:extLst>
                </p:cNvPr>
                <p:cNvPicPr/>
                <p:nvPr/>
              </p:nvPicPr>
              <p:blipFill>
                <a:blip r:embed="rId6"/>
                <a:stretch>
                  <a:fillRect/>
                </a:stretch>
              </p:blipFill>
              <p:spPr>
                <a:xfrm>
                  <a:off x="3481794" y="3347900"/>
                  <a:ext cx="395604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1BC3EE-E637-F92A-C582-B116054134D3}"/>
                    </a:ext>
                  </a:extLst>
                </p14:cNvPr>
                <p14:cNvContentPartPr/>
                <p14:nvPr/>
              </p14:nvContentPartPr>
              <p14:xfrm>
                <a:off x="7742394" y="2832740"/>
                <a:ext cx="355680" cy="697320"/>
              </p14:xfrm>
            </p:contentPart>
          </mc:Choice>
          <mc:Fallback xmlns="">
            <p:pic>
              <p:nvPicPr>
                <p:cNvPr id="7" name="Ink 6">
                  <a:extLst>
                    <a:ext uri="{FF2B5EF4-FFF2-40B4-BE49-F238E27FC236}">
                      <a16:creationId xmlns:a16="http://schemas.microsoft.com/office/drawing/2014/main" id="{431BC3EE-E637-F92A-C582-B116054134D3}"/>
                    </a:ext>
                  </a:extLst>
                </p:cNvPr>
                <p:cNvPicPr/>
                <p:nvPr/>
              </p:nvPicPr>
              <p:blipFill>
                <a:blip r:embed="rId8"/>
                <a:stretch>
                  <a:fillRect/>
                </a:stretch>
              </p:blipFill>
              <p:spPr>
                <a:xfrm>
                  <a:off x="7733394" y="2824100"/>
                  <a:ext cx="3733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163EB74-32B3-6BF3-F6D8-BC9E6030118B}"/>
                    </a:ext>
                  </a:extLst>
                </p14:cNvPr>
                <p14:cNvContentPartPr/>
                <p14:nvPr/>
              </p14:nvContentPartPr>
              <p14:xfrm>
                <a:off x="8463474" y="2931380"/>
                <a:ext cx="1440" cy="360"/>
              </p14:xfrm>
            </p:contentPart>
          </mc:Choice>
          <mc:Fallback xmlns="">
            <p:pic>
              <p:nvPicPr>
                <p:cNvPr id="9" name="Ink 8">
                  <a:extLst>
                    <a:ext uri="{FF2B5EF4-FFF2-40B4-BE49-F238E27FC236}">
                      <a16:creationId xmlns:a16="http://schemas.microsoft.com/office/drawing/2014/main" id="{9163EB74-32B3-6BF3-F6D8-BC9E6030118B}"/>
                    </a:ext>
                  </a:extLst>
                </p:cNvPr>
                <p:cNvPicPr/>
                <p:nvPr/>
              </p:nvPicPr>
              <p:blipFill>
                <a:blip r:embed="rId10"/>
                <a:stretch>
                  <a:fillRect/>
                </a:stretch>
              </p:blipFill>
              <p:spPr>
                <a:xfrm>
                  <a:off x="8454474" y="2922740"/>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B22658A-F3BA-3E88-11D8-0F38044C858B}"/>
                    </a:ext>
                  </a:extLst>
                </p14:cNvPr>
                <p14:cNvContentPartPr/>
                <p14:nvPr/>
              </p14:nvContentPartPr>
              <p14:xfrm>
                <a:off x="8409834" y="3257900"/>
                <a:ext cx="22680" cy="110520"/>
              </p14:xfrm>
            </p:contentPart>
          </mc:Choice>
          <mc:Fallback xmlns="">
            <p:pic>
              <p:nvPicPr>
                <p:cNvPr id="8" name="Ink 7">
                  <a:extLst>
                    <a:ext uri="{FF2B5EF4-FFF2-40B4-BE49-F238E27FC236}">
                      <a16:creationId xmlns:a16="http://schemas.microsoft.com/office/drawing/2014/main" id="{FB22658A-F3BA-3E88-11D8-0F38044C858B}"/>
                    </a:ext>
                  </a:extLst>
                </p:cNvPr>
                <p:cNvPicPr/>
                <p:nvPr/>
              </p:nvPicPr>
              <p:blipFill>
                <a:blip r:embed="rId12"/>
                <a:stretch>
                  <a:fillRect/>
                </a:stretch>
              </p:blipFill>
              <p:spPr>
                <a:xfrm>
                  <a:off x="8400834" y="3248900"/>
                  <a:ext cx="403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4455B2E-02C4-7DE0-63D7-2D5222F45621}"/>
                    </a:ext>
                  </a:extLst>
                </p14:cNvPr>
                <p14:cNvContentPartPr/>
                <p14:nvPr/>
              </p14:nvContentPartPr>
              <p14:xfrm>
                <a:off x="8516754" y="3286700"/>
                <a:ext cx="479160" cy="51840"/>
              </p14:xfrm>
            </p:contentPart>
          </mc:Choice>
          <mc:Fallback xmlns="">
            <p:pic>
              <p:nvPicPr>
                <p:cNvPr id="10" name="Ink 9">
                  <a:extLst>
                    <a:ext uri="{FF2B5EF4-FFF2-40B4-BE49-F238E27FC236}">
                      <a16:creationId xmlns:a16="http://schemas.microsoft.com/office/drawing/2014/main" id="{C4455B2E-02C4-7DE0-63D7-2D5222F45621}"/>
                    </a:ext>
                  </a:extLst>
                </p:cNvPr>
                <p:cNvPicPr/>
                <p:nvPr/>
              </p:nvPicPr>
              <p:blipFill>
                <a:blip r:embed="rId14"/>
                <a:stretch>
                  <a:fillRect/>
                </a:stretch>
              </p:blipFill>
              <p:spPr>
                <a:xfrm>
                  <a:off x="8508114" y="3277700"/>
                  <a:ext cx="496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F8D36313-F778-7AE5-ECED-85CD27A62AD0}"/>
                    </a:ext>
                  </a:extLst>
                </p14:cNvPr>
                <p14:cNvContentPartPr/>
                <p14:nvPr/>
              </p14:nvContentPartPr>
              <p14:xfrm>
                <a:off x="8666874" y="2730140"/>
                <a:ext cx="483840" cy="1223280"/>
              </p14:xfrm>
            </p:contentPart>
          </mc:Choice>
          <mc:Fallback xmlns="">
            <p:pic>
              <p:nvPicPr>
                <p:cNvPr id="12" name="Ink 11">
                  <a:extLst>
                    <a:ext uri="{FF2B5EF4-FFF2-40B4-BE49-F238E27FC236}">
                      <a16:creationId xmlns:a16="http://schemas.microsoft.com/office/drawing/2014/main" id="{F8D36313-F778-7AE5-ECED-85CD27A62AD0}"/>
                    </a:ext>
                  </a:extLst>
                </p:cNvPr>
                <p:cNvPicPr/>
                <p:nvPr/>
              </p:nvPicPr>
              <p:blipFill>
                <a:blip r:embed="rId16"/>
                <a:stretch>
                  <a:fillRect/>
                </a:stretch>
              </p:blipFill>
              <p:spPr>
                <a:xfrm>
                  <a:off x="8658234" y="2721500"/>
                  <a:ext cx="50148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4465D6D-6004-CC0D-8ECA-8B401C5EF07F}"/>
                    </a:ext>
                  </a:extLst>
                </p14:cNvPr>
                <p14:cNvContentPartPr/>
                <p14:nvPr/>
              </p14:nvContentPartPr>
              <p14:xfrm>
                <a:off x="9105354" y="2852540"/>
                <a:ext cx="517320" cy="1036440"/>
              </p14:xfrm>
            </p:contentPart>
          </mc:Choice>
          <mc:Fallback xmlns="">
            <p:pic>
              <p:nvPicPr>
                <p:cNvPr id="13" name="Ink 12">
                  <a:extLst>
                    <a:ext uri="{FF2B5EF4-FFF2-40B4-BE49-F238E27FC236}">
                      <a16:creationId xmlns:a16="http://schemas.microsoft.com/office/drawing/2014/main" id="{44465D6D-6004-CC0D-8ECA-8B401C5EF07F}"/>
                    </a:ext>
                  </a:extLst>
                </p:cNvPr>
                <p:cNvPicPr/>
                <p:nvPr/>
              </p:nvPicPr>
              <p:blipFill>
                <a:blip r:embed="rId18"/>
                <a:stretch>
                  <a:fillRect/>
                </a:stretch>
              </p:blipFill>
              <p:spPr>
                <a:xfrm>
                  <a:off x="9096354" y="2843540"/>
                  <a:ext cx="53496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850C599-F3D3-4BE6-1C9F-6ED6A30E8468}"/>
                    </a:ext>
                  </a:extLst>
                </p14:cNvPr>
                <p14:cNvContentPartPr/>
                <p14:nvPr/>
              </p14:nvContentPartPr>
              <p14:xfrm>
                <a:off x="8951634" y="3273740"/>
                <a:ext cx="297000" cy="37080"/>
              </p14:xfrm>
            </p:contentPart>
          </mc:Choice>
          <mc:Fallback xmlns="">
            <p:pic>
              <p:nvPicPr>
                <p:cNvPr id="14" name="Ink 13">
                  <a:extLst>
                    <a:ext uri="{FF2B5EF4-FFF2-40B4-BE49-F238E27FC236}">
                      <a16:creationId xmlns:a16="http://schemas.microsoft.com/office/drawing/2014/main" id="{D850C599-F3D3-4BE6-1C9F-6ED6A30E8468}"/>
                    </a:ext>
                  </a:extLst>
                </p:cNvPr>
                <p:cNvPicPr/>
                <p:nvPr/>
              </p:nvPicPr>
              <p:blipFill>
                <a:blip r:embed="rId20"/>
                <a:stretch>
                  <a:fillRect/>
                </a:stretch>
              </p:blipFill>
              <p:spPr>
                <a:xfrm>
                  <a:off x="8942634" y="3264740"/>
                  <a:ext cx="314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7EE027C-0131-6AE5-491D-EA8AB22371C8}"/>
                    </a:ext>
                  </a:extLst>
                </p14:cNvPr>
                <p14:cNvContentPartPr/>
                <p14:nvPr/>
              </p14:nvContentPartPr>
              <p14:xfrm>
                <a:off x="9505314" y="3225860"/>
                <a:ext cx="316800" cy="435960"/>
              </p14:xfrm>
            </p:contentPart>
          </mc:Choice>
          <mc:Fallback xmlns="">
            <p:pic>
              <p:nvPicPr>
                <p:cNvPr id="15" name="Ink 14">
                  <a:extLst>
                    <a:ext uri="{FF2B5EF4-FFF2-40B4-BE49-F238E27FC236}">
                      <a16:creationId xmlns:a16="http://schemas.microsoft.com/office/drawing/2014/main" id="{67EE027C-0131-6AE5-491D-EA8AB22371C8}"/>
                    </a:ext>
                  </a:extLst>
                </p:cNvPr>
                <p:cNvPicPr/>
                <p:nvPr/>
              </p:nvPicPr>
              <p:blipFill>
                <a:blip r:embed="rId22"/>
                <a:stretch>
                  <a:fillRect/>
                </a:stretch>
              </p:blipFill>
              <p:spPr>
                <a:xfrm>
                  <a:off x="9496674" y="3216860"/>
                  <a:ext cx="334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AC99A6-E64F-3027-37BF-2E3B3C84C56F}"/>
                    </a:ext>
                  </a:extLst>
                </p14:cNvPr>
                <p14:cNvContentPartPr/>
                <p14:nvPr/>
              </p14:nvContentPartPr>
              <p14:xfrm>
                <a:off x="10109394" y="3268340"/>
                <a:ext cx="75240" cy="348480"/>
              </p14:xfrm>
            </p:contentPart>
          </mc:Choice>
          <mc:Fallback xmlns="">
            <p:pic>
              <p:nvPicPr>
                <p:cNvPr id="16" name="Ink 15">
                  <a:extLst>
                    <a:ext uri="{FF2B5EF4-FFF2-40B4-BE49-F238E27FC236}">
                      <a16:creationId xmlns:a16="http://schemas.microsoft.com/office/drawing/2014/main" id="{42AC99A6-E64F-3027-37BF-2E3B3C84C56F}"/>
                    </a:ext>
                  </a:extLst>
                </p:cNvPr>
                <p:cNvPicPr/>
                <p:nvPr/>
              </p:nvPicPr>
              <p:blipFill>
                <a:blip r:embed="rId24"/>
                <a:stretch>
                  <a:fillRect/>
                </a:stretch>
              </p:blipFill>
              <p:spPr>
                <a:xfrm>
                  <a:off x="10100754" y="3259700"/>
                  <a:ext cx="92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2B594C61-7AE4-BC9A-4BBC-CD2EFD7C4974}"/>
                    </a:ext>
                  </a:extLst>
                </p14:cNvPr>
                <p14:cNvContentPartPr/>
                <p14:nvPr/>
              </p14:nvContentPartPr>
              <p14:xfrm>
                <a:off x="10448154" y="3255380"/>
                <a:ext cx="233640" cy="385200"/>
              </p14:xfrm>
            </p:contentPart>
          </mc:Choice>
          <mc:Fallback xmlns="">
            <p:pic>
              <p:nvPicPr>
                <p:cNvPr id="17" name="Ink 16">
                  <a:extLst>
                    <a:ext uri="{FF2B5EF4-FFF2-40B4-BE49-F238E27FC236}">
                      <a16:creationId xmlns:a16="http://schemas.microsoft.com/office/drawing/2014/main" id="{2B594C61-7AE4-BC9A-4BBC-CD2EFD7C4974}"/>
                    </a:ext>
                  </a:extLst>
                </p:cNvPr>
                <p:cNvPicPr/>
                <p:nvPr/>
              </p:nvPicPr>
              <p:blipFill>
                <a:blip r:embed="rId26"/>
                <a:stretch>
                  <a:fillRect/>
                </a:stretch>
              </p:blipFill>
              <p:spPr>
                <a:xfrm>
                  <a:off x="10439514" y="3246380"/>
                  <a:ext cx="2512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D018336-52D8-72DC-3553-9138C1E4050B}"/>
                    </a:ext>
                  </a:extLst>
                </p14:cNvPr>
                <p14:cNvContentPartPr/>
                <p14:nvPr/>
              </p14:nvContentPartPr>
              <p14:xfrm>
                <a:off x="10742994" y="3166820"/>
                <a:ext cx="261360" cy="400680"/>
              </p14:xfrm>
            </p:contentPart>
          </mc:Choice>
          <mc:Fallback xmlns="">
            <p:pic>
              <p:nvPicPr>
                <p:cNvPr id="18" name="Ink 17">
                  <a:extLst>
                    <a:ext uri="{FF2B5EF4-FFF2-40B4-BE49-F238E27FC236}">
                      <a16:creationId xmlns:a16="http://schemas.microsoft.com/office/drawing/2014/main" id="{6D018336-52D8-72DC-3553-9138C1E4050B}"/>
                    </a:ext>
                  </a:extLst>
                </p:cNvPr>
                <p:cNvPicPr/>
                <p:nvPr/>
              </p:nvPicPr>
              <p:blipFill>
                <a:blip r:embed="rId28"/>
                <a:stretch>
                  <a:fillRect/>
                </a:stretch>
              </p:blipFill>
              <p:spPr>
                <a:xfrm>
                  <a:off x="10734354" y="3158180"/>
                  <a:ext cx="279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E8BB0F3-5C2E-16C9-B0EA-062DD29B826D}"/>
                    </a:ext>
                  </a:extLst>
                </p14:cNvPr>
                <p14:cNvContentPartPr/>
                <p14:nvPr/>
              </p14:nvContentPartPr>
              <p14:xfrm>
                <a:off x="11236914" y="3139820"/>
                <a:ext cx="659880" cy="518760"/>
              </p14:xfrm>
            </p:contentPart>
          </mc:Choice>
          <mc:Fallback xmlns="">
            <p:pic>
              <p:nvPicPr>
                <p:cNvPr id="19" name="Ink 18">
                  <a:extLst>
                    <a:ext uri="{FF2B5EF4-FFF2-40B4-BE49-F238E27FC236}">
                      <a16:creationId xmlns:a16="http://schemas.microsoft.com/office/drawing/2014/main" id="{DE8BB0F3-5C2E-16C9-B0EA-062DD29B826D}"/>
                    </a:ext>
                  </a:extLst>
                </p:cNvPr>
                <p:cNvPicPr/>
                <p:nvPr/>
              </p:nvPicPr>
              <p:blipFill>
                <a:blip r:embed="rId30"/>
                <a:stretch>
                  <a:fillRect/>
                </a:stretch>
              </p:blipFill>
              <p:spPr>
                <a:xfrm>
                  <a:off x="11227914" y="3131180"/>
                  <a:ext cx="677520" cy="536400"/>
                </a:xfrm>
                <a:prstGeom prst="rect">
                  <a:avLst/>
                </a:prstGeom>
              </p:spPr>
            </p:pic>
          </mc:Fallback>
        </mc:AlternateContent>
      </p:grpSp>
      <p:grpSp>
        <p:nvGrpSpPr>
          <p:cNvPr id="32" name="Group 31">
            <a:extLst>
              <a:ext uri="{FF2B5EF4-FFF2-40B4-BE49-F238E27FC236}">
                <a16:creationId xmlns:a16="http://schemas.microsoft.com/office/drawing/2014/main" id="{16C99329-DB89-214E-2492-2A2C75AB39AC}"/>
              </a:ext>
            </a:extLst>
          </p:cNvPr>
          <p:cNvGrpSpPr/>
          <p:nvPr/>
        </p:nvGrpSpPr>
        <p:grpSpPr>
          <a:xfrm>
            <a:off x="5778594" y="4579460"/>
            <a:ext cx="6182280" cy="1712520"/>
            <a:chOff x="5778594" y="4579460"/>
            <a:chExt cx="6182280" cy="171252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4EAEB641-2D42-CEE1-3863-7B969C20CF2C}"/>
                    </a:ext>
                  </a:extLst>
                </p14:cNvPr>
                <p14:cNvContentPartPr/>
                <p14:nvPr/>
              </p14:nvContentPartPr>
              <p14:xfrm>
                <a:off x="5778594" y="5223860"/>
                <a:ext cx="1329840" cy="1068120"/>
              </p14:xfrm>
            </p:contentPart>
          </mc:Choice>
          <mc:Fallback xmlns="">
            <p:pic>
              <p:nvPicPr>
                <p:cNvPr id="21" name="Ink 20">
                  <a:extLst>
                    <a:ext uri="{FF2B5EF4-FFF2-40B4-BE49-F238E27FC236}">
                      <a16:creationId xmlns:a16="http://schemas.microsoft.com/office/drawing/2014/main" id="{4EAEB641-2D42-CEE1-3863-7B969C20CF2C}"/>
                    </a:ext>
                  </a:extLst>
                </p:cNvPr>
                <p:cNvPicPr/>
                <p:nvPr/>
              </p:nvPicPr>
              <p:blipFill>
                <a:blip r:embed="rId32"/>
                <a:stretch>
                  <a:fillRect/>
                </a:stretch>
              </p:blipFill>
              <p:spPr>
                <a:xfrm>
                  <a:off x="5769954" y="5214860"/>
                  <a:ext cx="13474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1D23166F-627F-BF43-BAF3-5D36EFCDD721}"/>
                    </a:ext>
                  </a:extLst>
                </p14:cNvPr>
                <p14:cNvContentPartPr/>
                <p14:nvPr/>
              </p14:nvContentPartPr>
              <p14:xfrm>
                <a:off x="7132914" y="5491700"/>
                <a:ext cx="1485720" cy="468360"/>
              </p14:xfrm>
            </p:contentPart>
          </mc:Choice>
          <mc:Fallback xmlns="">
            <p:pic>
              <p:nvPicPr>
                <p:cNvPr id="22" name="Ink 21">
                  <a:extLst>
                    <a:ext uri="{FF2B5EF4-FFF2-40B4-BE49-F238E27FC236}">
                      <a16:creationId xmlns:a16="http://schemas.microsoft.com/office/drawing/2014/main" id="{1D23166F-627F-BF43-BAF3-5D36EFCDD721}"/>
                    </a:ext>
                  </a:extLst>
                </p:cNvPr>
                <p:cNvPicPr/>
                <p:nvPr/>
              </p:nvPicPr>
              <p:blipFill>
                <a:blip r:embed="rId34"/>
                <a:stretch>
                  <a:fillRect/>
                </a:stretch>
              </p:blipFill>
              <p:spPr>
                <a:xfrm>
                  <a:off x="7123914" y="5482700"/>
                  <a:ext cx="15033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2221F9F-2A22-EDCB-8914-BBD39E3CEF4D}"/>
                    </a:ext>
                  </a:extLst>
                </p14:cNvPr>
                <p14:cNvContentPartPr/>
                <p14:nvPr/>
              </p14:nvContentPartPr>
              <p14:xfrm>
                <a:off x="8954154" y="5371100"/>
                <a:ext cx="73080" cy="742320"/>
              </p14:xfrm>
            </p:contentPart>
          </mc:Choice>
          <mc:Fallback xmlns="">
            <p:pic>
              <p:nvPicPr>
                <p:cNvPr id="23" name="Ink 22">
                  <a:extLst>
                    <a:ext uri="{FF2B5EF4-FFF2-40B4-BE49-F238E27FC236}">
                      <a16:creationId xmlns:a16="http://schemas.microsoft.com/office/drawing/2014/main" id="{D2221F9F-2A22-EDCB-8914-BBD39E3CEF4D}"/>
                    </a:ext>
                  </a:extLst>
                </p:cNvPr>
                <p:cNvPicPr/>
                <p:nvPr/>
              </p:nvPicPr>
              <p:blipFill>
                <a:blip r:embed="rId36"/>
                <a:stretch>
                  <a:fillRect/>
                </a:stretch>
              </p:blipFill>
              <p:spPr>
                <a:xfrm>
                  <a:off x="8945514" y="5362100"/>
                  <a:ext cx="907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7137C9FD-3644-75DD-EBAF-52D2CDEFABCA}"/>
                    </a:ext>
                  </a:extLst>
                </p14:cNvPr>
                <p14:cNvContentPartPr/>
                <p14:nvPr/>
              </p14:nvContentPartPr>
              <p14:xfrm>
                <a:off x="8865594" y="5174900"/>
                <a:ext cx="478800" cy="385200"/>
              </p14:xfrm>
            </p:contentPart>
          </mc:Choice>
          <mc:Fallback xmlns="">
            <p:pic>
              <p:nvPicPr>
                <p:cNvPr id="24" name="Ink 23">
                  <a:extLst>
                    <a:ext uri="{FF2B5EF4-FFF2-40B4-BE49-F238E27FC236}">
                      <a16:creationId xmlns:a16="http://schemas.microsoft.com/office/drawing/2014/main" id="{7137C9FD-3644-75DD-EBAF-52D2CDEFABCA}"/>
                    </a:ext>
                  </a:extLst>
                </p:cNvPr>
                <p:cNvPicPr/>
                <p:nvPr/>
              </p:nvPicPr>
              <p:blipFill>
                <a:blip r:embed="rId38"/>
                <a:stretch>
                  <a:fillRect/>
                </a:stretch>
              </p:blipFill>
              <p:spPr>
                <a:xfrm>
                  <a:off x="8856954" y="5166260"/>
                  <a:ext cx="4964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29D22342-28E5-601A-7F53-F57D568256FE}"/>
                    </a:ext>
                  </a:extLst>
                </p14:cNvPr>
                <p14:cNvContentPartPr/>
                <p14:nvPr/>
              </p14:nvContentPartPr>
              <p14:xfrm>
                <a:off x="9589554" y="5226740"/>
                <a:ext cx="148320" cy="353520"/>
              </p14:xfrm>
            </p:contentPart>
          </mc:Choice>
          <mc:Fallback xmlns="">
            <p:pic>
              <p:nvPicPr>
                <p:cNvPr id="25" name="Ink 24">
                  <a:extLst>
                    <a:ext uri="{FF2B5EF4-FFF2-40B4-BE49-F238E27FC236}">
                      <a16:creationId xmlns:a16="http://schemas.microsoft.com/office/drawing/2014/main" id="{29D22342-28E5-601A-7F53-F57D568256FE}"/>
                    </a:ext>
                  </a:extLst>
                </p:cNvPr>
                <p:cNvPicPr/>
                <p:nvPr/>
              </p:nvPicPr>
              <p:blipFill>
                <a:blip r:embed="rId40"/>
                <a:stretch>
                  <a:fillRect/>
                </a:stretch>
              </p:blipFill>
              <p:spPr>
                <a:xfrm>
                  <a:off x="9580554" y="5217740"/>
                  <a:ext cx="165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9F0522E8-BD26-2C7A-D52B-6F973435E70D}"/>
                    </a:ext>
                  </a:extLst>
                </p14:cNvPr>
                <p14:cNvContentPartPr/>
                <p14:nvPr/>
              </p14:nvContentPartPr>
              <p14:xfrm>
                <a:off x="9759114" y="5280740"/>
                <a:ext cx="328320" cy="384120"/>
              </p14:xfrm>
            </p:contentPart>
          </mc:Choice>
          <mc:Fallback xmlns="">
            <p:pic>
              <p:nvPicPr>
                <p:cNvPr id="26" name="Ink 25">
                  <a:extLst>
                    <a:ext uri="{FF2B5EF4-FFF2-40B4-BE49-F238E27FC236}">
                      <a16:creationId xmlns:a16="http://schemas.microsoft.com/office/drawing/2014/main" id="{9F0522E8-BD26-2C7A-D52B-6F973435E70D}"/>
                    </a:ext>
                  </a:extLst>
                </p:cNvPr>
                <p:cNvPicPr/>
                <p:nvPr/>
              </p:nvPicPr>
              <p:blipFill>
                <a:blip r:embed="rId42"/>
                <a:stretch>
                  <a:fillRect/>
                </a:stretch>
              </p:blipFill>
              <p:spPr>
                <a:xfrm>
                  <a:off x="9750114" y="5271740"/>
                  <a:ext cx="345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E252D365-5B6A-428D-895B-5AEB2CF97686}"/>
                    </a:ext>
                  </a:extLst>
                </p14:cNvPr>
                <p14:cNvContentPartPr/>
                <p14:nvPr/>
              </p14:nvContentPartPr>
              <p14:xfrm>
                <a:off x="10304154" y="4715540"/>
                <a:ext cx="642960" cy="866160"/>
              </p14:xfrm>
            </p:contentPart>
          </mc:Choice>
          <mc:Fallback xmlns="">
            <p:pic>
              <p:nvPicPr>
                <p:cNvPr id="27" name="Ink 26">
                  <a:extLst>
                    <a:ext uri="{FF2B5EF4-FFF2-40B4-BE49-F238E27FC236}">
                      <a16:creationId xmlns:a16="http://schemas.microsoft.com/office/drawing/2014/main" id="{E252D365-5B6A-428D-895B-5AEB2CF97686}"/>
                    </a:ext>
                  </a:extLst>
                </p:cNvPr>
                <p:cNvPicPr/>
                <p:nvPr/>
              </p:nvPicPr>
              <p:blipFill>
                <a:blip r:embed="rId44"/>
                <a:stretch>
                  <a:fillRect/>
                </a:stretch>
              </p:blipFill>
              <p:spPr>
                <a:xfrm>
                  <a:off x="10295514" y="4706900"/>
                  <a:ext cx="66060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F8D454C7-1087-D7BA-2751-6EF9736A9FB1}"/>
                    </a:ext>
                  </a:extLst>
                </p14:cNvPr>
                <p14:cNvContentPartPr/>
                <p14:nvPr/>
              </p14:nvContentPartPr>
              <p14:xfrm>
                <a:off x="11070594" y="5215940"/>
                <a:ext cx="204480" cy="410040"/>
              </p14:xfrm>
            </p:contentPart>
          </mc:Choice>
          <mc:Fallback xmlns="">
            <p:pic>
              <p:nvPicPr>
                <p:cNvPr id="28" name="Ink 27">
                  <a:extLst>
                    <a:ext uri="{FF2B5EF4-FFF2-40B4-BE49-F238E27FC236}">
                      <a16:creationId xmlns:a16="http://schemas.microsoft.com/office/drawing/2014/main" id="{F8D454C7-1087-D7BA-2751-6EF9736A9FB1}"/>
                    </a:ext>
                  </a:extLst>
                </p:cNvPr>
                <p:cNvPicPr/>
                <p:nvPr/>
              </p:nvPicPr>
              <p:blipFill>
                <a:blip r:embed="rId46"/>
                <a:stretch>
                  <a:fillRect/>
                </a:stretch>
              </p:blipFill>
              <p:spPr>
                <a:xfrm>
                  <a:off x="11061594" y="5207300"/>
                  <a:ext cx="2221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594B06A2-70C5-3E9F-5C69-2802CC0964E4}"/>
                    </a:ext>
                  </a:extLst>
                </p14:cNvPr>
                <p14:cNvContentPartPr/>
                <p14:nvPr/>
              </p14:nvContentPartPr>
              <p14:xfrm>
                <a:off x="11289474" y="5338700"/>
                <a:ext cx="286920" cy="275760"/>
              </p14:xfrm>
            </p:contentPart>
          </mc:Choice>
          <mc:Fallback xmlns="">
            <p:pic>
              <p:nvPicPr>
                <p:cNvPr id="29" name="Ink 28">
                  <a:extLst>
                    <a:ext uri="{FF2B5EF4-FFF2-40B4-BE49-F238E27FC236}">
                      <a16:creationId xmlns:a16="http://schemas.microsoft.com/office/drawing/2014/main" id="{594B06A2-70C5-3E9F-5C69-2802CC0964E4}"/>
                    </a:ext>
                  </a:extLst>
                </p:cNvPr>
                <p:cNvPicPr/>
                <p:nvPr/>
              </p:nvPicPr>
              <p:blipFill>
                <a:blip r:embed="rId48"/>
                <a:stretch>
                  <a:fillRect/>
                </a:stretch>
              </p:blipFill>
              <p:spPr>
                <a:xfrm>
                  <a:off x="11280474" y="5329700"/>
                  <a:ext cx="30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9FF0307-8E4E-B39E-937E-84F4F481B07A}"/>
                    </a:ext>
                  </a:extLst>
                </p14:cNvPr>
                <p14:cNvContentPartPr/>
                <p14:nvPr/>
              </p14:nvContentPartPr>
              <p14:xfrm>
                <a:off x="11650194" y="4579460"/>
                <a:ext cx="229680" cy="891720"/>
              </p14:xfrm>
            </p:contentPart>
          </mc:Choice>
          <mc:Fallback xmlns="">
            <p:pic>
              <p:nvPicPr>
                <p:cNvPr id="30" name="Ink 29">
                  <a:extLst>
                    <a:ext uri="{FF2B5EF4-FFF2-40B4-BE49-F238E27FC236}">
                      <a16:creationId xmlns:a16="http://schemas.microsoft.com/office/drawing/2014/main" id="{39FF0307-8E4E-B39E-937E-84F4F481B07A}"/>
                    </a:ext>
                  </a:extLst>
                </p:cNvPr>
                <p:cNvPicPr/>
                <p:nvPr/>
              </p:nvPicPr>
              <p:blipFill>
                <a:blip r:embed="rId50"/>
                <a:stretch>
                  <a:fillRect/>
                </a:stretch>
              </p:blipFill>
              <p:spPr>
                <a:xfrm>
                  <a:off x="11641554" y="4570820"/>
                  <a:ext cx="24732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54A8F954-12B2-7B1F-8016-1935809D99BE}"/>
                    </a:ext>
                  </a:extLst>
                </p14:cNvPr>
                <p14:cNvContentPartPr/>
                <p14:nvPr/>
              </p14:nvContentPartPr>
              <p14:xfrm>
                <a:off x="11537514" y="4968980"/>
                <a:ext cx="423360" cy="119160"/>
              </p14:xfrm>
            </p:contentPart>
          </mc:Choice>
          <mc:Fallback xmlns="">
            <p:pic>
              <p:nvPicPr>
                <p:cNvPr id="31" name="Ink 30">
                  <a:extLst>
                    <a:ext uri="{FF2B5EF4-FFF2-40B4-BE49-F238E27FC236}">
                      <a16:creationId xmlns:a16="http://schemas.microsoft.com/office/drawing/2014/main" id="{54A8F954-12B2-7B1F-8016-1935809D99BE}"/>
                    </a:ext>
                  </a:extLst>
                </p:cNvPr>
                <p:cNvPicPr/>
                <p:nvPr/>
              </p:nvPicPr>
              <p:blipFill>
                <a:blip r:embed="rId52"/>
                <a:stretch>
                  <a:fillRect/>
                </a:stretch>
              </p:blipFill>
              <p:spPr>
                <a:xfrm>
                  <a:off x="11528874" y="4959980"/>
                  <a:ext cx="441000" cy="136800"/>
                </a:xfrm>
                <a:prstGeom prst="rect">
                  <a:avLst/>
                </a:prstGeom>
              </p:spPr>
            </p:pic>
          </mc:Fallback>
        </mc:AlternateContent>
      </p:grpSp>
    </p:spTree>
    <p:extLst>
      <p:ext uri="{BB962C8B-B14F-4D97-AF65-F5344CB8AC3E}">
        <p14:creationId xmlns:p14="http://schemas.microsoft.com/office/powerpoint/2010/main" val="41813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0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7ECD-0DA1-CEC9-8D5B-1DA1676DF0E3}"/>
              </a:ext>
            </a:extLst>
          </p:cNvPr>
          <p:cNvSpPr>
            <a:spLocks noGrp="1"/>
          </p:cNvSpPr>
          <p:nvPr>
            <p:ph type="title"/>
          </p:nvPr>
        </p:nvSpPr>
        <p:spPr/>
        <p:txBody>
          <a:bodyPr/>
          <a:lstStyle/>
          <a:p>
            <a:r>
              <a:rPr lang="en-US" dirty="0"/>
              <a:t>Additional computations</a:t>
            </a:r>
          </a:p>
        </p:txBody>
      </p:sp>
      <p:sp>
        <p:nvSpPr>
          <p:cNvPr id="3" name="Text Placeholder 2">
            <a:extLst>
              <a:ext uri="{FF2B5EF4-FFF2-40B4-BE49-F238E27FC236}">
                <a16:creationId xmlns:a16="http://schemas.microsoft.com/office/drawing/2014/main" id="{939C3C3C-47DD-ECB6-BA5C-DEC231DE0A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5979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a:xfrm>
            <a:off x="913795" y="2076450"/>
            <a:ext cx="10353762" cy="4417993"/>
          </a:xfrm>
        </p:spPr>
        <p:txBody>
          <a:bodyPr>
            <a:normAutofit fontScale="85000" lnSpcReduction="10000"/>
          </a:bodyPr>
          <a:lstStyle/>
          <a:p>
            <a:r>
              <a:rPr lang="en-US" dirty="0"/>
              <a:t>Proportion mediated</a:t>
            </a:r>
          </a:p>
          <a:p>
            <a:endParaRPr lang="en-US" dirty="0"/>
          </a:p>
          <a:p>
            <a:r>
              <a:rPr lang="en-US" dirty="0"/>
              <a:t>Ratio of the TE to NIE</a:t>
            </a:r>
          </a:p>
          <a:p>
            <a:endParaRPr lang="en-US" dirty="0"/>
          </a:p>
          <a:p>
            <a:r>
              <a:rPr lang="en-US" dirty="0"/>
              <a:t>Can be computed for NIE(0) and NIE(1) or averaged</a:t>
            </a:r>
          </a:p>
          <a:p>
            <a:endParaRPr lang="en-US" dirty="0"/>
          </a:p>
          <a:p>
            <a:r>
              <a:rPr lang="en-US" dirty="0"/>
              <a:t>What proportion of the total effect is accounted for by the pathway through the mediator</a:t>
            </a:r>
          </a:p>
          <a:p>
            <a:endParaRPr lang="en-US" dirty="0"/>
          </a:p>
          <a:p>
            <a:r>
              <a:rPr lang="en-US" dirty="0"/>
              <a:t>If NIE and NDE are of opposite sign, the proportion mediated is not interpretable</a:t>
            </a:r>
          </a:p>
          <a:p>
            <a:endParaRPr lang="en-US" dirty="0"/>
          </a:p>
        </p:txBody>
      </p:sp>
    </p:spTree>
    <p:extLst>
      <p:ext uri="{BB962C8B-B14F-4D97-AF65-F5344CB8AC3E}">
        <p14:creationId xmlns:p14="http://schemas.microsoft.com/office/powerpoint/2010/main" val="42935723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5C3A-8B22-FC51-5C98-DA54590CB8A8}"/>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11F95EB3-BFB8-91B7-96BC-FB2FEEECA074}"/>
              </a:ext>
            </a:extLst>
          </p:cNvPr>
          <p:cNvSpPr>
            <a:spLocks noGrp="1"/>
          </p:cNvSpPr>
          <p:nvPr>
            <p:ph idx="1"/>
          </p:nvPr>
        </p:nvSpPr>
        <p:spPr/>
        <p:txBody>
          <a:bodyPr>
            <a:normAutofit/>
          </a:bodyPr>
          <a:lstStyle/>
          <a:p>
            <a:r>
              <a:rPr lang="en-US" dirty="0"/>
              <a:t>A large mediated proportion points to the fact that the observed mediator M explains a lot of the effect</a:t>
            </a:r>
          </a:p>
          <a:p>
            <a:endParaRPr lang="en-US" dirty="0"/>
          </a:p>
          <a:p>
            <a:r>
              <a:rPr lang="en-US" dirty="0"/>
              <a:t>Likewise, a small mediated proportion indicates that other mediators (or direct effects) are more important</a:t>
            </a:r>
          </a:p>
          <a:p>
            <a:endParaRPr lang="en-US" dirty="0"/>
          </a:p>
          <a:p>
            <a:r>
              <a:rPr lang="en-US" dirty="0"/>
              <a:t>This has potential policy implications</a:t>
            </a:r>
          </a:p>
          <a:p>
            <a:endParaRPr lang="en-US" dirty="0"/>
          </a:p>
        </p:txBody>
      </p:sp>
    </p:spTree>
    <p:extLst>
      <p:ext uri="{BB962C8B-B14F-4D97-AF65-F5344CB8AC3E}">
        <p14:creationId xmlns:p14="http://schemas.microsoft.com/office/powerpoint/2010/main" val="21093719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5A2F-AB91-08D6-C38E-6C75EA03422B}"/>
              </a:ext>
            </a:extLst>
          </p:cNvPr>
          <p:cNvSpPr>
            <a:spLocks noGrp="1"/>
          </p:cNvSpPr>
          <p:nvPr>
            <p:ph type="title"/>
          </p:nvPr>
        </p:nvSpPr>
        <p:spPr/>
        <p:txBody>
          <a:bodyPr/>
          <a:lstStyle/>
          <a:p>
            <a:r>
              <a:rPr lang="en-US" dirty="0"/>
              <a:t>Additional computations</a:t>
            </a:r>
          </a:p>
        </p:txBody>
      </p:sp>
      <p:sp>
        <p:nvSpPr>
          <p:cNvPr id="3" name="Content Placeholder 2">
            <a:extLst>
              <a:ext uri="{FF2B5EF4-FFF2-40B4-BE49-F238E27FC236}">
                <a16:creationId xmlns:a16="http://schemas.microsoft.com/office/drawing/2014/main" id="{B1AC2FF2-2841-3E16-221B-C2B68FD84372}"/>
              </a:ext>
            </a:extLst>
          </p:cNvPr>
          <p:cNvSpPr>
            <a:spLocks noGrp="1"/>
          </p:cNvSpPr>
          <p:nvPr>
            <p:ph idx="1"/>
          </p:nvPr>
        </p:nvSpPr>
        <p:spPr/>
        <p:txBody>
          <a:bodyPr/>
          <a:lstStyle/>
          <a:p>
            <a:r>
              <a:rPr lang="en-US" dirty="0"/>
              <a:t>Proportion eliminated by the mediator</a:t>
            </a:r>
          </a:p>
          <a:p>
            <a:endParaRPr lang="en-US" dirty="0"/>
          </a:p>
          <a:p>
            <a:r>
              <a:rPr lang="en-US" dirty="0"/>
              <a:t>Defined as the ratio of (TE – CDE) out of TE</a:t>
            </a:r>
          </a:p>
          <a:p>
            <a:endParaRPr lang="en-US" dirty="0"/>
          </a:p>
          <a:p>
            <a:r>
              <a:rPr lang="en-US" dirty="0"/>
              <a:t>Can be computed for any value of the CDE, and is interpreted by the amount of the total effect that would be eliminated by setting the mediator M to a specific value</a:t>
            </a:r>
          </a:p>
        </p:txBody>
      </p:sp>
    </p:spTree>
    <p:extLst>
      <p:ext uri="{BB962C8B-B14F-4D97-AF65-F5344CB8AC3E}">
        <p14:creationId xmlns:p14="http://schemas.microsoft.com/office/powerpoint/2010/main" val="3849235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372FB1-7348-AF12-6324-F8AF3B017425}"/>
              </a:ext>
            </a:extLst>
          </p:cNvPr>
          <p:cNvSpPr>
            <a:spLocks noGrp="1"/>
          </p:cNvSpPr>
          <p:nvPr>
            <p:ph type="title"/>
          </p:nvPr>
        </p:nvSpPr>
        <p:spPr/>
        <p:txBody>
          <a:bodyPr/>
          <a:lstStyle/>
          <a:p>
            <a:r>
              <a:rPr lang="en-US" dirty="0"/>
              <a:t>Connection</a:t>
            </a:r>
          </a:p>
        </p:txBody>
      </p:sp>
      <p:sp>
        <p:nvSpPr>
          <p:cNvPr id="5" name="Text Placeholder 4">
            <a:extLst>
              <a:ext uri="{FF2B5EF4-FFF2-40B4-BE49-F238E27FC236}">
                <a16:creationId xmlns:a16="http://schemas.microsoft.com/office/drawing/2014/main" id="{02DC3E60-6478-45C5-A577-E4DF001658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61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p:sp>
        <p:nvSpPr>
          <p:cNvPr id="3" name="Content Placeholder 2">
            <a:extLst>
              <a:ext uri="{FF2B5EF4-FFF2-40B4-BE49-F238E27FC236}">
                <a16:creationId xmlns:a16="http://schemas.microsoft.com/office/drawing/2014/main" id="{0ABF804A-E9AD-7B0A-5690-00A794779685}"/>
              </a:ext>
            </a:extLst>
          </p:cNvPr>
          <p:cNvSpPr>
            <a:spLocks noGrp="1"/>
          </p:cNvSpPr>
          <p:nvPr>
            <p:ph idx="1"/>
          </p:nvPr>
        </p:nvSpPr>
        <p:spPr>
          <a:xfrm>
            <a:off x="913795" y="2076450"/>
            <a:ext cx="10353762" cy="4397018"/>
          </a:xfrm>
        </p:spPr>
        <p:txBody>
          <a:bodyPr>
            <a:normAutofit/>
          </a:bodyPr>
          <a:lstStyle/>
          <a:p>
            <a:r>
              <a:rPr lang="en-US" dirty="0"/>
              <a:t>MacKinnon et al. (2020) described that </a:t>
            </a:r>
            <a:r>
              <a:rPr lang="en-US" i="1" dirty="0"/>
              <a:t>ALL </a:t>
            </a:r>
            <a:r>
              <a:rPr lang="en-US" dirty="0"/>
              <a:t>causal </a:t>
            </a:r>
            <a:r>
              <a:rPr lang="en-US" dirty="0" err="1"/>
              <a:t>estimands</a:t>
            </a:r>
            <a:r>
              <a:rPr lang="en-US" dirty="0"/>
              <a:t> that we described previously can be obtained using regular regression approaches of statistical mediation</a:t>
            </a:r>
          </a:p>
          <a:p>
            <a:endParaRPr lang="en-US" dirty="0"/>
          </a:p>
          <a:p>
            <a:r>
              <a:rPr lang="en-US" dirty="0"/>
              <a:t>The inclusion of the X-M interaction is critical</a:t>
            </a:r>
          </a:p>
          <a:p>
            <a:endParaRPr lang="en-US" dirty="0"/>
          </a:p>
          <a:p>
            <a:r>
              <a:rPr lang="en-US" dirty="0"/>
              <a:t>As we saw at the beginning of the presentation, the X-M interaction makes effects in statistical mediation a bit more complex </a:t>
            </a:r>
          </a:p>
        </p:txBody>
      </p:sp>
    </p:spTree>
    <p:extLst>
      <p:ext uri="{BB962C8B-B14F-4D97-AF65-F5344CB8AC3E}">
        <p14:creationId xmlns:p14="http://schemas.microsoft.com/office/powerpoint/2010/main" val="33282697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4021429" y="2780414"/>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4021429" y="2780414"/>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2855996" y="3703036"/>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2855996" y="3703036"/>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4021429" y="462565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4021429" y="4625658"/>
                <a:ext cx="3239269"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6604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92B6-1435-E0FB-F5CD-020BFB7A9FEA}"/>
              </a:ext>
            </a:extLst>
          </p:cNvPr>
          <p:cNvSpPr>
            <a:spLocks noGrp="1"/>
          </p:cNvSpPr>
          <p:nvPr>
            <p:ph type="title"/>
          </p:nvPr>
        </p:nvSpPr>
        <p:spPr/>
        <p:txBody>
          <a:bodyPr/>
          <a:lstStyle/>
          <a:p>
            <a:r>
              <a:rPr lang="en-US" dirty="0"/>
              <a:t>Connection to 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75327-E1F7-04DE-8C27-9806AB2080E5}"/>
                  </a:ext>
                </a:extLst>
              </p:cNvPr>
              <p:cNvSpPr txBox="1"/>
              <p:nvPr/>
            </p:nvSpPr>
            <p:spPr>
              <a:xfrm>
                <a:off x="8843729" y="1932626"/>
                <a:ext cx="334827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4" name="TextBox 3">
                <a:extLst>
                  <a:ext uri="{FF2B5EF4-FFF2-40B4-BE49-F238E27FC236}">
                    <a16:creationId xmlns:a16="http://schemas.microsoft.com/office/drawing/2014/main" id="{06275327-E1F7-04DE-8C27-9806AB2080E5}"/>
                  </a:ext>
                </a:extLst>
              </p:cNvPr>
              <p:cNvSpPr txBox="1">
                <a:spLocks noRot="1" noChangeAspect="1" noMove="1" noResize="1" noEditPoints="1" noAdjustHandles="1" noChangeArrowheads="1" noChangeShapeType="1" noTextEdit="1"/>
              </p:cNvSpPr>
              <p:nvPr/>
            </p:nvSpPr>
            <p:spPr>
              <a:xfrm>
                <a:off x="8843729" y="1932626"/>
                <a:ext cx="3348271"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6856BD-AA2D-B656-F275-F1B0F7D9D861}"/>
                  </a:ext>
                </a:extLst>
              </p:cNvPr>
              <p:cNvSpPr txBox="1"/>
              <p:nvPr/>
            </p:nvSpPr>
            <p:spPr>
              <a:xfrm>
                <a:off x="6889045" y="2490795"/>
                <a:ext cx="5803554"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5" name="TextBox 4">
                <a:extLst>
                  <a:ext uri="{FF2B5EF4-FFF2-40B4-BE49-F238E27FC236}">
                    <a16:creationId xmlns:a16="http://schemas.microsoft.com/office/drawing/2014/main" id="{AA6856BD-AA2D-B656-F275-F1B0F7D9D861}"/>
                  </a:ext>
                </a:extLst>
              </p:cNvPr>
              <p:cNvSpPr txBox="1">
                <a:spLocks noRot="1" noChangeAspect="1" noMove="1" noResize="1" noEditPoints="1" noAdjustHandles="1" noChangeArrowheads="1" noChangeShapeType="1" noTextEdit="1"/>
              </p:cNvSpPr>
              <p:nvPr/>
            </p:nvSpPr>
            <p:spPr>
              <a:xfrm>
                <a:off x="6889045" y="2490795"/>
                <a:ext cx="5803554"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589BB9-C396-04E1-0CC4-D396A1B0D5EA}"/>
                  </a:ext>
                </a:extLst>
              </p:cNvPr>
              <p:cNvSpPr txBox="1"/>
              <p:nvPr/>
            </p:nvSpPr>
            <p:spPr>
              <a:xfrm>
                <a:off x="8508650" y="2983238"/>
                <a:ext cx="32392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r>
                            <a:rPr lang="en-US" sz="3200" b="0" i="1" smtClean="0">
                              <a:latin typeface="Cambria Math" panose="02040503050406030204" pitchFamily="18" charset="0"/>
                            </a:rPr>
                            <m:t>3</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6" name="TextBox 5">
                <a:extLst>
                  <a:ext uri="{FF2B5EF4-FFF2-40B4-BE49-F238E27FC236}">
                    <a16:creationId xmlns:a16="http://schemas.microsoft.com/office/drawing/2014/main" id="{9A589BB9-C396-04E1-0CC4-D396A1B0D5EA}"/>
                  </a:ext>
                </a:extLst>
              </p:cNvPr>
              <p:cNvSpPr txBox="1">
                <a:spLocks noRot="1" noChangeAspect="1" noMove="1" noResize="1" noEditPoints="1" noAdjustHandles="1" noChangeArrowheads="1" noChangeShapeType="1" noTextEdit="1"/>
              </p:cNvSpPr>
              <p:nvPr/>
            </p:nvSpPr>
            <p:spPr>
              <a:xfrm>
                <a:off x="8508650" y="2983238"/>
                <a:ext cx="32392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r>
                            <a:rPr lang="en-US" dirty="0"/>
                            <a:t> + ah</a:t>
                          </a:r>
                        </a:p>
                      </a:txBody>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 + c’ + h</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0</m:t>
                                  </m:r>
                                  <m:r>
                                    <a:rPr lang="en-US" sz="1800" b="0" i="1" smtClean="0">
                                      <a:latin typeface="Cambria Math" panose="02040503050406030204" pitchFamily="18" charset="0"/>
                                    </a:rPr>
                                    <m:t>𝑀</m:t>
                                  </m:r>
                                  <m:r>
                                    <a:rPr lang="en-US" sz="1800" b="0" i="1" smtClean="0">
                                      <a:latin typeface="Cambria Math" panose="02040503050406030204" pitchFamily="18" charset="0"/>
                                    </a:rPr>
                                    <m:t>3</m:t>
                                  </m:r>
                                </m:sub>
                              </m:sSub>
                            </m:oMath>
                          </a14:m>
                          <a:endParaRPr lang="en-US" dirty="0"/>
                        </a:p>
                      </a:txBody>
                      <a:tcPr/>
                    </a:tc>
                    <a:extLst>
                      <a:ext uri="{0D108BD9-81ED-4DB2-BD59-A6C34878D82A}">
                        <a16:rowId xmlns:a16="http://schemas.microsoft.com/office/drawing/2014/main" val="3022391081"/>
                      </a:ext>
                    </a:extLst>
                  </a:tr>
                </a:tbl>
              </a:graphicData>
            </a:graphic>
          </p:graphicFrame>
        </mc:Choice>
        <mc:Fallback xmlns="">
          <p:graphicFrame>
            <p:nvGraphicFramePr>
              <p:cNvPr id="7" name="Table 7">
                <a:extLst>
                  <a:ext uri="{FF2B5EF4-FFF2-40B4-BE49-F238E27FC236}">
                    <a16:creationId xmlns:a16="http://schemas.microsoft.com/office/drawing/2014/main" id="{445449B4-F88D-9D28-09F8-B2DA4F496224}"/>
                  </a:ext>
                </a:extLst>
              </p:cNvPr>
              <p:cNvGraphicFramePr>
                <a:graphicFrameLocks noGrp="1"/>
              </p:cNvGraphicFramePr>
              <p:nvPr>
                <p:extLst>
                  <p:ext uri="{D42A27DB-BD31-4B8C-83A1-F6EECF244321}">
                    <p14:modId xmlns:p14="http://schemas.microsoft.com/office/powerpoint/2010/main" val="2971822056"/>
                  </p:ext>
                </p:extLst>
              </p:nvPr>
            </p:nvGraphicFramePr>
            <p:xfrm>
              <a:off x="336423" y="3878581"/>
              <a:ext cx="6492138" cy="2225040"/>
            </p:xfrm>
            <a:graphic>
              <a:graphicData uri="http://schemas.openxmlformats.org/drawingml/2006/table">
                <a:tbl>
                  <a:tblPr firstRow="1" bandRow="1">
                    <a:tableStyleId>{073A0DAA-6AF3-43AB-8588-CEC1D06C72B9}</a:tableStyleId>
                  </a:tblPr>
                  <a:tblGrid>
                    <a:gridCol w="2164046">
                      <a:extLst>
                        <a:ext uri="{9D8B030D-6E8A-4147-A177-3AD203B41FA5}">
                          <a16:colId xmlns:a16="http://schemas.microsoft.com/office/drawing/2014/main" val="610104259"/>
                        </a:ext>
                      </a:extLst>
                    </a:gridCol>
                    <a:gridCol w="2164046">
                      <a:extLst>
                        <a:ext uri="{9D8B030D-6E8A-4147-A177-3AD203B41FA5}">
                          <a16:colId xmlns:a16="http://schemas.microsoft.com/office/drawing/2014/main" val="2973183039"/>
                        </a:ext>
                      </a:extLst>
                    </a:gridCol>
                    <a:gridCol w="2164046">
                      <a:extLst>
                        <a:ext uri="{9D8B030D-6E8A-4147-A177-3AD203B41FA5}">
                          <a16:colId xmlns:a16="http://schemas.microsoft.com/office/drawing/2014/main" val="3301784969"/>
                        </a:ext>
                      </a:extLst>
                    </a:gridCol>
                  </a:tblGrid>
                  <a:tr h="370840">
                    <a:tc>
                      <a:txBody>
                        <a:bodyPr/>
                        <a:lstStyle/>
                        <a:p>
                          <a:endParaRPr lang="en-US"/>
                        </a:p>
                      </a:txBody>
                      <a:tcPr/>
                    </a:tc>
                    <a:tc>
                      <a:txBody>
                        <a:bodyPr/>
                        <a:lstStyle/>
                        <a:p>
                          <a:r>
                            <a:rPr lang="en-US" dirty="0"/>
                            <a:t>Potential Outcomes</a:t>
                          </a:r>
                        </a:p>
                      </a:txBody>
                      <a:tcPr/>
                    </a:tc>
                    <a:tc>
                      <a:txBody>
                        <a:bodyPr/>
                        <a:lstStyle/>
                        <a:p>
                          <a:r>
                            <a:rPr lang="en-US" dirty="0"/>
                            <a:t>Regression</a:t>
                          </a:r>
                        </a:p>
                      </a:txBody>
                      <a:tcPr/>
                    </a:tc>
                    <a:extLst>
                      <a:ext uri="{0D108BD9-81ED-4DB2-BD59-A6C34878D82A}">
                        <a16:rowId xmlns:a16="http://schemas.microsoft.com/office/drawing/2014/main" val="3029225371"/>
                      </a:ext>
                    </a:extLst>
                  </a:tr>
                  <a:tr h="370840">
                    <a:tc>
                      <a:txBody>
                        <a:bodyPr/>
                        <a:lstStyle/>
                        <a:p>
                          <a:r>
                            <a:rPr lang="en-US" dirty="0"/>
                            <a:t>NDE(0)</a:t>
                          </a:r>
                        </a:p>
                      </a:txBody>
                      <a:tcPr/>
                    </a:tc>
                    <a:tc>
                      <a:txBody>
                        <a:bodyPr/>
                        <a:lstStyle/>
                        <a:p>
                          <a:r>
                            <a:rPr lang="en-US" dirty="0"/>
                            <a:t>Y</a:t>
                          </a:r>
                          <a:r>
                            <a:rPr lang="en-US" baseline="-25000" dirty="0"/>
                            <a:t>1M</a:t>
                          </a:r>
                          <a:r>
                            <a:rPr lang="en-US" baseline="-45000" dirty="0"/>
                            <a:t>0</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106557" r="-1127" b="-429508"/>
                          </a:stretch>
                        </a:blipFill>
                      </a:tcPr>
                    </a:tc>
                    <a:extLst>
                      <a:ext uri="{0D108BD9-81ED-4DB2-BD59-A6C34878D82A}">
                        <a16:rowId xmlns:a16="http://schemas.microsoft.com/office/drawing/2014/main" val="602056206"/>
                      </a:ext>
                    </a:extLst>
                  </a:tr>
                  <a:tr h="370840">
                    <a:tc>
                      <a:txBody>
                        <a:bodyPr/>
                        <a:lstStyle/>
                        <a:p>
                          <a:r>
                            <a:rPr lang="en-US" dirty="0"/>
                            <a:t>NDE(1)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1</a:t>
                          </a:r>
                          <a:endParaRPr lang="en-US" dirty="0"/>
                        </a:p>
                      </a:txBody>
                      <a:tcPr/>
                    </a:tc>
                    <a:tc>
                      <a:txBody>
                        <a:bodyPr/>
                        <a:lstStyle/>
                        <a:p>
                          <a:endParaRPr lang="en-US"/>
                        </a:p>
                      </a:txBody>
                      <a:tcPr>
                        <a:blipFill>
                          <a:blip r:embed="rId5"/>
                          <a:stretch>
                            <a:fillRect l="-200563" t="-206557" r="-1127" b="-329508"/>
                          </a:stretch>
                        </a:blipFill>
                      </a:tcPr>
                    </a:tc>
                    <a:extLst>
                      <a:ext uri="{0D108BD9-81ED-4DB2-BD59-A6C34878D82A}">
                        <a16:rowId xmlns:a16="http://schemas.microsoft.com/office/drawing/2014/main" val="2444006730"/>
                      </a:ext>
                    </a:extLst>
                  </a:tr>
                  <a:tr h="370840">
                    <a:tc>
                      <a:txBody>
                        <a:bodyPr/>
                        <a:lstStyle/>
                        <a:p>
                          <a:r>
                            <a:rPr lang="en-US" dirty="0"/>
                            <a:t>NIE(0)</a:t>
                          </a:r>
                        </a:p>
                      </a:txBody>
                      <a:tcPr/>
                    </a:tc>
                    <a:tc>
                      <a:txBody>
                        <a:bodyPr/>
                        <a:lstStyle/>
                        <a:p>
                          <a:r>
                            <a:rPr lang="en-US" dirty="0"/>
                            <a:t>Y</a:t>
                          </a:r>
                          <a:r>
                            <a:rPr lang="en-US" baseline="-25000" dirty="0"/>
                            <a:t>0M</a:t>
                          </a:r>
                          <a:r>
                            <a:rPr lang="en-US" baseline="-45000" dirty="0"/>
                            <a:t>1</a:t>
                          </a:r>
                          <a:r>
                            <a:rPr lang="en-US" dirty="0"/>
                            <a:t> – Y</a:t>
                          </a:r>
                          <a:r>
                            <a:rPr lang="en-US" baseline="-25000" dirty="0"/>
                            <a:t>0M</a:t>
                          </a:r>
                          <a:r>
                            <a:rPr lang="en-US" baseline="-45000" dirty="0"/>
                            <a:t>1</a:t>
                          </a:r>
                          <a:endParaRPr lang="en-US" dirty="0"/>
                        </a:p>
                      </a:txBody>
                      <a:tcPr/>
                    </a:tc>
                    <a:tc>
                      <a:txBody>
                        <a:bodyPr/>
                        <a:lstStyle/>
                        <a:p>
                          <a:r>
                            <a:rPr lang="en-US" dirty="0"/>
                            <a:t>ab</a:t>
                          </a:r>
                        </a:p>
                      </a:txBody>
                      <a:tcPr/>
                    </a:tc>
                    <a:extLst>
                      <a:ext uri="{0D108BD9-81ED-4DB2-BD59-A6C34878D82A}">
                        <a16:rowId xmlns:a16="http://schemas.microsoft.com/office/drawing/2014/main" val="3488562672"/>
                      </a:ext>
                    </a:extLst>
                  </a:tr>
                  <a:tr h="370840">
                    <a:tc>
                      <a:txBody>
                        <a:bodyPr/>
                        <a:lstStyle/>
                        <a:p>
                          <a:r>
                            <a:rPr lang="en-US" dirty="0"/>
                            <a:t>NIE(1)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1M</a:t>
                          </a:r>
                          <a:r>
                            <a:rPr lang="en-US" baseline="-45000" dirty="0"/>
                            <a:t>0</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ab + ah</a:t>
                          </a:r>
                        </a:p>
                      </a:txBody>
                      <a:tcPr/>
                    </a:tc>
                    <a:extLst>
                      <a:ext uri="{0D108BD9-81ED-4DB2-BD59-A6C34878D82A}">
                        <a16:rowId xmlns:a16="http://schemas.microsoft.com/office/drawing/2014/main" val="92318915"/>
                      </a:ext>
                    </a:extLst>
                  </a:tr>
                  <a:tr h="370840">
                    <a:tc>
                      <a:txBody>
                        <a:bodyPr/>
                        <a:lstStyle/>
                        <a:p>
                          <a:r>
                            <a:rPr lang="en-US" dirty="0"/>
                            <a:t>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1M</a:t>
                          </a:r>
                          <a:r>
                            <a:rPr lang="en-US" baseline="-45000" dirty="0"/>
                            <a:t>1</a:t>
                          </a:r>
                          <a:r>
                            <a:rPr lang="en-US" dirty="0"/>
                            <a:t> – Y</a:t>
                          </a:r>
                          <a:r>
                            <a:rPr lang="en-US" baseline="-25000" dirty="0"/>
                            <a:t>0M</a:t>
                          </a:r>
                          <a:r>
                            <a:rPr lang="en-US" baseline="-45000" dirty="0"/>
                            <a:t>0</a:t>
                          </a:r>
                          <a:endParaRPr lang="en-US" dirty="0"/>
                        </a:p>
                      </a:txBody>
                      <a:tcPr/>
                    </a:tc>
                    <a:tc>
                      <a:txBody>
                        <a:bodyPr/>
                        <a:lstStyle/>
                        <a:p>
                          <a:endParaRPr lang="en-US"/>
                        </a:p>
                      </a:txBody>
                      <a:tcPr>
                        <a:blipFill>
                          <a:blip r:embed="rId5"/>
                          <a:stretch>
                            <a:fillRect l="-200563" t="-506557" r="-1127" b="-29508"/>
                          </a:stretch>
                        </a:blipFill>
                      </a:tcPr>
                    </a:tc>
                    <a:extLst>
                      <a:ext uri="{0D108BD9-81ED-4DB2-BD59-A6C34878D82A}">
                        <a16:rowId xmlns:a16="http://schemas.microsoft.com/office/drawing/2014/main" val="3022391081"/>
                      </a:ext>
                    </a:extLst>
                  </a:tr>
                </a:tbl>
              </a:graphicData>
            </a:graphic>
          </p:graphicFrame>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7CFC824-95C8-1D7A-C72D-80937C723234}"/>
                  </a:ext>
                </a:extLst>
              </p14:cNvPr>
              <p14:cNvContentPartPr/>
              <p14:nvPr/>
            </p14:nvContentPartPr>
            <p14:xfrm>
              <a:off x="6454396" y="4278820"/>
              <a:ext cx="822600" cy="1245240"/>
            </p14:xfrm>
          </p:contentPart>
        </mc:Choice>
        <mc:Fallback xmlns="">
          <p:pic>
            <p:nvPicPr>
              <p:cNvPr id="8" name="Ink 7">
                <a:extLst>
                  <a:ext uri="{FF2B5EF4-FFF2-40B4-BE49-F238E27FC236}">
                    <a16:creationId xmlns:a16="http://schemas.microsoft.com/office/drawing/2014/main" id="{27CFC824-95C8-1D7A-C72D-80937C723234}"/>
                  </a:ext>
                </a:extLst>
              </p:cNvPr>
              <p:cNvPicPr/>
              <p:nvPr/>
            </p:nvPicPr>
            <p:blipFill>
              <a:blip r:embed="rId7"/>
              <a:stretch>
                <a:fillRect/>
              </a:stretch>
            </p:blipFill>
            <p:spPr>
              <a:xfrm>
                <a:off x="6445756" y="4269820"/>
                <a:ext cx="840240" cy="126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2C92E62-D63F-5655-DB03-A17BA0EFC6E4}"/>
                  </a:ext>
                </a:extLst>
              </p14:cNvPr>
              <p14:cNvContentPartPr/>
              <p14:nvPr/>
            </p14:nvContentPartPr>
            <p14:xfrm>
              <a:off x="6474916" y="4772740"/>
              <a:ext cx="551520" cy="388800"/>
            </p14:xfrm>
          </p:contentPart>
        </mc:Choice>
        <mc:Fallback xmlns="">
          <p:pic>
            <p:nvPicPr>
              <p:cNvPr id="9" name="Ink 8">
                <a:extLst>
                  <a:ext uri="{FF2B5EF4-FFF2-40B4-BE49-F238E27FC236}">
                    <a16:creationId xmlns:a16="http://schemas.microsoft.com/office/drawing/2014/main" id="{D2C92E62-D63F-5655-DB03-A17BA0EFC6E4}"/>
                  </a:ext>
                </a:extLst>
              </p:cNvPr>
              <p:cNvPicPr/>
              <p:nvPr/>
            </p:nvPicPr>
            <p:blipFill>
              <a:blip r:embed="rId9"/>
              <a:stretch>
                <a:fillRect/>
              </a:stretch>
            </p:blipFill>
            <p:spPr>
              <a:xfrm>
                <a:off x="6466276" y="4763740"/>
                <a:ext cx="569160" cy="406440"/>
              </a:xfrm>
              <a:prstGeom prst="rect">
                <a:avLst/>
              </a:prstGeom>
            </p:spPr>
          </p:pic>
        </mc:Fallback>
      </mc:AlternateContent>
    </p:spTree>
    <p:extLst>
      <p:ext uri="{BB962C8B-B14F-4D97-AF65-F5344CB8AC3E}">
        <p14:creationId xmlns:p14="http://schemas.microsoft.com/office/powerpoint/2010/main" val="37701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B13-BF6C-0B34-3280-53C90E6B9678}"/>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5B7C9AA9-E879-F23E-77B7-3C0678EA298B}"/>
              </a:ext>
            </a:extLst>
          </p:cNvPr>
          <p:cNvSpPr>
            <a:spLocks noGrp="1"/>
          </p:cNvSpPr>
          <p:nvPr>
            <p:ph idx="1"/>
          </p:nvPr>
        </p:nvSpPr>
        <p:spPr>
          <a:xfrm>
            <a:off x="913795" y="2076450"/>
            <a:ext cx="10353762" cy="4288016"/>
          </a:xfrm>
        </p:spPr>
        <p:txBody>
          <a:bodyPr>
            <a:normAutofit lnSpcReduction="10000"/>
          </a:bodyPr>
          <a:lstStyle/>
          <a:p>
            <a:r>
              <a:rPr lang="en-US" dirty="0"/>
              <a:t>Several popular software packages exist that estimate these models</a:t>
            </a:r>
          </a:p>
          <a:p>
            <a:endParaRPr lang="en-US" dirty="0"/>
          </a:p>
          <a:p>
            <a:r>
              <a:rPr lang="en-US" dirty="0"/>
              <a:t>We will dive deep into one of them later in the course</a:t>
            </a:r>
          </a:p>
          <a:p>
            <a:endParaRPr lang="en-US" dirty="0"/>
          </a:p>
          <a:p>
            <a:r>
              <a:rPr lang="en-US" dirty="0"/>
              <a:t>For now, the </a:t>
            </a:r>
            <a:r>
              <a:rPr lang="en-US" b="1" i="1" dirty="0"/>
              <a:t>mediation </a:t>
            </a:r>
            <a:r>
              <a:rPr lang="en-US" dirty="0"/>
              <a:t>package</a:t>
            </a:r>
            <a:r>
              <a:rPr lang="en-US" b="1" i="1" dirty="0"/>
              <a:t> </a:t>
            </a:r>
            <a:r>
              <a:rPr lang="en-US" dirty="0"/>
              <a:t>simulates potential outcomes from distributions and then computes effects directly from those</a:t>
            </a:r>
          </a:p>
          <a:p>
            <a:endParaRPr lang="en-US" dirty="0"/>
          </a:p>
          <a:p>
            <a:r>
              <a:rPr lang="en-US" dirty="0"/>
              <a:t>The packages differ slightly in their estimation of the standard error (and hence confidence intervals and significance tests)</a:t>
            </a:r>
          </a:p>
        </p:txBody>
      </p:sp>
    </p:spTree>
    <p:extLst>
      <p:ext uri="{BB962C8B-B14F-4D97-AF65-F5344CB8AC3E}">
        <p14:creationId xmlns:p14="http://schemas.microsoft.com/office/powerpoint/2010/main" val="37859244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D08-4DCE-B3FC-45F2-95429B9C43A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4618E87B-F1D5-B6F5-F786-C1247BE4EA62}"/>
              </a:ext>
            </a:extLst>
          </p:cNvPr>
          <p:cNvSpPr>
            <a:spLocks noGrp="1"/>
          </p:cNvSpPr>
          <p:nvPr>
            <p:ph idx="1"/>
          </p:nvPr>
        </p:nvSpPr>
        <p:spPr/>
        <p:txBody>
          <a:bodyPr/>
          <a:lstStyle/>
          <a:p>
            <a:r>
              <a:rPr lang="en-US" dirty="0"/>
              <a:t>Other packages that offer estimation for causal mediation models</a:t>
            </a:r>
          </a:p>
          <a:p>
            <a:endParaRPr lang="en-US" dirty="0"/>
          </a:p>
          <a:p>
            <a:r>
              <a:rPr lang="en-US" dirty="0" err="1"/>
              <a:t>regmedint</a:t>
            </a:r>
            <a:r>
              <a:rPr lang="en-US" dirty="0"/>
              <a:t>, </a:t>
            </a:r>
            <a:r>
              <a:rPr lang="en-US" dirty="0" err="1"/>
              <a:t>medflex</a:t>
            </a:r>
            <a:r>
              <a:rPr lang="en-US" dirty="0"/>
              <a:t>, </a:t>
            </a:r>
            <a:r>
              <a:rPr lang="en-US" dirty="0" err="1"/>
              <a:t>causalMediation</a:t>
            </a:r>
            <a:r>
              <a:rPr lang="en-US" dirty="0"/>
              <a:t>, </a:t>
            </a:r>
            <a:r>
              <a:rPr lang="en-US" dirty="0" err="1"/>
              <a:t>CMAverse</a:t>
            </a:r>
            <a:endParaRPr lang="en-US" dirty="0"/>
          </a:p>
          <a:p>
            <a:endParaRPr lang="en-US" dirty="0"/>
          </a:p>
          <a:p>
            <a:r>
              <a:rPr lang="en-US" dirty="0"/>
              <a:t>I have not tried all of them personally yet! </a:t>
            </a:r>
          </a:p>
        </p:txBody>
      </p:sp>
    </p:spTree>
    <p:extLst>
      <p:ext uri="{BB962C8B-B14F-4D97-AF65-F5344CB8AC3E}">
        <p14:creationId xmlns:p14="http://schemas.microsoft.com/office/powerpoint/2010/main" val="117734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758727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764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A1C6-2138-4D97-E8FC-03584C473C4C}"/>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62559C10-6954-0C9D-639F-08EBA9C2F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41362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D059-626B-BCF5-36CC-2FD70BCEB0D7}"/>
              </a:ext>
            </a:extLst>
          </p:cNvPr>
          <p:cNvSpPr>
            <a:spLocks noGrp="1"/>
          </p:cNvSpPr>
          <p:nvPr>
            <p:ph type="title"/>
          </p:nvPr>
        </p:nvSpPr>
        <p:spPr/>
        <p:txBody>
          <a:bodyPr/>
          <a:lstStyle/>
          <a:p>
            <a:r>
              <a:rPr lang="en-US" dirty="0"/>
              <a:t>Confounders</a:t>
            </a:r>
          </a:p>
        </p:txBody>
      </p:sp>
      <p:sp>
        <p:nvSpPr>
          <p:cNvPr id="3" name="Content Placeholder 2">
            <a:extLst>
              <a:ext uri="{FF2B5EF4-FFF2-40B4-BE49-F238E27FC236}">
                <a16:creationId xmlns:a16="http://schemas.microsoft.com/office/drawing/2014/main" id="{1C396561-CFBA-0D06-6B5D-B49778151788}"/>
              </a:ext>
            </a:extLst>
          </p:cNvPr>
          <p:cNvSpPr>
            <a:spLocks noGrp="1"/>
          </p:cNvSpPr>
          <p:nvPr>
            <p:ph idx="1"/>
          </p:nvPr>
        </p:nvSpPr>
        <p:spPr/>
        <p:txBody>
          <a:bodyPr/>
          <a:lstStyle/>
          <a:p>
            <a:r>
              <a:rPr lang="en-US" dirty="0"/>
              <a:t>Now that we got the </a:t>
            </a:r>
            <a:r>
              <a:rPr lang="en-US" dirty="0" err="1"/>
              <a:t>estimands</a:t>
            </a:r>
            <a:r>
              <a:rPr lang="en-US" dirty="0"/>
              <a:t> out of the way we may ask the question</a:t>
            </a:r>
          </a:p>
          <a:p>
            <a:endParaRPr lang="en-US" dirty="0"/>
          </a:p>
          <a:p>
            <a:r>
              <a:rPr lang="en-US" dirty="0"/>
              <a:t>Does the fact that I define these causal quantities rigorously (and then still just end up using the same regression models) that my estimates are not causal?</a:t>
            </a:r>
          </a:p>
          <a:p>
            <a:endParaRPr lang="en-US" dirty="0"/>
          </a:p>
          <a:p>
            <a:r>
              <a:rPr lang="en-US" dirty="0"/>
              <a:t>No – only in conjunction with assumptions!</a:t>
            </a:r>
          </a:p>
        </p:txBody>
      </p:sp>
    </p:spTree>
    <p:extLst>
      <p:ext uri="{BB962C8B-B14F-4D97-AF65-F5344CB8AC3E}">
        <p14:creationId xmlns:p14="http://schemas.microsoft.com/office/powerpoint/2010/main" val="241572219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3F8D-BA68-4074-C338-7990A960D86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17D23AE-712B-50B9-0FBB-5E37F51D51E8}"/>
              </a:ext>
            </a:extLst>
          </p:cNvPr>
          <p:cNvSpPr>
            <a:spLocks noGrp="1"/>
          </p:cNvSpPr>
          <p:nvPr>
            <p:ph idx="1"/>
          </p:nvPr>
        </p:nvSpPr>
        <p:spPr/>
        <p:txBody>
          <a:bodyPr/>
          <a:lstStyle/>
          <a:p>
            <a:r>
              <a:rPr lang="en-US" dirty="0"/>
              <a:t>Every causal analysis must spell out the underlying assumptions</a:t>
            </a:r>
          </a:p>
          <a:p>
            <a:endParaRPr lang="en-US" dirty="0"/>
          </a:p>
          <a:p>
            <a:r>
              <a:rPr lang="en-US" dirty="0"/>
              <a:t>These causal assumptions (which are often untestable) need to be explicitly stated and defended by the researcher</a:t>
            </a:r>
          </a:p>
        </p:txBody>
      </p:sp>
    </p:spTree>
    <p:extLst>
      <p:ext uri="{BB962C8B-B14F-4D97-AF65-F5344CB8AC3E}">
        <p14:creationId xmlns:p14="http://schemas.microsoft.com/office/powerpoint/2010/main" val="11746967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Tree>
    <p:extLst>
      <p:ext uri="{BB962C8B-B14F-4D97-AF65-F5344CB8AC3E}">
        <p14:creationId xmlns:p14="http://schemas.microsoft.com/office/powerpoint/2010/main" val="2507835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7588728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4C9-EE50-8B4D-08EB-579EA318515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A991942-FEE5-6365-5C9B-2CFCD0CEB0AF}"/>
              </a:ext>
            </a:extLst>
          </p:cNvPr>
          <p:cNvSpPr>
            <a:spLocks noGrp="1"/>
          </p:cNvSpPr>
          <p:nvPr>
            <p:ph idx="1"/>
          </p:nvPr>
        </p:nvSpPr>
        <p:spPr/>
        <p:txBody>
          <a:bodyPr/>
          <a:lstStyle/>
          <a:p>
            <a:r>
              <a:rPr lang="en-US" dirty="0"/>
              <a:t>Identification of total effect TE</a:t>
            </a:r>
          </a:p>
          <a:p>
            <a:endParaRPr lang="en-US" dirty="0"/>
          </a:p>
          <a:p>
            <a:r>
              <a:rPr lang="en-US" dirty="0"/>
              <a:t>Same identification rules apply as for any other causal effect of treatment X on outcome Y</a:t>
            </a:r>
          </a:p>
          <a:p>
            <a:endParaRPr lang="en-US" dirty="0"/>
          </a:p>
          <a:p>
            <a:r>
              <a:rPr lang="en-US" dirty="0"/>
              <a:t>Back-door criterion, randomizing, instruments, mechanisms, etc. </a:t>
            </a:r>
          </a:p>
        </p:txBody>
      </p:sp>
    </p:spTree>
    <p:extLst>
      <p:ext uri="{BB962C8B-B14F-4D97-AF65-F5344CB8AC3E}">
        <p14:creationId xmlns:p14="http://schemas.microsoft.com/office/powerpoint/2010/main" val="14122494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6FB6A06-5D9C-5E36-56D9-C04736562A92}"/>
                  </a:ext>
                </a:extLst>
              </p14:cNvPr>
              <p14:cNvContentPartPr/>
              <p14:nvPr/>
            </p14:nvContentPartPr>
            <p14:xfrm>
              <a:off x="4399700" y="3584740"/>
              <a:ext cx="453600" cy="442800"/>
            </p14:xfrm>
          </p:contentPart>
        </mc:Choice>
        <mc:Fallback xmlns="">
          <p:pic>
            <p:nvPicPr>
              <p:cNvPr id="3" name="Ink 2">
                <a:extLst>
                  <a:ext uri="{FF2B5EF4-FFF2-40B4-BE49-F238E27FC236}">
                    <a16:creationId xmlns:a16="http://schemas.microsoft.com/office/drawing/2014/main" id="{D6FB6A06-5D9C-5E36-56D9-C04736562A92}"/>
                  </a:ext>
                </a:extLst>
              </p:cNvPr>
              <p:cNvPicPr/>
              <p:nvPr/>
            </p:nvPicPr>
            <p:blipFill>
              <a:blip r:embed="rId4"/>
              <a:stretch>
                <a:fillRect/>
              </a:stretch>
            </p:blipFill>
            <p:spPr>
              <a:xfrm>
                <a:off x="4391060" y="3576100"/>
                <a:ext cx="471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E1BBA05-133E-638E-A74E-F1D9199FBB4F}"/>
                  </a:ext>
                </a:extLst>
              </p14:cNvPr>
              <p14:cNvContentPartPr/>
              <p14:nvPr/>
            </p14:nvContentPartPr>
            <p14:xfrm>
              <a:off x="4702460" y="4245700"/>
              <a:ext cx="956160" cy="492480"/>
            </p14:xfrm>
          </p:contentPart>
        </mc:Choice>
        <mc:Fallback xmlns="">
          <p:pic>
            <p:nvPicPr>
              <p:cNvPr id="4" name="Ink 3">
                <a:extLst>
                  <a:ext uri="{FF2B5EF4-FFF2-40B4-BE49-F238E27FC236}">
                    <a16:creationId xmlns:a16="http://schemas.microsoft.com/office/drawing/2014/main" id="{FE1BBA05-133E-638E-A74E-F1D9199FBB4F}"/>
                  </a:ext>
                </a:extLst>
              </p:cNvPr>
              <p:cNvPicPr/>
              <p:nvPr/>
            </p:nvPicPr>
            <p:blipFill>
              <a:blip r:embed="rId6"/>
              <a:stretch>
                <a:fillRect/>
              </a:stretch>
            </p:blipFill>
            <p:spPr>
              <a:xfrm>
                <a:off x="4693460" y="4236700"/>
                <a:ext cx="973800" cy="510120"/>
              </a:xfrm>
              <a:prstGeom prst="rect">
                <a:avLst/>
              </a:prstGeom>
            </p:spPr>
          </p:pic>
        </mc:Fallback>
      </mc:AlternateContent>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3795"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Randomization of X eliminates all back-door paths by designs</a:t>
            </a:r>
          </a:p>
          <a:p>
            <a:endParaRPr lang="en-US" dirty="0"/>
          </a:p>
          <a:p>
            <a:r>
              <a:rPr lang="en-US" dirty="0"/>
              <a:t>Unbiased TE of X on Y</a:t>
            </a:r>
          </a:p>
        </p:txBody>
      </p:sp>
    </p:spTree>
    <p:extLst>
      <p:ext uri="{BB962C8B-B14F-4D97-AF65-F5344CB8AC3E}">
        <p14:creationId xmlns:p14="http://schemas.microsoft.com/office/powerpoint/2010/main" val="2299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sp>
        <p:nvSpPr>
          <p:cNvPr id="5" name="Content Placeholder 2">
            <a:extLst>
              <a:ext uri="{FF2B5EF4-FFF2-40B4-BE49-F238E27FC236}">
                <a16:creationId xmlns:a16="http://schemas.microsoft.com/office/drawing/2014/main" id="{439756D4-B0F3-CBF3-BB0D-DCA99375EF02}"/>
              </a:ext>
            </a:extLst>
          </p:cNvPr>
          <p:cNvSpPr txBox="1">
            <a:spLocks/>
          </p:cNvSpPr>
          <p:nvPr/>
        </p:nvSpPr>
        <p:spPr>
          <a:xfrm>
            <a:off x="918460" y="5449524"/>
            <a:ext cx="10353762" cy="1357158"/>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Adjust on C1 and C2 blocks all back-door paths – DON’T adjust on M, ignore C3</a:t>
            </a:r>
          </a:p>
          <a:p>
            <a:endParaRPr lang="en-US" dirty="0"/>
          </a:p>
          <a:p>
            <a:r>
              <a:rPr lang="en-US" dirty="0"/>
              <a:t>Unbiased estimate of TE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BC5AEF-956C-0AF6-079B-6EC71F99F040}"/>
                  </a:ext>
                </a:extLst>
              </p14:cNvPr>
              <p14:cNvContentPartPr/>
              <p14:nvPr/>
            </p14:nvContentPartPr>
            <p14:xfrm>
              <a:off x="4479620" y="2928820"/>
              <a:ext cx="765720" cy="781920"/>
            </p14:xfrm>
          </p:contentPart>
        </mc:Choice>
        <mc:Fallback xmlns="">
          <p:pic>
            <p:nvPicPr>
              <p:cNvPr id="6" name="Ink 5">
                <a:extLst>
                  <a:ext uri="{FF2B5EF4-FFF2-40B4-BE49-F238E27FC236}">
                    <a16:creationId xmlns:a16="http://schemas.microsoft.com/office/drawing/2014/main" id="{4ABC5AEF-956C-0AF6-079B-6EC71F99F040}"/>
                  </a:ext>
                </a:extLst>
              </p:cNvPr>
              <p:cNvPicPr/>
              <p:nvPr/>
            </p:nvPicPr>
            <p:blipFill>
              <a:blip r:embed="rId4"/>
              <a:stretch>
                <a:fillRect/>
              </a:stretch>
            </p:blipFill>
            <p:spPr>
              <a:xfrm>
                <a:off x="4470620" y="2920180"/>
                <a:ext cx="783360" cy="799560"/>
              </a:xfrm>
              <a:prstGeom prst="rect">
                <a:avLst/>
              </a:prstGeom>
            </p:spPr>
          </p:pic>
        </mc:Fallback>
      </mc:AlternateContent>
      <p:grpSp>
        <p:nvGrpSpPr>
          <p:cNvPr id="16" name="Group 15">
            <a:extLst>
              <a:ext uri="{FF2B5EF4-FFF2-40B4-BE49-F238E27FC236}">
                <a16:creationId xmlns:a16="http://schemas.microsoft.com/office/drawing/2014/main" id="{CFBDC8A9-7BC3-D3DE-4D29-E7C134C4DB2A}"/>
              </a:ext>
            </a:extLst>
          </p:cNvPr>
          <p:cNvGrpSpPr/>
          <p:nvPr/>
        </p:nvGrpSpPr>
        <p:grpSpPr>
          <a:xfrm>
            <a:off x="4533260" y="3491140"/>
            <a:ext cx="2769120" cy="1476360"/>
            <a:chOff x="4533260" y="3491140"/>
            <a:chExt cx="2769120" cy="1476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3AEC15-3D57-75C1-42C5-F608B77EF2D8}"/>
                    </a:ext>
                  </a:extLst>
                </p14:cNvPr>
                <p14:cNvContentPartPr/>
                <p14:nvPr/>
              </p14:nvContentPartPr>
              <p14:xfrm>
                <a:off x="4533260" y="3660340"/>
                <a:ext cx="155880" cy="358920"/>
              </p14:xfrm>
            </p:contentPart>
          </mc:Choice>
          <mc:Fallback xmlns="">
            <p:pic>
              <p:nvPicPr>
                <p:cNvPr id="7" name="Ink 6">
                  <a:extLst>
                    <a:ext uri="{FF2B5EF4-FFF2-40B4-BE49-F238E27FC236}">
                      <a16:creationId xmlns:a16="http://schemas.microsoft.com/office/drawing/2014/main" id="{753AEC15-3D57-75C1-42C5-F608B77EF2D8}"/>
                    </a:ext>
                  </a:extLst>
                </p:cNvPr>
                <p:cNvPicPr/>
                <p:nvPr/>
              </p:nvPicPr>
              <p:blipFill>
                <a:blip r:embed="rId6"/>
                <a:stretch>
                  <a:fillRect/>
                </a:stretch>
              </p:blipFill>
              <p:spPr>
                <a:xfrm>
                  <a:off x="4524260" y="3651700"/>
                  <a:ext cx="1735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15AF7E-C788-D816-7C6B-770264F972FC}"/>
                    </a:ext>
                  </a:extLst>
                </p14:cNvPr>
                <p14:cNvContentPartPr/>
                <p14:nvPr/>
              </p14:nvContentPartPr>
              <p14:xfrm>
                <a:off x="5153540" y="3491140"/>
                <a:ext cx="549000" cy="222840"/>
              </p14:xfrm>
            </p:contentPart>
          </mc:Choice>
          <mc:Fallback xmlns="">
            <p:pic>
              <p:nvPicPr>
                <p:cNvPr id="8" name="Ink 7">
                  <a:extLst>
                    <a:ext uri="{FF2B5EF4-FFF2-40B4-BE49-F238E27FC236}">
                      <a16:creationId xmlns:a16="http://schemas.microsoft.com/office/drawing/2014/main" id="{9015AF7E-C788-D816-7C6B-770264F972FC}"/>
                    </a:ext>
                  </a:extLst>
                </p:cNvPr>
                <p:cNvPicPr/>
                <p:nvPr/>
              </p:nvPicPr>
              <p:blipFill>
                <a:blip r:embed="rId8"/>
                <a:stretch>
                  <a:fillRect/>
                </a:stretch>
              </p:blipFill>
              <p:spPr>
                <a:xfrm>
                  <a:off x="5144900" y="3482500"/>
                  <a:ext cx="56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A900C85-2D7D-098A-B926-FF950F4B862C}"/>
                    </a:ext>
                  </a:extLst>
                </p14:cNvPr>
                <p14:cNvContentPartPr/>
                <p14:nvPr/>
              </p14:nvContentPartPr>
              <p14:xfrm>
                <a:off x="6166220" y="3837820"/>
                <a:ext cx="1136160" cy="349560"/>
              </p14:xfrm>
            </p:contentPart>
          </mc:Choice>
          <mc:Fallback xmlns="">
            <p:pic>
              <p:nvPicPr>
                <p:cNvPr id="10" name="Ink 9">
                  <a:extLst>
                    <a:ext uri="{FF2B5EF4-FFF2-40B4-BE49-F238E27FC236}">
                      <a16:creationId xmlns:a16="http://schemas.microsoft.com/office/drawing/2014/main" id="{BA900C85-2D7D-098A-B926-FF950F4B862C}"/>
                    </a:ext>
                  </a:extLst>
                </p:cNvPr>
                <p:cNvPicPr/>
                <p:nvPr/>
              </p:nvPicPr>
              <p:blipFill>
                <a:blip r:embed="rId10"/>
                <a:stretch>
                  <a:fillRect/>
                </a:stretch>
              </p:blipFill>
              <p:spPr>
                <a:xfrm>
                  <a:off x="6157220" y="3828820"/>
                  <a:ext cx="1153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C04B0A7-6C38-620A-8409-643FA1D85F50}"/>
                    </a:ext>
                  </a:extLst>
                </p14:cNvPr>
                <p14:cNvContentPartPr/>
                <p14:nvPr/>
              </p14:nvContentPartPr>
              <p14:xfrm>
                <a:off x="5451620" y="4331380"/>
                <a:ext cx="957600" cy="636120"/>
              </p14:xfrm>
            </p:contentPart>
          </mc:Choice>
          <mc:Fallback xmlns="">
            <p:pic>
              <p:nvPicPr>
                <p:cNvPr id="12" name="Ink 11">
                  <a:extLst>
                    <a:ext uri="{FF2B5EF4-FFF2-40B4-BE49-F238E27FC236}">
                      <a16:creationId xmlns:a16="http://schemas.microsoft.com/office/drawing/2014/main" id="{1C04B0A7-6C38-620A-8409-643FA1D85F50}"/>
                    </a:ext>
                  </a:extLst>
                </p:cNvPr>
                <p:cNvPicPr/>
                <p:nvPr/>
              </p:nvPicPr>
              <p:blipFill>
                <a:blip r:embed="rId12"/>
                <a:stretch>
                  <a:fillRect/>
                </a:stretch>
              </p:blipFill>
              <p:spPr>
                <a:xfrm>
                  <a:off x="5442620" y="4322740"/>
                  <a:ext cx="9752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1FFF35C-1636-993F-013F-9605FE7379EF}"/>
                    </a:ext>
                  </a:extLst>
                </p14:cNvPr>
                <p14:cNvContentPartPr/>
                <p14:nvPr/>
              </p14:nvContentPartPr>
              <p14:xfrm>
                <a:off x="4623980" y="4311940"/>
                <a:ext cx="877320" cy="248400"/>
              </p14:xfrm>
            </p:contentPart>
          </mc:Choice>
          <mc:Fallback xmlns="">
            <p:pic>
              <p:nvPicPr>
                <p:cNvPr id="14" name="Ink 13">
                  <a:extLst>
                    <a:ext uri="{FF2B5EF4-FFF2-40B4-BE49-F238E27FC236}">
                      <a16:creationId xmlns:a16="http://schemas.microsoft.com/office/drawing/2014/main" id="{B1FFF35C-1636-993F-013F-9605FE7379EF}"/>
                    </a:ext>
                  </a:extLst>
                </p:cNvPr>
                <p:cNvPicPr/>
                <p:nvPr/>
              </p:nvPicPr>
              <p:blipFill>
                <a:blip r:embed="rId14"/>
                <a:stretch>
                  <a:fillRect/>
                </a:stretch>
              </p:blipFill>
              <p:spPr>
                <a:xfrm>
                  <a:off x="4614980" y="4302940"/>
                  <a:ext cx="8949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B3253F2-32C8-00FD-CEC3-85475BB688CC}"/>
                    </a:ext>
                  </a:extLst>
                </p14:cNvPr>
                <p14:cNvContentPartPr/>
                <p14:nvPr/>
              </p14:nvContentPartPr>
              <p14:xfrm>
                <a:off x="6401660" y="4351900"/>
                <a:ext cx="819000" cy="224280"/>
              </p14:xfrm>
            </p:contentPart>
          </mc:Choice>
          <mc:Fallback xmlns="">
            <p:pic>
              <p:nvPicPr>
                <p:cNvPr id="15" name="Ink 14">
                  <a:extLst>
                    <a:ext uri="{FF2B5EF4-FFF2-40B4-BE49-F238E27FC236}">
                      <a16:creationId xmlns:a16="http://schemas.microsoft.com/office/drawing/2014/main" id="{BB3253F2-32C8-00FD-CEC3-85475BB688CC}"/>
                    </a:ext>
                  </a:extLst>
                </p:cNvPr>
                <p:cNvPicPr/>
                <p:nvPr/>
              </p:nvPicPr>
              <p:blipFill>
                <a:blip r:embed="rId16"/>
                <a:stretch>
                  <a:fillRect/>
                </a:stretch>
              </p:blipFill>
              <p:spPr>
                <a:xfrm>
                  <a:off x="6393020" y="4342900"/>
                  <a:ext cx="83664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A5C00A8-ECB9-80AC-8DB7-B00B9C6A9C29}"/>
                  </a:ext>
                </a:extLst>
              </p14:cNvPr>
              <p14:cNvContentPartPr/>
              <p14:nvPr/>
            </p14:nvContentPartPr>
            <p14:xfrm>
              <a:off x="4893620" y="3022780"/>
              <a:ext cx="360" cy="360"/>
            </p14:xfrm>
          </p:contentPart>
        </mc:Choice>
        <mc:Fallback xmlns="">
          <p:pic>
            <p:nvPicPr>
              <p:cNvPr id="17" name="Ink 16">
                <a:extLst>
                  <a:ext uri="{FF2B5EF4-FFF2-40B4-BE49-F238E27FC236}">
                    <a16:creationId xmlns:a16="http://schemas.microsoft.com/office/drawing/2014/main" id="{CA5C00A8-ECB9-80AC-8DB7-B00B9C6A9C29}"/>
                  </a:ext>
                </a:extLst>
              </p:cNvPr>
              <p:cNvPicPr/>
              <p:nvPr/>
            </p:nvPicPr>
            <p:blipFill>
              <a:blip r:embed="rId18"/>
              <a:stretch>
                <a:fillRect/>
              </a:stretch>
            </p:blipFill>
            <p:spPr>
              <a:xfrm>
                <a:off x="4884620" y="3014140"/>
                <a:ext cx="18000" cy="18000"/>
              </a:xfrm>
              <a:prstGeom prst="rect">
                <a:avLst/>
              </a:prstGeom>
            </p:spPr>
          </p:pic>
        </mc:Fallback>
      </mc:AlternateContent>
    </p:spTree>
    <p:extLst>
      <p:ext uri="{BB962C8B-B14F-4D97-AF65-F5344CB8AC3E}">
        <p14:creationId xmlns:p14="http://schemas.microsoft.com/office/powerpoint/2010/main" val="39631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2000" fill="hold"/>
                                        <p:tgtEl>
                                          <p:spTgt spid="1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Sequential ignorability</a:t>
            </a:r>
          </a:p>
          <a:p>
            <a:endParaRPr lang="en-US" dirty="0"/>
          </a:p>
          <a:p>
            <a:r>
              <a:rPr lang="en-US" dirty="0"/>
              <a:t>Translates to a situation in which no unmeasured confounders are present between X-M, M-Y and X-Y</a:t>
            </a:r>
          </a:p>
          <a:p>
            <a:endParaRPr lang="en-US" dirty="0"/>
          </a:p>
          <a:p>
            <a:r>
              <a:rPr lang="en-US" dirty="0"/>
              <a:t>More “fine-grained” identification is possible</a:t>
            </a:r>
          </a:p>
        </p:txBody>
      </p:sp>
    </p:spTree>
    <p:extLst>
      <p:ext uri="{BB962C8B-B14F-4D97-AF65-F5344CB8AC3E}">
        <p14:creationId xmlns:p14="http://schemas.microsoft.com/office/powerpoint/2010/main" val="85217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1" name="Ink 60">
                <a:extLst>
                  <a:ext uri="{FF2B5EF4-FFF2-40B4-BE49-F238E27FC236}">
                    <a16:creationId xmlns:a16="http://schemas.microsoft.com/office/drawing/2014/main" id="{9637E834-07BA-543E-7ED0-73BB5060DE94}"/>
                  </a:ext>
                </a:extLst>
              </p14:cNvPr>
              <p14:cNvContentPartPr/>
              <p14:nvPr/>
            </p14:nvContentPartPr>
            <p14:xfrm>
              <a:off x="4943738" y="5284289"/>
              <a:ext cx="360" cy="360"/>
            </p14:xfrm>
          </p:contentPart>
        </mc:Choice>
        <mc:Fallback xmlns="">
          <p:pic>
            <p:nvPicPr>
              <p:cNvPr id="61" name="Ink 60">
                <a:extLst>
                  <a:ext uri="{FF2B5EF4-FFF2-40B4-BE49-F238E27FC236}">
                    <a16:creationId xmlns:a16="http://schemas.microsoft.com/office/drawing/2014/main" id="{9637E834-07BA-543E-7ED0-73BB5060DE94}"/>
                  </a:ext>
                </a:extLst>
              </p:cNvPr>
              <p:cNvPicPr/>
              <p:nvPr/>
            </p:nvPicPr>
            <p:blipFill>
              <a:blip r:embed="rId6"/>
              <a:stretch>
                <a:fillRect/>
              </a:stretch>
            </p:blipFill>
            <p:spPr>
              <a:xfrm>
                <a:off x="4935098" y="5275289"/>
                <a:ext cx="18000" cy="18000"/>
              </a:xfrm>
              <a:prstGeom prst="rect">
                <a:avLst/>
              </a:prstGeom>
            </p:spPr>
          </p:pic>
        </mc:Fallback>
      </mc:AlternateContent>
      <p:grpSp>
        <p:nvGrpSpPr>
          <p:cNvPr id="63" name="Group 62">
            <a:extLst>
              <a:ext uri="{FF2B5EF4-FFF2-40B4-BE49-F238E27FC236}">
                <a16:creationId xmlns:a16="http://schemas.microsoft.com/office/drawing/2014/main" id="{4E07996C-102B-50C7-6C98-64C0CBB5E2B6}"/>
              </a:ext>
            </a:extLst>
          </p:cNvPr>
          <p:cNvGrpSpPr/>
          <p:nvPr/>
        </p:nvGrpSpPr>
        <p:grpSpPr>
          <a:xfrm>
            <a:off x="112178" y="1049969"/>
            <a:ext cx="11856960" cy="5372582"/>
            <a:chOff x="112178" y="1049969"/>
            <a:chExt cx="11856960" cy="5372582"/>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ED7DDD0-6985-1BC7-9987-662B611437D9}"/>
                    </a:ext>
                  </a:extLst>
                </p14:cNvPr>
                <p14:cNvContentPartPr/>
                <p14:nvPr/>
              </p14:nvContentPartPr>
              <p14:xfrm>
                <a:off x="4803698" y="2553329"/>
                <a:ext cx="531720" cy="782640"/>
              </p14:xfrm>
            </p:contentPart>
          </mc:Choice>
          <mc:Fallback xmlns="">
            <p:pic>
              <p:nvPicPr>
                <p:cNvPr id="3" name="Ink 2">
                  <a:extLst>
                    <a:ext uri="{FF2B5EF4-FFF2-40B4-BE49-F238E27FC236}">
                      <a16:creationId xmlns:a16="http://schemas.microsoft.com/office/drawing/2014/main" id="{7ED7DDD0-6985-1BC7-9987-662B611437D9}"/>
                    </a:ext>
                  </a:extLst>
                </p:cNvPr>
                <p:cNvPicPr/>
                <p:nvPr/>
              </p:nvPicPr>
              <p:blipFill>
                <a:blip r:embed="rId8"/>
                <a:stretch>
                  <a:fillRect/>
                </a:stretch>
              </p:blipFill>
              <p:spPr>
                <a:xfrm>
                  <a:off x="4795058" y="2544329"/>
                  <a:ext cx="54936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058EF17-786D-ACE9-DB53-E68CF3257C41}"/>
                    </a:ext>
                  </a:extLst>
                </p14:cNvPr>
                <p14:cNvContentPartPr/>
                <p14:nvPr/>
              </p14:nvContentPartPr>
              <p14:xfrm>
                <a:off x="4187018" y="3501929"/>
                <a:ext cx="633600" cy="722880"/>
              </p14:xfrm>
            </p:contentPart>
          </mc:Choice>
          <mc:Fallback xmlns="">
            <p:pic>
              <p:nvPicPr>
                <p:cNvPr id="4" name="Ink 3">
                  <a:extLst>
                    <a:ext uri="{FF2B5EF4-FFF2-40B4-BE49-F238E27FC236}">
                      <a16:creationId xmlns:a16="http://schemas.microsoft.com/office/drawing/2014/main" id="{D058EF17-786D-ACE9-DB53-E68CF3257C41}"/>
                    </a:ext>
                  </a:extLst>
                </p:cNvPr>
                <p:cNvPicPr/>
                <p:nvPr/>
              </p:nvPicPr>
              <p:blipFill>
                <a:blip r:embed="rId10"/>
                <a:stretch>
                  <a:fillRect/>
                </a:stretch>
              </p:blipFill>
              <p:spPr>
                <a:xfrm>
                  <a:off x="4178018" y="3493289"/>
                  <a:ext cx="651240" cy="74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D133B39-CD08-5691-88E9-7139D37F4B0D}"/>
                    </a:ext>
                  </a:extLst>
                </p14:cNvPr>
                <p14:cNvContentPartPr/>
                <p14:nvPr/>
              </p14:nvContentPartPr>
              <p14:xfrm>
                <a:off x="4807298" y="4410209"/>
                <a:ext cx="604440" cy="880200"/>
              </p14:xfrm>
            </p:contentPart>
          </mc:Choice>
          <mc:Fallback xmlns="">
            <p:pic>
              <p:nvPicPr>
                <p:cNvPr id="5" name="Ink 4">
                  <a:extLst>
                    <a:ext uri="{FF2B5EF4-FFF2-40B4-BE49-F238E27FC236}">
                      <a16:creationId xmlns:a16="http://schemas.microsoft.com/office/drawing/2014/main" id="{0D133B39-CD08-5691-88E9-7139D37F4B0D}"/>
                    </a:ext>
                  </a:extLst>
                </p:cNvPr>
                <p:cNvPicPr/>
                <p:nvPr/>
              </p:nvPicPr>
              <p:blipFill>
                <a:blip r:embed="rId12"/>
                <a:stretch>
                  <a:fillRect/>
                </a:stretch>
              </p:blipFill>
              <p:spPr>
                <a:xfrm>
                  <a:off x="4798298" y="4401209"/>
                  <a:ext cx="622080" cy="89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5687130-A138-C1B2-17DD-76BD5A9FCCFF}"/>
                    </a:ext>
                  </a:extLst>
                </p14:cNvPr>
                <p14:cNvContentPartPr/>
                <p14:nvPr/>
              </p14:nvContentPartPr>
              <p14:xfrm>
                <a:off x="5636738" y="2512649"/>
                <a:ext cx="1160280" cy="922680"/>
              </p14:xfrm>
            </p:contentPart>
          </mc:Choice>
          <mc:Fallback xmlns="">
            <p:pic>
              <p:nvPicPr>
                <p:cNvPr id="10" name="Ink 9">
                  <a:extLst>
                    <a:ext uri="{FF2B5EF4-FFF2-40B4-BE49-F238E27FC236}">
                      <a16:creationId xmlns:a16="http://schemas.microsoft.com/office/drawing/2014/main" id="{B5687130-A138-C1B2-17DD-76BD5A9FCCFF}"/>
                    </a:ext>
                  </a:extLst>
                </p:cNvPr>
                <p:cNvPicPr/>
                <p:nvPr/>
              </p:nvPicPr>
              <p:blipFill>
                <a:blip r:embed="rId14"/>
                <a:stretch>
                  <a:fillRect/>
                </a:stretch>
              </p:blipFill>
              <p:spPr>
                <a:xfrm>
                  <a:off x="5628098" y="2504009"/>
                  <a:ext cx="117792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4101F5C-279C-6DB1-198A-85BCD25057AD}"/>
                    </a:ext>
                  </a:extLst>
                </p14:cNvPr>
                <p14:cNvContentPartPr/>
                <p14:nvPr/>
              </p14:nvContentPartPr>
              <p14:xfrm>
                <a:off x="6775418" y="1813529"/>
                <a:ext cx="1498680" cy="1092240"/>
              </p14:xfrm>
            </p:contentPart>
          </mc:Choice>
          <mc:Fallback xmlns="">
            <p:pic>
              <p:nvPicPr>
                <p:cNvPr id="11" name="Ink 10">
                  <a:extLst>
                    <a:ext uri="{FF2B5EF4-FFF2-40B4-BE49-F238E27FC236}">
                      <a16:creationId xmlns:a16="http://schemas.microsoft.com/office/drawing/2014/main" id="{F4101F5C-279C-6DB1-198A-85BCD25057AD}"/>
                    </a:ext>
                  </a:extLst>
                </p:cNvPr>
                <p:cNvPicPr/>
                <p:nvPr/>
              </p:nvPicPr>
              <p:blipFill>
                <a:blip r:embed="rId16"/>
                <a:stretch>
                  <a:fillRect/>
                </a:stretch>
              </p:blipFill>
              <p:spPr>
                <a:xfrm>
                  <a:off x="6766778" y="1804889"/>
                  <a:ext cx="151632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25C3D19-CCD5-BA4A-5E92-8D7C3D70DAB5}"/>
                    </a:ext>
                  </a:extLst>
                </p14:cNvPr>
                <p14:cNvContentPartPr/>
                <p14:nvPr/>
              </p14:nvContentPartPr>
              <p14:xfrm>
                <a:off x="8484338" y="1696169"/>
                <a:ext cx="462960" cy="474120"/>
              </p14:xfrm>
            </p:contentPart>
          </mc:Choice>
          <mc:Fallback xmlns="">
            <p:pic>
              <p:nvPicPr>
                <p:cNvPr id="12" name="Ink 11">
                  <a:extLst>
                    <a:ext uri="{FF2B5EF4-FFF2-40B4-BE49-F238E27FC236}">
                      <a16:creationId xmlns:a16="http://schemas.microsoft.com/office/drawing/2014/main" id="{925C3D19-CCD5-BA4A-5E92-8D7C3D70DAB5}"/>
                    </a:ext>
                  </a:extLst>
                </p:cNvPr>
                <p:cNvPicPr/>
                <p:nvPr/>
              </p:nvPicPr>
              <p:blipFill>
                <a:blip r:embed="rId18"/>
                <a:stretch>
                  <a:fillRect/>
                </a:stretch>
              </p:blipFill>
              <p:spPr>
                <a:xfrm>
                  <a:off x="8475698" y="1687529"/>
                  <a:ext cx="4806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BD2E3FB-8DBC-5144-824D-E03317D46C99}"/>
                    </a:ext>
                  </a:extLst>
                </p14:cNvPr>
                <p14:cNvContentPartPr/>
                <p14:nvPr/>
              </p14:nvContentPartPr>
              <p14:xfrm>
                <a:off x="9128378" y="1243289"/>
                <a:ext cx="558000" cy="1209240"/>
              </p14:xfrm>
            </p:contentPart>
          </mc:Choice>
          <mc:Fallback xmlns="">
            <p:pic>
              <p:nvPicPr>
                <p:cNvPr id="13" name="Ink 12">
                  <a:extLst>
                    <a:ext uri="{FF2B5EF4-FFF2-40B4-BE49-F238E27FC236}">
                      <a16:creationId xmlns:a16="http://schemas.microsoft.com/office/drawing/2014/main" id="{6BD2E3FB-8DBC-5144-824D-E03317D46C99}"/>
                    </a:ext>
                  </a:extLst>
                </p:cNvPr>
                <p:cNvPicPr/>
                <p:nvPr/>
              </p:nvPicPr>
              <p:blipFill>
                <a:blip r:embed="rId20"/>
                <a:stretch>
                  <a:fillRect/>
                </a:stretch>
              </p:blipFill>
              <p:spPr>
                <a:xfrm>
                  <a:off x="9119738" y="1234289"/>
                  <a:ext cx="575640" cy="122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1549DC8-066E-07AA-DC9B-710DC331A716}"/>
                    </a:ext>
                  </a:extLst>
                </p14:cNvPr>
                <p14:cNvContentPartPr/>
                <p14:nvPr/>
              </p14:nvContentPartPr>
              <p14:xfrm>
                <a:off x="9873218" y="1468289"/>
                <a:ext cx="280800" cy="708840"/>
              </p14:xfrm>
            </p:contentPart>
          </mc:Choice>
          <mc:Fallback xmlns="">
            <p:pic>
              <p:nvPicPr>
                <p:cNvPr id="14" name="Ink 13">
                  <a:extLst>
                    <a:ext uri="{FF2B5EF4-FFF2-40B4-BE49-F238E27FC236}">
                      <a16:creationId xmlns:a16="http://schemas.microsoft.com/office/drawing/2014/main" id="{41549DC8-066E-07AA-DC9B-710DC331A716}"/>
                    </a:ext>
                  </a:extLst>
                </p:cNvPr>
                <p:cNvPicPr/>
                <p:nvPr/>
              </p:nvPicPr>
              <p:blipFill>
                <a:blip r:embed="rId22"/>
                <a:stretch>
                  <a:fillRect/>
                </a:stretch>
              </p:blipFill>
              <p:spPr>
                <a:xfrm>
                  <a:off x="9864218" y="1459649"/>
                  <a:ext cx="29844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D07C9E3C-5477-7350-C7C0-0B1F7131373C}"/>
                    </a:ext>
                  </a:extLst>
                </p14:cNvPr>
                <p14:cNvContentPartPr/>
                <p14:nvPr/>
              </p14:nvContentPartPr>
              <p14:xfrm>
                <a:off x="9695378" y="1760609"/>
                <a:ext cx="434520" cy="145080"/>
              </p14:xfrm>
            </p:contentPart>
          </mc:Choice>
          <mc:Fallback xmlns="">
            <p:pic>
              <p:nvPicPr>
                <p:cNvPr id="15" name="Ink 14">
                  <a:extLst>
                    <a:ext uri="{FF2B5EF4-FFF2-40B4-BE49-F238E27FC236}">
                      <a16:creationId xmlns:a16="http://schemas.microsoft.com/office/drawing/2014/main" id="{D07C9E3C-5477-7350-C7C0-0B1F7131373C}"/>
                    </a:ext>
                  </a:extLst>
                </p:cNvPr>
                <p:cNvPicPr/>
                <p:nvPr/>
              </p:nvPicPr>
              <p:blipFill>
                <a:blip r:embed="rId24"/>
                <a:stretch>
                  <a:fillRect/>
                </a:stretch>
              </p:blipFill>
              <p:spPr>
                <a:xfrm>
                  <a:off x="9686738" y="1751969"/>
                  <a:ext cx="45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9F7A0E-4A37-F35D-432E-84B491691CB1}"/>
                    </a:ext>
                  </a:extLst>
                </p14:cNvPr>
                <p14:cNvContentPartPr/>
                <p14:nvPr/>
              </p14:nvContentPartPr>
              <p14:xfrm>
                <a:off x="10246178" y="1885529"/>
                <a:ext cx="246240" cy="346680"/>
              </p14:xfrm>
            </p:contentPart>
          </mc:Choice>
          <mc:Fallback xmlns="">
            <p:pic>
              <p:nvPicPr>
                <p:cNvPr id="16" name="Ink 15">
                  <a:extLst>
                    <a:ext uri="{FF2B5EF4-FFF2-40B4-BE49-F238E27FC236}">
                      <a16:creationId xmlns:a16="http://schemas.microsoft.com/office/drawing/2014/main" id="{519F7A0E-4A37-F35D-432E-84B491691CB1}"/>
                    </a:ext>
                  </a:extLst>
                </p:cNvPr>
                <p:cNvPicPr/>
                <p:nvPr/>
              </p:nvPicPr>
              <p:blipFill>
                <a:blip r:embed="rId26"/>
                <a:stretch>
                  <a:fillRect/>
                </a:stretch>
              </p:blipFill>
              <p:spPr>
                <a:xfrm>
                  <a:off x="10237178" y="1876889"/>
                  <a:ext cx="263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45151FD-9589-458C-E56F-E83260E35A36}"/>
                    </a:ext>
                  </a:extLst>
                </p14:cNvPr>
                <p14:cNvContentPartPr/>
                <p14:nvPr/>
              </p14:nvContentPartPr>
              <p14:xfrm>
                <a:off x="10665218" y="1276049"/>
                <a:ext cx="212760" cy="873360"/>
              </p14:xfrm>
            </p:contentPart>
          </mc:Choice>
          <mc:Fallback xmlns="">
            <p:pic>
              <p:nvPicPr>
                <p:cNvPr id="17" name="Ink 16">
                  <a:extLst>
                    <a:ext uri="{FF2B5EF4-FFF2-40B4-BE49-F238E27FC236}">
                      <a16:creationId xmlns:a16="http://schemas.microsoft.com/office/drawing/2014/main" id="{745151FD-9589-458C-E56F-E83260E35A36}"/>
                    </a:ext>
                  </a:extLst>
                </p:cNvPr>
                <p:cNvPicPr/>
                <p:nvPr/>
              </p:nvPicPr>
              <p:blipFill>
                <a:blip r:embed="rId28"/>
                <a:stretch>
                  <a:fillRect/>
                </a:stretch>
              </p:blipFill>
              <p:spPr>
                <a:xfrm>
                  <a:off x="10656578" y="1267049"/>
                  <a:ext cx="230400" cy="891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D2C5CC7D-9817-8149-02D2-A56CE563F56C}"/>
                    </a:ext>
                  </a:extLst>
                </p14:cNvPr>
                <p14:cNvContentPartPr/>
                <p14:nvPr/>
              </p14:nvContentPartPr>
              <p14:xfrm>
                <a:off x="10538498" y="1791929"/>
                <a:ext cx="400320" cy="54720"/>
              </p14:xfrm>
            </p:contentPart>
          </mc:Choice>
          <mc:Fallback xmlns="">
            <p:pic>
              <p:nvPicPr>
                <p:cNvPr id="18" name="Ink 17">
                  <a:extLst>
                    <a:ext uri="{FF2B5EF4-FFF2-40B4-BE49-F238E27FC236}">
                      <a16:creationId xmlns:a16="http://schemas.microsoft.com/office/drawing/2014/main" id="{D2C5CC7D-9817-8149-02D2-A56CE563F56C}"/>
                    </a:ext>
                  </a:extLst>
                </p:cNvPr>
                <p:cNvPicPr/>
                <p:nvPr/>
              </p:nvPicPr>
              <p:blipFill>
                <a:blip r:embed="rId30"/>
                <a:stretch>
                  <a:fillRect/>
                </a:stretch>
              </p:blipFill>
              <p:spPr>
                <a:xfrm>
                  <a:off x="10529858" y="1783289"/>
                  <a:ext cx="41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6DE33553-C2A9-C290-6FFD-4D85674A53CA}"/>
                    </a:ext>
                  </a:extLst>
                </p14:cNvPr>
                <p14:cNvContentPartPr/>
                <p14:nvPr/>
              </p14:nvContentPartPr>
              <p14:xfrm>
                <a:off x="10984178" y="1844129"/>
                <a:ext cx="317880" cy="305280"/>
              </p14:xfrm>
            </p:contentPart>
          </mc:Choice>
          <mc:Fallback xmlns="">
            <p:pic>
              <p:nvPicPr>
                <p:cNvPr id="19" name="Ink 18">
                  <a:extLst>
                    <a:ext uri="{FF2B5EF4-FFF2-40B4-BE49-F238E27FC236}">
                      <a16:creationId xmlns:a16="http://schemas.microsoft.com/office/drawing/2014/main" id="{6DE33553-C2A9-C290-6FFD-4D85674A53CA}"/>
                    </a:ext>
                  </a:extLst>
                </p:cNvPr>
                <p:cNvPicPr/>
                <p:nvPr/>
              </p:nvPicPr>
              <p:blipFill>
                <a:blip r:embed="rId32"/>
                <a:stretch>
                  <a:fillRect/>
                </a:stretch>
              </p:blipFill>
              <p:spPr>
                <a:xfrm>
                  <a:off x="10975178" y="1835129"/>
                  <a:ext cx="335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D00E209-03BF-E9E5-64A2-A7FF31B5C7E6}"/>
                    </a:ext>
                  </a:extLst>
                </p14:cNvPr>
                <p14:cNvContentPartPr/>
                <p14:nvPr/>
              </p14:nvContentPartPr>
              <p14:xfrm>
                <a:off x="11431298" y="1430849"/>
                <a:ext cx="115920" cy="677160"/>
              </p14:xfrm>
            </p:contentPart>
          </mc:Choice>
          <mc:Fallback xmlns="">
            <p:pic>
              <p:nvPicPr>
                <p:cNvPr id="20" name="Ink 19">
                  <a:extLst>
                    <a:ext uri="{FF2B5EF4-FFF2-40B4-BE49-F238E27FC236}">
                      <a16:creationId xmlns:a16="http://schemas.microsoft.com/office/drawing/2014/main" id="{3D00E209-03BF-E9E5-64A2-A7FF31B5C7E6}"/>
                    </a:ext>
                  </a:extLst>
                </p:cNvPr>
                <p:cNvPicPr/>
                <p:nvPr/>
              </p:nvPicPr>
              <p:blipFill>
                <a:blip r:embed="rId34"/>
                <a:stretch>
                  <a:fillRect/>
                </a:stretch>
              </p:blipFill>
              <p:spPr>
                <a:xfrm>
                  <a:off x="11422298" y="1421849"/>
                  <a:ext cx="1335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AAE1946D-EFDE-773F-FF14-C884A524C615}"/>
                    </a:ext>
                  </a:extLst>
                </p14:cNvPr>
                <p14:cNvContentPartPr/>
                <p14:nvPr/>
              </p14:nvContentPartPr>
              <p14:xfrm>
                <a:off x="11645858" y="1049969"/>
                <a:ext cx="291600" cy="1491120"/>
              </p14:xfrm>
            </p:contentPart>
          </mc:Choice>
          <mc:Fallback xmlns="">
            <p:pic>
              <p:nvPicPr>
                <p:cNvPr id="21" name="Ink 20">
                  <a:extLst>
                    <a:ext uri="{FF2B5EF4-FFF2-40B4-BE49-F238E27FC236}">
                      <a16:creationId xmlns:a16="http://schemas.microsoft.com/office/drawing/2014/main" id="{AAE1946D-EFDE-773F-FF14-C884A524C615}"/>
                    </a:ext>
                  </a:extLst>
                </p:cNvPr>
                <p:cNvPicPr/>
                <p:nvPr/>
              </p:nvPicPr>
              <p:blipFill>
                <a:blip r:embed="rId36"/>
                <a:stretch>
                  <a:fillRect/>
                </a:stretch>
              </p:blipFill>
              <p:spPr>
                <a:xfrm>
                  <a:off x="11636858" y="1041329"/>
                  <a:ext cx="309240" cy="1508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A1BED5E5-6AC0-A28B-EB3A-E0CF81AB13B1}"/>
                    </a:ext>
                  </a:extLst>
                </p14:cNvPr>
                <p14:cNvContentPartPr/>
                <p14:nvPr/>
              </p14:nvContentPartPr>
              <p14:xfrm>
                <a:off x="5116178" y="3508769"/>
                <a:ext cx="950400" cy="673560"/>
              </p14:xfrm>
            </p:contentPart>
          </mc:Choice>
          <mc:Fallback xmlns="">
            <p:pic>
              <p:nvPicPr>
                <p:cNvPr id="23" name="Ink 22">
                  <a:extLst>
                    <a:ext uri="{FF2B5EF4-FFF2-40B4-BE49-F238E27FC236}">
                      <a16:creationId xmlns:a16="http://schemas.microsoft.com/office/drawing/2014/main" id="{A1BED5E5-6AC0-A28B-EB3A-E0CF81AB13B1}"/>
                    </a:ext>
                  </a:extLst>
                </p:cNvPr>
                <p:cNvPicPr/>
                <p:nvPr/>
              </p:nvPicPr>
              <p:blipFill>
                <a:blip r:embed="rId38"/>
                <a:stretch>
                  <a:fillRect/>
                </a:stretch>
              </p:blipFill>
              <p:spPr>
                <a:xfrm>
                  <a:off x="5107538" y="3500129"/>
                  <a:ext cx="9680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C5C246A4-E275-4305-B31B-D28D37D164B9}"/>
                    </a:ext>
                  </a:extLst>
                </p14:cNvPr>
                <p14:cNvContentPartPr/>
                <p14:nvPr/>
              </p14:nvContentPartPr>
              <p14:xfrm>
                <a:off x="6101858" y="3017729"/>
                <a:ext cx="1999080" cy="677160"/>
              </p14:xfrm>
            </p:contentPart>
          </mc:Choice>
          <mc:Fallback xmlns="">
            <p:pic>
              <p:nvPicPr>
                <p:cNvPr id="25" name="Ink 24">
                  <a:extLst>
                    <a:ext uri="{FF2B5EF4-FFF2-40B4-BE49-F238E27FC236}">
                      <a16:creationId xmlns:a16="http://schemas.microsoft.com/office/drawing/2014/main" id="{C5C246A4-E275-4305-B31B-D28D37D164B9}"/>
                    </a:ext>
                  </a:extLst>
                </p:cNvPr>
                <p:cNvPicPr/>
                <p:nvPr/>
              </p:nvPicPr>
              <p:blipFill>
                <a:blip r:embed="rId40"/>
                <a:stretch>
                  <a:fillRect/>
                </a:stretch>
              </p:blipFill>
              <p:spPr>
                <a:xfrm>
                  <a:off x="6093218" y="3008729"/>
                  <a:ext cx="201672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C6BA4D44-DC5E-CB9A-A26C-B42E246EB435}"/>
                    </a:ext>
                  </a:extLst>
                </p14:cNvPr>
                <p14:cNvContentPartPr/>
                <p14:nvPr/>
              </p14:nvContentPartPr>
              <p14:xfrm>
                <a:off x="8271578" y="2878409"/>
                <a:ext cx="473400" cy="469440"/>
              </p14:xfrm>
            </p:contentPart>
          </mc:Choice>
          <mc:Fallback xmlns="">
            <p:pic>
              <p:nvPicPr>
                <p:cNvPr id="26" name="Ink 25">
                  <a:extLst>
                    <a:ext uri="{FF2B5EF4-FFF2-40B4-BE49-F238E27FC236}">
                      <a16:creationId xmlns:a16="http://schemas.microsoft.com/office/drawing/2014/main" id="{C6BA4D44-DC5E-CB9A-A26C-B42E246EB435}"/>
                    </a:ext>
                  </a:extLst>
                </p:cNvPr>
                <p:cNvPicPr/>
                <p:nvPr/>
              </p:nvPicPr>
              <p:blipFill>
                <a:blip r:embed="rId42"/>
                <a:stretch>
                  <a:fillRect/>
                </a:stretch>
              </p:blipFill>
              <p:spPr>
                <a:xfrm>
                  <a:off x="8262578" y="2869769"/>
                  <a:ext cx="49104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86DDAC1B-88BE-6F95-3658-62278825210F}"/>
                    </a:ext>
                  </a:extLst>
                </p14:cNvPr>
                <p14:cNvContentPartPr/>
                <p14:nvPr/>
              </p14:nvContentPartPr>
              <p14:xfrm>
                <a:off x="8964218" y="2478449"/>
                <a:ext cx="43200" cy="389160"/>
              </p14:xfrm>
            </p:contentPart>
          </mc:Choice>
          <mc:Fallback xmlns="">
            <p:pic>
              <p:nvPicPr>
                <p:cNvPr id="27" name="Ink 26">
                  <a:extLst>
                    <a:ext uri="{FF2B5EF4-FFF2-40B4-BE49-F238E27FC236}">
                      <a16:creationId xmlns:a16="http://schemas.microsoft.com/office/drawing/2014/main" id="{86DDAC1B-88BE-6F95-3658-62278825210F}"/>
                    </a:ext>
                  </a:extLst>
                </p:cNvPr>
                <p:cNvPicPr/>
                <p:nvPr/>
              </p:nvPicPr>
              <p:blipFill>
                <a:blip r:embed="rId44"/>
                <a:stretch>
                  <a:fillRect/>
                </a:stretch>
              </p:blipFill>
              <p:spPr>
                <a:xfrm>
                  <a:off x="8955578" y="2469449"/>
                  <a:ext cx="60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54ECF44-331A-C7BA-3E4C-70998705EC86}"/>
                    </a:ext>
                  </a:extLst>
                </p14:cNvPr>
                <p14:cNvContentPartPr/>
                <p14:nvPr/>
              </p14:nvContentPartPr>
              <p14:xfrm>
                <a:off x="9099578" y="2496089"/>
                <a:ext cx="497880" cy="1238040"/>
              </p14:xfrm>
            </p:contentPart>
          </mc:Choice>
          <mc:Fallback xmlns="">
            <p:pic>
              <p:nvPicPr>
                <p:cNvPr id="28" name="Ink 27">
                  <a:extLst>
                    <a:ext uri="{FF2B5EF4-FFF2-40B4-BE49-F238E27FC236}">
                      <a16:creationId xmlns:a16="http://schemas.microsoft.com/office/drawing/2014/main" id="{454ECF44-331A-C7BA-3E4C-70998705EC86}"/>
                    </a:ext>
                  </a:extLst>
                </p:cNvPr>
                <p:cNvPicPr/>
                <p:nvPr/>
              </p:nvPicPr>
              <p:blipFill>
                <a:blip r:embed="rId46"/>
                <a:stretch>
                  <a:fillRect/>
                </a:stretch>
              </p:blipFill>
              <p:spPr>
                <a:xfrm>
                  <a:off x="9090578" y="2487449"/>
                  <a:ext cx="515520" cy="125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030A9E3D-97C8-5E02-7396-66E267ED31DC}"/>
                    </a:ext>
                  </a:extLst>
                </p14:cNvPr>
                <p14:cNvContentPartPr/>
                <p14:nvPr/>
              </p14:nvContentPartPr>
              <p14:xfrm>
                <a:off x="9522218" y="2650169"/>
                <a:ext cx="627840" cy="759960"/>
              </p14:xfrm>
            </p:contentPart>
          </mc:Choice>
          <mc:Fallback xmlns="">
            <p:pic>
              <p:nvPicPr>
                <p:cNvPr id="29" name="Ink 28">
                  <a:extLst>
                    <a:ext uri="{FF2B5EF4-FFF2-40B4-BE49-F238E27FC236}">
                      <a16:creationId xmlns:a16="http://schemas.microsoft.com/office/drawing/2014/main" id="{030A9E3D-97C8-5E02-7396-66E267ED31DC}"/>
                    </a:ext>
                  </a:extLst>
                </p:cNvPr>
                <p:cNvPicPr/>
                <p:nvPr/>
              </p:nvPicPr>
              <p:blipFill>
                <a:blip r:embed="rId48"/>
                <a:stretch>
                  <a:fillRect/>
                </a:stretch>
              </p:blipFill>
              <p:spPr>
                <a:xfrm>
                  <a:off x="9513578" y="2641529"/>
                  <a:ext cx="64548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3C3DCEFC-1736-5E5A-AA5B-0E0BDC96C5E1}"/>
                    </a:ext>
                  </a:extLst>
                </p14:cNvPr>
                <p14:cNvContentPartPr/>
                <p14:nvPr/>
              </p14:nvContentPartPr>
              <p14:xfrm>
                <a:off x="10354178" y="3069929"/>
                <a:ext cx="24480" cy="324720"/>
              </p14:xfrm>
            </p:contentPart>
          </mc:Choice>
          <mc:Fallback xmlns="">
            <p:pic>
              <p:nvPicPr>
                <p:cNvPr id="30" name="Ink 29">
                  <a:extLst>
                    <a:ext uri="{FF2B5EF4-FFF2-40B4-BE49-F238E27FC236}">
                      <a16:creationId xmlns:a16="http://schemas.microsoft.com/office/drawing/2014/main" id="{3C3DCEFC-1736-5E5A-AA5B-0E0BDC96C5E1}"/>
                    </a:ext>
                  </a:extLst>
                </p:cNvPr>
                <p:cNvPicPr/>
                <p:nvPr/>
              </p:nvPicPr>
              <p:blipFill>
                <a:blip r:embed="rId50"/>
                <a:stretch>
                  <a:fillRect/>
                </a:stretch>
              </p:blipFill>
              <p:spPr>
                <a:xfrm>
                  <a:off x="10345178" y="3061289"/>
                  <a:ext cx="421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286405CF-6372-AA83-521D-D2B4C14BF69A}"/>
                    </a:ext>
                  </a:extLst>
                </p14:cNvPr>
                <p14:cNvContentPartPr/>
                <p14:nvPr/>
              </p14:nvContentPartPr>
              <p14:xfrm>
                <a:off x="10354898" y="2919449"/>
                <a:ext cx="18000" cy="12960"/>
              </p14:xfrm>
            </p:contentPart>
          </mc:Choice>
          <mc:Fallback xmlns="">
            <p:pic>
              <p:nvPicPr>
                <p:cNvPr id="31" name="Ink 30">
                  <a:extLst>
                    <a:ext uri="{FF2B5EF4-FFF2-40B4-BE49-F238E27FC236}">
                      <a16:creationId xmlns:a16="http://schemas.microsoft.com/office/drawing/2014/main" id="{286405CF-6372-AA83-521D-D2B4C14BF69A}"/>
                    </a:ext>
                  </a:extLst>
                </p:cNvPr>
                <p:cNvPicPr/>
                <p:nvPr/>
              </p:nvPicPr>
              <p:blipFill>
                <a:blip r:embed="rId52"/>
                <a:stretch>
                  <a:fillRect/>
                </a:stretch>
              </p:blipFill>
              <p:spPr>
                <a:xfrm>
                  <a:off x="10345898" y="2910809"/>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1984739B-1A54-9747-073D-55145F1B7DC1}"/>
                    </a:ext>
                  </a:extLst>
                </p14:cNvPr>
                <p14:cNvContentPartPr/>
                <p14:nvPr/>
              </p14:nvContentPartPr>
              <p14:xfrm>
                <a:off x="10614098" y="3084329"/>
                <a:ext cx="212040" cy="255600"/>
              </p14:xfrm>
            </p:contentPart>
          </mc:Choice>
          <mc:Fallback xmlns="">
            <p:pic>
              <p:nvPicPr>
                <p:cNvPr id="32" name="Ink 31">
                  <a:extLst>
                    <a:ext uri="{FF2B5EF4-FFF2-40B4-BE49-F238E27FC236}">
                      <a16:creationId xmlns:a16="http://schemas.microsoft.com/office/drawing/2014/main" id="{1984739B-1A54-9747-073D-55145F1B7DC1}"/>
                    </a:ext>
                  </a:extLst>
                </p:cNvPr>
                <p:cNvPicPr/>
                <p:nvPr/>
              </p:nvPicPr>
              <p:blipFill>
                <a:blip r:embed="rId54"/>
                <a:stretch>
                  <a:fillRect/>
                </a:stretch>
              </p:blipFill>
              <p:spPr>
                <a:xfrm>
                  <a:off x="10605098" y="3075329"/>
                  <a:ext cx="229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56B499B-445E-F8DE-51B3-F305DC1F4722}"/>
                    </a:ext>
                  </a:extLst>
                </p14:cNvPr>
                <p14:cNvContentPartPr/>
                <p14:nvPr/>
              </p14:nvContentPartPr>
              <p14:xfrm>
                <a:off x="10918658" y="3008729"/>
                <a:ext cx="205200" cy="327960"/>
              </p14:xfrm>
            </p:contentPart>
          </mc:Choice>
          <mc:Fallback xmlns="">
            <p:pic>
              <p:nvPicPr>
                <p:cNvPr id="33" name="Ink 32">
                  <a:extLst>
                    <a:ext uri="{FF2B5EF4-FFF2-40B4-BE49-F238E27FC236}">
                      <a16:creationId xmlns:a16="http://schemas.microsoft.com/office/drawing/2014/main" id="{F56B499B-445E-F8DE-51B3-F305DC1F4722}"/>
                    </a:ext>
                  </a:extLst>
                </p:cNvPr>
                <p:cNvPicPr/>
                <p:nvPr/>
              </p:nvPicPr>
              <p:blipFill>
                <a:blip r:embed="rId56"/>
                <a:stretch>
                  <a:fillRect/>
                </a:stretch>
              </p:blipFill>
              <p:spPr>
                <a:xfrm>
                  <a:off x="10909658" y="3000089"/>
                  <a:ext cx="2228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73B41095-30DA-4E75-614D-ACDB48D5A51B}"/>
                    </a:ext>
                  </a:extLst>
                </p14:cNvPr>
                <p14:cNvContentPartPr/>
                <p14:nvPr/>
              </p14:nvContentPartPr>
              <p14:xfrm>
                <a:off x="11184698" y="3067769"/>
                <a:ext cx="389160" cy="284040"/>
              </p14:xfrm>
            </p:contentPart>
          </mc:Choice>
          <mc:Fallback xmlns="">
            <p:pic>
              <p:nvPicPr>
                <p:cNvPr id="34" name="Ink 33">
                  <a:extLst>
                    <a:ext uri="{FF2B5EF4-FFF2-40B4-BE49-F238E27FC236}">
                      <a16:creationId xmlns:a16="http://schemas.microsoft.com/office/drawing/2014/main" id="{73B41095-30DA-4E75-614D-ACDB48D5A51B}"/>
                    </a:ext>
                  </a:extLst>
                </p:cNvPr>
                <p:cNvPicPr/>
                <p:nvPr/>
              </p:nvPicPr>
              <p:blipFill>
                <a:blip r:embed="rId58"/>
                <a:stretch>
                  <a:fillRect/>
                </a:stretch>
              </p:blipFill>
              <p:spPr>
                <a:xfrm>
                  <a:off x="11176058" y="3059129"/>
                  <a:ext cx="406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2D9DFFE-E259-DB5F-69D8-1767369273A4}"/>
                    </a:ext>
                  </a:extLst>
                </p14:cNvPr>
                <p14:cNvContentPartPr/>
                <p14:nvPr/>
              </p14:nvContentPartPr>
              <p14:xfrm>
                <a:off x="11549378" y="2478449"/>
                <a:ext cx="212040" cy="839520"/>
              </p14:xfrm>
            </p:contentPart>
          </mc:Choice>
          <mc:Fallback xmlns="">
            <p:pic>
              <p:nvPicPr>
                <p:cNvPr id="35" name="Ink 34">
                  <a:extLst>
                    <a:ext uri="{FF2B5EF4-FFF2-40B4-BE49-F238E27FC236}">
                      <a16:creationId xmlns:a16="http://schemas.microsoft.com/office/drawing/2014/main" id="{B2D9DFFE-E259-DB5F-69D8-1767369273A4}"/>
                    </a:ext>
                  </a:extLst>
                </p:cNvPr>
                <p:cNvPicPr/>
                <p:nvPr/>
              </p:nvPicPr>
              <p:blipFill>
                <a:blip r:embed="rId60"/>
                <a:stretch>
                  <a:fillRect/>
                </a:stretch>
              </p:blipFill>
              <p:spPr>
                <a:xfrm>
                  <a:off x="11540738" y="2469449"/>
                  <a:ext cx="2296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892B86B9-AD28-EE27-93EE-C363A90E1D83}"/>
                    </a:ext>
                  </a:extLst>
                </p14:cNvPr>
                <p14:cNvContentPartPr/>
                <p14:nvPr/>
              </p14:nvContentPartPr>
              <p14:xfrm>
                <a:off x="11386658" y="2978849"/>
                <a:ext cx="362880" cy="121680"/>
              </p14:xfrm>
            </p:contentPart>
          </mc:Choice>
          <mc:Fallback xmlns="">
            <p:pic>
              <p:nvPicPr>
                <p:cNvPr id="36" name="Ink 35">
                  <a:extLst>
                    <a:ext uri="{FF2B5EF4-FFF2-40B4-BE49-F238E27FC236}">
                      <a16:creationId xmlns:a16="http://schemas.microsoft.com/office/drawing/2014/main" id="{892B86B9-AD28-EE27-93EE-C363A90E1D83}"/>
                    </a:ext>
                  </a:extLst>
                </p:cNvPr>
                <p:cNvPicPr/>
                <p:nvPr/>
              </p:nvPicPr>
              <p:blipFill>
                <a:blip r:embed="rId62"/>
                <a:stretch>
                  <a:fillRect/>
                </a:stretch>
              </p:blipFill>
              <p:spPr>
                <a:xfrm>
                  <a:off x="11378018" y="2969849"/>
                  <a:ext cx="380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B7647EF-2624-4846-0BBE-B9FA0722052C}"/>
                    </a:ext>
                  </a:extLst>
                </p14:cNvPr>
                <p14:cNvContentPartPr/>
                <p14:nvPr/>
              </p14:nvContentPartPr>
              <p14:xfrm>
                <a:off x="11753858" y="2280809"/>
                <a:ext cx="215280" cy="1285920"/>
              </p14:xfrm>
            </p:contentPart>
          </mc:Choice>
          <mc:Fallback xmlns="">
            <p:pic>
              <p:nvPicPr>
                <p:cNvPr id="37" name="Ink 36">
                  <a:extLst>
                    <a:ext uri="{FF2B5EF4-FFF2-40B4-BE49-F238E27FC236}">
                      <a16:creationId xmlns:a16="http://schemas.microsoft.com/office/drawing/2014/main" id="{BB7647EF-2624-4846-0BBE-B9FA0722052C}"/>
                    </a:ext>
                  </a:extLst>
                </p:cNvPr>
                <p:cNvPicPr/>
                <p:nvPr/>
              </p:nvPicPr>
              <p:blipFill>
                <a:blip r:embed="rId64"/>
                <a:stretch>
                  <a:fillRect/>
                </a:stretch>
              </p:blipFill>
              <p:spPr>
                <a:xfrm>
                  <a:off x="11744858" y="2272169"/>
                  <a:ext cx="23292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836632AA-04AA-3F88-54E5-99A2F6FE5220}"/>
                    </a:ext>
                  </a:extLst>
                </p14:cNvPr>
                <p14:cNvContentPartPr/>
                <p14:nvPr/>
              </p14:nvContentPartPr>
              <p14:xfrm>
                <a:off x="2435978" y="5147489"/>
                <a:ext cx="3746880" cy="893160"/>
              </p14:xfrm>
            </p:contentPart>
          </mc:Choice>
          <mc:Fallback xmlns="">
            <p:pic>
              <p:nvPicPr>
                <p:cNvPr id="39" name="Ink 38">
                  <a:extLst>
                    <a:ext uri="{FF2B5EF4-FFF2-40B4-BE49-F238E27FC236}">
                      <a16:creationId xmlns:a16="http://schemas.microsoft.com/office/drawing/2014/main" id="{836632AA-04AA-3F88-54E5-99A2F6FE5220}"/>
                    </a:ext>
                  </a:extLst>
                </p:cNvPr>
                <p:cNvPicPr/>
                <p:nvPr/>
              </p:nvPicPr>
              <p:blipFill>
                <a:blip r:embed="rId66"/>
                <a:stretch>
                  <a:fillRect/>
                </a:stretch>
              </p:blipFill>
              <p:spPr>
                <a:xfrm>
                  <a:off x="2426978" y="5138849"/>
                  <a:ext cx="3764520" cy="910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9FE2B180-AF66-378D-F3F1-25E11ED423D3}"/>
                    </a:ext>
                  </a:extLst>
                </p14:cNvPr>
                <p14:cNvContentPartPr/>
                <p14:nvPr/>
              </p14:nvContentPartPr>
              <p14:xfrm>
                <a:off x="2766098" y="3945449"/>
                <a:ext cx="3887280" cy="819000"/>
              </p14:xfrm>
            </p:contentPart>
          </mc:Choice>
          <mc:Fallback xmlns="">
            <p:pic>
              <p:nvPicPr>
                <p:cNvPr id="40" name="Ink 39">
                  <a:extLst>
                    <a:ext uri="{FF2B5EF4-FFF2-40B4-BE49-F238E27FC236}">
                      <a16:creationId xmlns:a16="http://schemas.microsoft.com/office/drawing/2014/main" id="{9FE2B180-AF66-378D-F3F1-25E11ED423D3}"/>
                    </a:ext>
                  </a:extLst>
                </p:cNvPr>
                <p:cNvPicPr/>
                <p:nvPr/>
              </p:nvPicPr>
              <p:blipFill>
                <a:blip r:embed="rId68"/>
                <a:stretch>
                  <a:fillRect/>
                </a:stretch>
              </p:blipFill>
              <p:spPr>
                <a:xfrm>
                  <a:off x="2757458" y="3936449"/>
                  <a:ext cx="39049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90BEF3E7-A83C-391E-16E4-E423BA4287F5}"/>
                    </a:ext>
                  </a:extLst>
                </p14:cNvPr>
                <p14:cNvContentPartPr/>
                <p14:nvPr/>
              </p14:nvContentPartPr>
              <p14:xfrm>
                <a:off x="1826138" y="4973249"/>
                <a:ext cx="491400" cy="358920"/>
              </p14:xfrm>
            </p:contentPart>
          </mc:Choice>
          <mc:Fallback xmlns="">
            <p:pic>
              <p:nvPicPr>
                <p:cNvPr id="42" name="Ink 41">
                  <a:extLst>
                    <a:ext uri="{FF2B5EF4-FFF2-40B4-BE49-F238E27FC236}">
                      <a16:creationId xmlns:a16="http://schemas.microsoft.com/office/drawing/2014/main" id="{90BEF3E7-A83C-391E-16E4-E423BA4287F5}"/>
                    </a:ext>
                  </a:extLst>
                </p:cNvPr>
                <p:cNvPicPr/>
                <p:nvPr/>
              </p:nvPicPr>
              <p:blipFill>
                <a:blip r:embed="rId70"/>
                <a:stretch>
                  <a:fillRect/>
                </a:stretch>
              </p:blipFill>
              <p:spPr>
                <a:xfrm>
                  <a:off x="1817138" y="4964609"/>
                  <a:ext cx="5090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B04D8ABF-28A8-BD42-0F3A-DB9523E9B8D4}"/>
                    </a:ext>
                  </a:extLst>
                </p14:cNvPr>
                <p14:cNvContentPartPr/>
                <p14:nvPr/>
              </p14:nvContentPartPr>
              <p14:xfrm>
                <a:off x="2130338" y="3403649"/>
                <a:ext cx="452160" cy="753480"/>
              </p14:xfrm>
            </p:contentPart>
          </mc:Choice>
          <mc:Fallback xmlns="">
            <p:pic>
              <p:nvPicPr>
                <p:cNvPr id="43" name="Ink 42">
                  <a:extLst>
                    <a:ext uri="{FF2B5EF4-FFF2-40B4-BE49-F238E27FC236}">
                      <a16:creationId xmlns:a16="http://schemas.microsoft.com/office/drawing/2014/main" id="{B04D8ABF-28A8-BD42-0F3A-DB9523E9B8D4}"/>
                    </a:ext>
                  </a:extLst>
                </p:cNvPr>
                <p:cNvPicPr/>
                <p:nvPr/>
              </p:nvPicPr>
              <p:blipFill>
                <a:blip r:embed="rId72"/>
                <a:stretch>
                  <a:fillRect/>
                </a:stretch>
              </p:blipFill>
              <p:spPr>
                <a:xfrm>
                  <a:off x="2121338" y="3394649"/>
                  <a:ext cx="46980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272B5938-3C8B-8794-F16C-BBFD3F16C7AA}"/>
                    </a:ext>
                  </a:extLst>
                </p14:cNvPr>
                <p14:cNvContentPartPr/>
                <p14:nvPr/>
              </p14:nvContentPartPr>
              <p14:xfrm>
                <a:off x="1524098" y="2863289"/>
                <a:ext cx="716040" cy="2934720"/>
              </p14:xfrm>
            </p:contentPart>
          </mc:Choice>
          <mc:Fallback xmlns="">
            <p:pic>
              <p:nvPicPr>
                <p:cNvPr id="44" name="Ink 43">
                  <a:extLst>
                    <a:ext uri="{FF2B5EF4-FFF2-40B4-BE49-F238E27FC236}">
                      <a16:creationId xmlns:a16="http://schemas.microsoft.com/office/drawing/2014/main" id="{272B5938-3C8B-8794-F16C-BBFD3F16C7AA}"/>
                    </a:ext>
                  </a:extLst>
                </p:cNvPr>
                <p:cNvPicPr/>
                <p:nvPr/>
              </p:nvPicPr>
              <p:blipFill>
                <a:blip r:embed="rId74"/>
                <a:stretch>
                  <a:fillRect/>
                </a:stretch>
              </p:blipFill>
              <p:spPr>
                <a:xfrm>
                  <a:off x="1515458" y="2854649"/>
                  <a:ext cx="733680" cy="2952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16946042-3E48-049B-9745-56E6215BC8AD}"/>
                    </a:ext>
                  </a:extLst>
                </p14:cNvPr>
                <p14:cNvContentPartPr/>
                <p14:nvPr/>
              </p14:nvContentPartPr>
              <p14:xfrm>
                <a:off x="378578" y="4040489"/>
                <a:ext cx="454680" cy="326880"/>
              </p14:xfrm>
            </p:contentPart>
          </mc:Choice>
          <mc:Fallback xmlns="">
            <p:pic>
              <p:nvPicPr>
                <p:cNvPr id="46" name="Ink 45">
                  <a:extLst>
                    <a:ext uri="{FF2B5EF4-FFF2-40B4-BE49-F238E27FC236}">
                      <a16:creationId xmlns:a16="http://schemas.microsoft.com/office/drawing/2014/main" id="{16946042-3E48-049B-9745-56E6215BC8AD}"/>
                    </a:ext>
                  </a:extLst>
                </p:cNvPr>
                <p:cNvPicPr/>
                <p:nvPr/>
              </p:nvPicPr>
              <p:blipFill>
                <a:blip r:embed="rId76"/>
                <a:stretch>
                  <a:fillRect/>
                </a:stretch>
              </p:blipFill>
              <p:spPr>
                <a:xfrm>
                  <a:off x="369938" y="4031849"/>
                  <a:ext cx="47232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6D8C734C-F614-8235-C2F1-935C983C340E}"/>
                    </a:ext>
                  </a:extLst>
                </p14:cNvPr>
                <p14:cNvContentPartPr/>
                <p14:nvPr/>
              </p14:nvContentPartPr>
              <p14:xfrm>
                <a:off x="891938" y="3403649"/>
                <a:ext cx="349200" cy="966600"/>
              </p14:xfrm>
            </p:contentPart>
          </mc:Choice>
          <mc:Fallback xmlns="">
            <p:pic>
              <p:nvPicPr>
                <p:cNvPr id="47" name="Ink 46">
                  <a:extLst>
                    <a:ext uri="{FF2B5EF4-FFF2-40B4-BE49-F238E27FC236}">
                      <a16:creationId xmlns:a16="http://schemas.microsoft.com/office/drawing/2014/main" id="{6D8C734C-F614-8235-C2F1-935C983C340E}"/>
                    </a:ext>
                  </a:extLst>
                </p:cNvPr>
                <p:cNvPicPr/>
                <p:nvPr/>
              </p:nvPicPr>
              <p:blipFill>
                <a:blip r:embed="rId78"/>
                <a:stretch>
                  <a:fillRect/>
                </a:stretch>
              </p:blipFill>
              <p:spPr>
                <a:xfrm>
                  <a:off x="883298" y="3394649"/>
                  <a:ext cx="36684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16D38D8F-B569-9D83-3254-0BB2175D485F}"/>
                    </a:ext>
                  </a:extLst>
                </p14:cNvPr>
                <p14:cNvContentPartPr/>
                <p14:nvPr/>
              </p14:nvContentPartPr>
              <p14:xfrm>
                <a:off x="308378" y="5817449"/>
                <a:ext cx="86040" cy="287640"/>
              </p14:xfrm>
            </p:contentPart>
          </mc:Choice>
          <mc:Fallback xmlns="">
            <p:pic>
              <p:nvPicPr>
                <p:cNvPr id="49" name="Ink 48">
                  <a:extLst>
                    <a:ext uri="{FF2B5EF4-FFF2-40B4-BE49-F238E27FC236}">
                      <a16:creationId xmlns:a16="http://schemas.microsoft.com/office/drawing/2014/main" id="{16D38D8F-B569-9D83-3254-0BB2175D485F}"/>
                    </a:ext>
                  </a:extLst>
                </p:cNvPr>
                <p:cNvPicPr/>
                <p:nvPr/>
              </p:nvPicPr>
              <p:blipFill>
                <a:blip r:embed="rId80"/>
                <a:stretch>
                  <a:fillRect/>
                </a:stretch>
              </p:blipFill>
              <p:spPr>
                <a:xfrm>
                  <a:off x="299378" y="5808449"/>
                  <a:ext cx="1036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E21868BD-9D07-6DEF-24F9-67BBB13E6B94}"/>
                    </a:ext>
                  </a:extLst>
                </p14:cNvPr>
                <p14:cNvContentPartPr/>
                <p14:nvPr/>
              </p14:nvContentPartPr>
              <p14:xfrm>
                <a:off x="356258" y="5493449"/>
                <a:ext cx="7920" cy="11520"/>
              </p14:xfrm>
            </p:contentPart>
          </mc:Choice>
          <mc:Fallback xmlns="">
            <p:pic>
              <p:nvPicPr>
                <p:cNvPr id="50" name="Ink 49">
                  <a:extLst>
                    <a:ext uri="{FF2B5EF4-FFF2-40B4-BE49-F238E27FC236}">
                      <a16:creationId xmlns:a16="http://schemas.microsoft.com/office/drawing/2014/main" id="{E21868BD-9D07-6DEF-24F9-67BBB13E6B94}"/>
                    </a:ext>
                  </a:extLst>
                </p:cNvPr>
                <p:cNvPicPr/>
                <p:nvPr/>
              </p:nvPicPr>
              <p:blipFill>
                <a:blip r:embed="rId82"/>
                <a:stretch>
                  <a:fillRect/>
                </a:stretch>
              </p:blipFill>
              <p:spPr>
                <a:xfrm>
                  <a:off x="347258" y="5484449"/>
                  <a:ext cx="25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C43B9588-F0CE-9AE5-D5B5-736AA3483D45}"/>
                    </a:ext>
                  </a:extLst>
                </p14:cNvPr>
                <p14:cNvContentPartPr/>
                <p14:nvPr/>
              </p14:nvContentPartPr>
              <p14:xfrm>
                <a:off x="112178" y="5018609"/>
                <a:ext cx="338400" cy="1274040"/>
              </p14:xfrm>
            </p:contentPart>
          </mc:Choice>
          <mc:Fallback xmlns="">
            <p:pic>
              <p:nvPicPr>
                <p:cNvPr id="51" name="Ink 50">
                  <a:extLst>
                    <a:ext uri="{FF2B5EF4-FFF2-40B4-BE49-F238E27FC236}">
                      <a16:creationId xmlns:a16="http://schemas.microsoft.com/office/drawing/2014/main" id="{C43B9588-F0CE-9AE5-D5B5-736AA3483D45}"/>
                    </a:ext>
                  </a:extLst>
                </p:cNvPr>
                <p:cNvPicPr/>
                <p:nvPr/>
              </p:nvPicPr>
              <p:blipFill>
                <a:blip r:embed="rId84"/>
                <a:stretch>
                  <a:fillRect/>
                </a:stretch>
              </p:blipFill>
              <p:spPr>
                <a:xfrm>
                  <a:off x="103178" y="5009969"/>
                  <a:ext cx="35604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996B4122-2CFF-10F2-43FD-4CFF1D293A4F}"/>
                    </a:ext>
                  </a:extLst>
                </p14:cNvPr>
                <p14:cNvContentPartPr/>
                <p14:nvPr/>
              </p14:nvContentPartPr>
              <p14:xfrm>
                <a:off x="605018" y="5732849"/>
                <a:ext cx="272520" cy="308880"/>
              </p14:xfrm>
            </p:contentPart>
          </mc:Choice>
          <mc:Fallback xmlns="">
            <p:pic>
              <p:nvPicPr>
                <p:cNvPr id="52" name="Ink 51">
                  <a:extLst>
                    <a:ext uri="{FF2B5EF4-FFF2-40B4-BE49-F238E27FC236}">
                      <a16:creationId xmlns:a16="http://schemas.microsoft.com/office/drawing/2014/main" id="{996B4122-2CFF-10F2-43FD-4CFF1D293A4F}"/>
                    </a:ext>
                  </a:extLst>
                </p:cNvPr>
                <p:cNvPicPr/>
                <p:nvPr/>
              </p:nvPicPr>
              <p:blipFill>
                <a:blip r:embed="rId86"/>
                <a:stretch>
                  <a:fillRect/>
                </a:stretch>
              </p:blipFill>
              <p:spPr>
                <a:xfrm>
                  <a:off x="596378" y="5724209"/>
                  <a:ext cx="290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F87D1A0C-74F1-B33F-F168-572481C79327}"/>
                    </a:ext>
                  </a:extLst>
                </p14:cNvPr>
                <p14:cNvContentPartPr/>
                <p14:nvPr/>
              </p14:nvContentPartPr>
              <p14:xfrm>
                <a:off x="979058" y="5268809"/>
                <a:ext cx="332280" cy="815400"/>
              </p14:xfrm>
            </p:contentPart>
          </mc:Choice>
          <mc:Fallback xmlns="">
            <p:pic>
              <p:nvPicPr>
                <p:cNvPr id="53" name="Ink 52">
                  <a:extLst>
                    <a:ext uri="{FF2B5EF4-FFF2-40B4-BE49-F238E27FC236}">
                      <a16:creationId xmlns:a16="http://schemas.microsoft.com/office/drawing/2014/main" id="{F87D1A0C-74F1-B33F-F168-572481C79327}"/>
                    </a:ext>
                  </a:extLst>
                </p:cNvPr>
                <p:cNvPicPr/>
                <p:nvPr/>
              </p:nvPicPr>
              <p:blipFill>
                <a:blip r:embed="rId88"/>
                <a:stretch>
                  <a:fillRect/>
                </a:stretch>
              </p:blipFill>
              <p:spPr>
                <a:xfrm>
                  <a:off x="970058" y="5260169"/>
                  <a:ext cx="3499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2F35CC21-BB20-C7FE-0C93-970CCE0F6D88}"/>
                    </a:ext>
                  </a:extLst>
                </p14:cNvPr>
                <p14:cNvContentPartPr/>
                <p14:nvPr/>
              </p14:nvContentPartPr>
              <p14:xfrm>
                <a:off x="1414658" y="5626649"/>
                <a:ext cx="57960" cy="467280"/>
              </p14:xfrm>
            </p:contentPart>
          </mc:Choice>
          <mc:Fallback xmlns="">
            <p:pic>
              <p:nvPicPr>
                <p:cNvPr id="54" name="Ink 53">
                  <a:extLst>
                    <a:ext uri="{FF2B5EF4-FFF2-40B4-BE49-F238E27FC236}">
                      <a16:creationId xmlns:a16="http://schemas.microsoft.com/office/drawing/2014/main" id="{2F35CC21-BB20-C7FE-0C93-970CCE0F6D88}"/>
                    </a:ext>
                  </a:extLst>
                </p:cNvPr>
                <p:cNvPicPr/>
                <p:nvPr/>
              </p:nvPicPr>
              <p:blipFill>
                <a:blip r:embed="rId90"/>
                <a:stretch>
                  <a:fillRect/>
                </a:stretch>
              </p:blipFill>
              <p:spPr>
                <a:xfrm>
                  <a:off x="1406018" y="5617649"/>
                  <a:ext cx="75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1F602642-6161-5FC9-50FA-88E3277F9BC9}"/>
                    </a:ext>
                  </a:extLst>
                </p14:cNvPr>
                <p14:cNvContentPartPr/>
                <p14:nvPr/>
              </p14:nvContentPartPr>
              <p14:xfrm>
                <a:off x="1631738" y="5884769"/>
                <a:ext cx="175320" cy="265320"/>
              </p14:xfrm>
            </p:contentPart>
          </mc:Choice>
          <mc:Fallback xmlns="">
            <p:pic>
              <p:nvPicPr>
                <p:cNvPr id="55" name="Ink 54">
                  <a:extLst>
                    <a:ext uri="{FF2B5EF4-FFF2-40B4-BE49-F238E27FC236}">
                      <a16:creationId xmlns:a16="http://schemas.microsoft.com/office/drawing/2014/main" id="{1F602642-6161-5FC9-50FA-88E3277F9BC9}"/>
                    </a:ext>
                  </a:extLst>
                </p:cNvPr>
                <p:cNvPicPr/>
                <p:nvPr/>
              </p:nvPicPr>
              <p:blipFill>
                <a:blip r:embed="rId92"/>
                <a:stretch>
                  <a:fillRect/>
                </a:stretch>
              </p:blipFill>
              <p:spPr>
                <a:xfrm>
                  <a:off x="1622738" y="5875769"/>
                  <a:ext cx="192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0E1D3A36-EB8E-F5A7-A7B2-13C72DE3AC5E}"/>
                    </a:ext>
                  </a:extLst>
                </p14:cNvPr>
                <p14:cNvContentPartPr/>
                <p14:nvPr/>
              </p14:nvContentPartPr>
              <p14:xfrm>
                <a:off x="1988858" y="5780369"/>
                <a:ext cx="789120" cy="480960"/>
              </p14:xfrm>
            </p:contentPart>
          </mc:Choice>
          <mc:Fallback xmlns="">
            <p:pic>
              <p:nvPicPr>
                <p:cNvPr id="56" name="Ink 55">
                  <a:extLst>
                    <a:ext uri="{FF2B5EF4-FFF2-40B4-BE49-F238E27FC236}">
                      <a16:creationId xmlns:a16="http://schemas.microsoft.com/office/drawing/2014/main" id="{0E1D3A36-EB8E-F5A7-A7B2-13C72DE3AC5E}"/>
                    </a:ext>
                  </a:extLst>
                </p:cNvPr>
                <p:cNvPicPr/>
                <p:nvPr/>
              </p:nvPicPr>
              <p:blipFill>
                <a:blip r:embed="rId94"/>
                <a:stretch>
                  <a:fillRect/>
                </a:stretch>
              </p:blipFill>
              <p:spPr>
                <a:xfrm>
                  <a:off x="1979858" y="5771369"/>
                  <a:ext cx="80676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4F81520E-6214-09B8-D807-8B36090BD8C8}"/>
                    </a:ext>
                  </a:extLst>
                </p14:cNvPr>
                <p14:cNvContentPartPr/>
                <p14:nvPr/>
              </p14:nvContentPartPr>
              <p14:xfrm>
                <a:off x="2682218" y="5337929"/>
                <a:ext cx="146880" cy="917640"/>
              </p14:xfrm>
            </p:contentPart>
          </mc:Choice>
          <mc:Fallback xmlns="">
            <p:pic>
              <p:nvPicPr>
                <p:cNvPr id="57" name="Ink 56">
                  <a:extLst>
                    <a:ext uri="{FF2B5EF4-FFF2-40B4-BE49-F238E27FC236}">
                      <a16:creationId xmlns:a16="http://schemas.microsoft.com/office/drawing/2014/main" id="{4F81520E-6214-09B8-D807-8B36090BD8C8}"/>
                    </a:ext>
                  </a:extLst>
                </p:cNvPr>
                <p:cNvPicPr/>
                <p:nvPr/>
              </p:nvPicPr>
              <p:blipFill>
                <a:blip r:embed="rId96"/>
                <a:stretch>
                  <a:fillRect/>
                </a:stretch>
              </p:blipFill>
              <p:spPr>
                <a:xfrm>
                  <a:off x="2673578" y="5329289"/>
                  <a:ext cx="1645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8C7F2D78-11B7-0D35-1D98-E7AEFF65568C}"/>
                    </a:ext>
                  </a:extLst>
                </p14:cNvPr>
                <p14:cNvContentPartPr/>
                <p14:nvPr/>
              </p14:nvContentPartPr>
              <p14:xfrm>
                <a:off x="2504018" y="5962529"/>
                <a:ext cx="399600" cy="71640"/>
              </p14:xfrm>
            </p:contentPart>
          </mc:Choice>
          <mc:Fallback xmlns="">
            <p:pic>
              <p:nvPicPr>
                <p:cNvPr id="58" name="Ink 57">
                  <a:extLst>
                    <a:ext uri="{FF2B5EF4-FFF2-40B4-BE49-F238E27FC236}">
                      <a16:creationId xmlns:a16="http://schemas.microsoft.com/office/drawing/2014/main" id="{8C7F2D78-11B7-0D35-1D98-E7AEFF65568C}"/>
                    </a:ext>
                  </a:extLst>
                </p:cNvPr>
                <p:cNvPicPr/>
                <p:nvPr/>
              </p:nvPicPr>
              <p:blipFill>
                <a:blip r:embed="rId98"/>
                <a:stretch>
                  <a:fillRect/>
                </a:stretch>
              </p:blipFill>
              <p:spPr>
                <a:xfrm>
                  <a:off x="2495018" y="5953889"/>
                  <a:ext cx="41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50CF8F15-14CB-CDBF-DB58-7DAE4BDA5534}"/>
                    </a:ext>
                  </a:extLst>
                </p14:cNvPr>
                <p14:cNvContentPartPr/>
                <p14:nvPr/>
              </p14:nvContentPartPr>
              <p14:xfrm>
                <a:off x="2908658" y="5216551"/>
                <a:ext cx="368640" cy="1206000"/>
              </p14:xfrm>
            </p:contentPart>
          </mc:Choice>
          <mc:Fallback xmlns="">
            <p:pic>
              <p:nvPicPr>
                <p:cNvPr id="62" name="Ink 61">
                  <a:extLst>
                    <a:ext uri="{FF2B5EF4-FFF2-40B4-BE49-F238E27FC236}">
                      <a16:creationId xmlns:a16="http://schemas.microsoft.com/office/drawing/2014/main" id="{50CF8F15-14CB-CDBF-DB58-7DAE4BDA5534}"/>
                    </a:ext>
                  </a:extLst>
                </p:cNvPr>
                <p:cNvPicPr/>
                <p:nvPr/>
              </p:nvPicPr>
              <p:blipFill>
                <a:blip r:embed="rId100"/>
                <a:stretch>
                  <a:fillRect/>
                </a:stretch>
              </p:blipFill>
              <p:spPr>
                <a:xfrm>
                  <a:off x="2899658" y="5207911"/>
                  <a:ext cx="386280" cy="1223640"/>
                </a:xfrm>
                <a:prstGeom prst="rect">
                  <a:avLst/>
                </a:prstGeom>
              </p:spPr>
            </p:pic>
          </mc:Fallback>
        </mc:AlternateContent>
      </p:grpSp>
    </p:spTree>
    <p:extLst>
      <p:ext uri="{BB962C8B-B14F-4D97-AF65-F5344CB8AC3E}">
        <p14:creationId xmlns:p14="http://schemas.microsoft.com/office/powerpoint/2010/main" val="37979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0" fill="hold"/>
                                        <p:tgtEl>
                                          <p:spTgt spid="6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0BFA-632B-506D-B4F9-2B63EEE99A0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51674216-67F0-0B3B-37D0-04CAF26C379A}"/>
              </a:ext>
            </a:extLst>
          </p:cNvPr>
          <p:cNvSpPr>
            <a:spLocks noGrp="1"/>
          </p:cNvSpPr>
          <p:nvPr>
            <p:ph idx="1"/>
          </p:nvPr>
        </p:nvSpPr>
        <p:spPr/>
        <p:txBody>
          <a:bodyPr/>
          <a:lstStyle/>
          <a:p>
            <a:r>
              <a:rPr lang="en-US" dirty="0"/>
              <a:t>“The sequential ignorability assumption must be satisfied in order to identify the average mediation effects. This key assumption implies that the treatment assignment is essentially random after adjusting for observed pre-treatment covariates and that the assignment of mediator values is also essentially random once both observed treatment and the same set of observed pre-treatment covariates are adjusted for.” (Imai et al., 2011a, pp. 863–864)4</a:t>
            </a:r>
          </a:p>
        </p:txBody>
      </p:sp>
    </p:spTree>
    <p:extLst>
      <p:ext uri="{BB962C8B-B14F-4D97-AF65-F5344CB8AC3E}">
        <p14:creationId xmlns:p14="http://schemas.microsoft.com/office/powerpoint/2010/main" val="32139280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a:t>
            </a:r>
          </a:p>
          <a:p>
            <a:pPr lvl="1"/>
            <a:r>
              <a:rPr lang="en-US" dirty="0"/>
              <a:t>X-M effect in the model is identifiable</a:t>
            </a:r>
          </a:p>
          <a:p>
            <a:pPr lvl="1"/>
            <a:r>
              <a:rPr lang="en-US" dirty="0"/>
              <a:t>M-Y effect in the model is identifiable</a:t>
            </a:r>
          </a:p>
          <a:p>
            <a:pPr lvl="1"/>
            <a:r>
              <a:rPr lang="en-US" dirty="0"/>
              <a:t>No effect of X on a confounder of M-Y</a:t>
            </a:r>
          </a:p>
        </p:txBody>
      </p:sp>
    </p:spTree>
    <p:extLst>
      <p:ext uri="{BB962C8B-B14F-4D97-AF65-F5344CB8AC3E}">
        <p14:creationId xmlns:p14="http://schemas.microsoft.com/office/powerpoint/2010/main" val="41352079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4C01-5C4A-E03B-C8E8-2BCDD56FEBDF}"/>
              </a:ext>
            </a:extLst>
          </p:cNvPr>
          <p:cNvSpPr>
            <a:spLocks noGrp="1"/>
          </p:cNvSpPr>
          <p:nvPr>
            <p:ph type="title"/>
          </p:nvPr>
        </p:nvSpPr>
        <p:spPr/>
        <p:txBody>
          <a:bodyPr/>
          <a:lstStyle/>
          <a:p>
            <a:r>
              <a:rPr lang="en-US" dirty="0"/>
              <a:t>Assumptions</a:t>
            </a:r>
          </a:p>
        </p:txBody>
      </p:sp>
      <p:pic>
        <p:nvPicPr>
          <p:cNvPr id="9" name="Content Placeholder 8" descr="Diagram&#10;&#10;Description automatically generated">
            <a:extLst>
              <a:ext uri="{FF2B5EF4-FFF2-40B4-BE49-F238E27FC236}">
                <a16:creationId xmlns:a16="http://schemas.microsoft.com/office/drawing/2014/main" id="{0B4A73F3-4FEB-CC9F-23CE-7ACCBE11C2A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5856" y="2561254"/>
            <a:ext cx="5093503" cy="2670110"/>
          </a:xfrm>
        </p:spPr>
      </p:pic>
      <p:grpSp>
        <p:nvGrpSpPr>
          <p:cNvPr id="18" name="Group 17">
            <a:extLst>
              <a:ext uri="{FF2B5EF4-FFF2-40B4-BE49-F238E27FC236}">
                <a16:creationId xmlns:a16="http://schemas.microsoft.com/office/drawing/2014/main" id="{7467D9A6-4807-551C-6ADB-7BC15AC9189B}"/>
              </a:ext>
            </a:extLst>
          </p:cNvPr>
          <p:cNvGrpSpPr/>
          <p:nvPr/>
        </p:nvGrpSpPr>
        <p:grpSpPr>
          <a:xfrm>
            <a:off x="4302500" y="2601220"/>
            <a:ext cx="3043800" cy="1688400"/>
            <a:chOff x="4302500" y="2601220"/>
            <a:chExt cx="3043800" cy="1688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1895BC-4A1B-03B2-A8CC-1DF847DC747C}"/>
                    </a:ext>
                  </a:extLst>
                </p14:cNvPr>
                <p14:cNvContentPartPr/>
                <p14:nvPr/>
              </p14:nvContentPartPr>
              <p14:xfrm>
                <a:off x="4508780" y="3880660"/>
                <a:ext cx="1186920" cy="274680"/>
              </p14:xfrm>
            </p:contentPart>
          </mc:Choice>
          <mc:Fallback xmlns="">
            <p:pic>
              <p:nvPicPr>
                <p:cNvPr id="6" name="Ink 5">
                  <a:extLst>
                    <a:ext uri="{FF2B5EF4-FFF2-40B4-BE49-F238E27FC236}">
                      <a16:creationId xmlns:a16="http://schemas.microsoft.com/office/drawing/2014/main" id="{AA1895BC-4A1B-03B2-A8CC-1DF847DC747C}"/>
                    </a:ext>
                  </a:extLst>
                </p:cNvPr>
                <p:cNvPicPr/>
                <p:nvPr/>
              </p:nvPicPr>
              <p:blipFill>
                <a:blip r:embed="rId4"/>
                <a:stretch>
                  <a:fillRect/>
                </a:stretch>
              </p:blipFill>
              <p:spPr>
                <a:xfrm>
                  <a:off x="4499780" y="3872020"/>
                  <a:ext cx="12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3BFDC9-0DA0-651D-D412-1BC7D04FDE66}"/>
                    </a:ext>
                  </a:extLst>
                </p14:cNvPr>
                <p14:cNvContentPartPr/>
                <p14:nvPr/>
              </p14:nvContentPartPr>
              <p14:xfrm>
                <a:off x="5566100" y="3812620"/>
                <a:ext cx="163080" cy="214560"/>
              </p14:xfrm>
            </p:contentPart>
          </mc:Choice>
          <mc:Fallback xmlns="">
            <p:pic>
              <p:nvPicPr>
                <p:cNvPr id="7" name="Ink 6">
                  <a:extLst>
                    <a:ext uri="{FF2B5EF4-FFF2-40B4-BE49-F238E27FC236}">
                      <a16:creationId xmlns:a16="http://schemas.microsoft.com/office/drawing/2014/main" id="{F33BFDC9-0DA0-651D-D412-1BC7D04FDE66}"/>
                    </a:ext>
                  </a:extLst>
                </p:cNvPr>
                <p:cNvPicPr/>
                <p:nvPr/>
              </p:nvPicPr>
              <p:blipFill>
                <a:blip r:embed="rId6"/>
                <a:stretch>
                  <a:fillRect/>
                </a:stretch>
              </p:blipFill>
              <p:spPr>
                <a:xfrm>
                  <a:off x="5557100" y="3803980"/>
                  <a:ext cx="180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32D8F2C-EFCC-71C3-9445-E18DCC136FEE}"/>
                    </a:ext>
                  </a:extLst>
                </p14:cNvPr>
                <p14:cNvContentPartPr/>
                <p14:nvPr/>
              </p14:nvContentPartPr>
              <p14:xfrm>
                <a:off x="6256220" y="3821260"/>
                <a:ext cx="989640" cy="342360"/>
              </p14:xfrm>
            </p:contentPart>
          </mc:Choice>
          <mc:Fallback xmlns="">
            <p:pic>
              <p:nvPicPr>
                <p:cNvPr id="10" name="Ink 9">
                  <a:extLst>
                    <a:ext uri="{FF2B5EF4-FFF2-40B4-BE49-F238E27FC236}">
                      <a16:creationId xmlns:a16="http://schemas.microsoft.com/office/drawing/2014/main" id="{632D8F2C-EFCC-71C3-9445-E18DCC136FEE}"/>
                    </a:ext>
                  </a:extLst>
                </p:cNvPr>
                <p:cNvPicPr/>
                <p:nvPr/>
              </p:nvPicPr>
              <p:blipFill>
                <a:blip r:embed="rId8"/>
                <a:stretch>
                  <a:fillRect/>
                </a:stretch>
              </p:blipFill>
              <p:spPr>
                <a:xfrm>
                  <a:off x="6247580" y="3812620"/>
                  <a:ext cx="10072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C3CA75-6BB9-1933-A6B8-E84312F2A9F5}"/>
                    </a:ext>
                  </a:extLst>
                </p14:cNvPr>
                <p14:cNvContentPartPr/>
                <p14:nvPr/>
              </p14:nvContentPartPr>
              <p14:xfrm>
                <a:off x="7186820" y="4076500"/>
                <a:ext cx="125640" cy="182520"/>
              </p14:xfrm>
            </p:contentPart>
          </mc:Choice>
          <mc:Fallback xmlns="">
            <p:pic>
              <p:nvPicPr>
                <p:cNvPr id="11" name="Ink 10">
                  <a:extLst>
                    <a:ext uri="{FF2B5EF4-FFF2-40B4-BE49-F238E27FC236}">
                      <a16:creationId xmlns:a16="http://schemas.microsoft.com/office/drawing/2014/main" id="{EAC3CA75-6BB9-1933-A6B8-E84312F2A9F5}"/>
                    </a:ext>
                  </a:extLst>
                </p:cNvPr>
                <p:cNvPicPr/>
                <p:nvPr/>
              </p:nvPicPr>
              <p:blipFill>
                <a:blip r:embed="rId10"/>
                <a:stretch>
                  <a:fillRect/>
                </a:stretch>
              </p:blipFill>
              <p:spPr>
                <a:xfrm>
                  <a:off x="7177820" y="4067860"/>
                  <a:ext cx="14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6C0F49-75D7-7435-E82A-99481FC4E664}"/>
                    </a:ext>
                  </a:extLst>
                </p14:cNvPr>
                <p14:cNvContentPartPr/>
                <p14:nvPr/>
              </p14:nvContentPartPr>
              <p14:xfrm>
                <a:off x="4537580" y="4157860"/>
                <a:ext cx="2808720" cy="131760"/>
              </p14:xfrm>
            </p:contentPart>
          </mc:Choice>
          <mc:Fallback xmlns="">
            <p:pic>
              <p:nvPicPr>
                <p:cNvPr id="13" name="Ink 12">
                  <a:extLst>
                    <a:ext uri="{FF2B5EF4-FFF2-40B4-BE49-F238E27FC236}">
                      <a16:creationId xmlns:a16="http://schemas.microsoft.com/office/drawing/2014/main" id="{356C0F49-75D7-7435-E82A-99481FC4E664}"/>
                    </a:ext>
                  </a:extLst>
                </p:cNvPr>
                <p:cNvPicPr/>
                <p:nvPr/>
              </p:nvPicPr>
              <p:blipFill>
                <a:blip r:embed="rId12"/>
                <a:stretch>
                  <a:fillRect/>
                </a:stretch>
              </p:blipFill>
              <p:spPr>
                <a:xfrm>
                  <a:off x="4528580" y="4149220"/>
                  <a:ext cx="2826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1E3399B-43C0-428B-0FFE-FC5A272300CE}"/>
                    </a:ext>
                  </a:extLst>
                </p14:cNvPr>
                <p14:cNvContentPartPr/>
                <p14:nvPr/>
              </p14:nvContentPartPr>
              <p14:xfrm>
                <a:off x="4302500" y="2944300"/>
                <a:ext cx="2788560" cy="955800"/>
              </p14:xfrm>
            </p:contentPart>
          </mc:Choice>
          <mc:Fallback xmlns="">
            <p:pic>
              <p:nvPicPr>
                <p:cNvPr id="15" name="Ink 14">
                  <a:extLst>
                    <a:ext uri="{FF2B5EF4-FFF2-40B4-BE49-F238E27FC236}">
                      <a16:creationId xmlns:a16="http://schemas.microsoft.com/office/drawing/2014/main" id="{A1E3399B-43C0-428B-0FFE-FC5A272300CE}"/>
                    </a:ext>
                  </a:extLst>
                </p:cNvPr>
                <p:cNvPicPr/>
                <p:nvPr/>
              </p:nvPicPr>
              <p:blipFill>
                <a:blip r:embed="rId14"/>
                <a:stretch>
                  <a:fillRect/>
                </a:stretch>
              </p:blipFill>
              <p:spPr>
                <a:xfrm>
                  <a:off x="4293500" y="2935300"/>
                  <a:ext cx="28062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F3EF1E8-706A-DB5B-A4DF-A286EA262E42}"/>
                    </a:ext>
                  </a:extLst>
                </p14:cNvPr>
                <p14:cNvContentPartPr/>
                <p14:nvPr/>
              </p14:nvContentPartPr>
              <p14:xfrm>
                <a:off x="5338220" y="2704180"/>
                <a:ext cx="167040" cy="732960"/>
              </p14:xfrm>
            </p:contentPart>
          </mc:Choice>
          <mc:Fallback xmlns="">
            <p:pic>
              <p:nvPicPr>
                <p:cNvPr id="16" name="Ink 15">
                  <a:extLst>
                    <a:ext uri="{FF2B5EF4-FFF2-40B4-BE49-F238E27FC236}">
                      <a16:creationId xmlns:a16="http://schemas.microsoft.com/office/drawing/2014/main" id="{BF3EF1E8-706A-DB5B-A4DF-A286EA262E42}"/>
                    </a:ext>
                  </a:extLst>
                </p:cNvPr>
                <p:cNvPicPr/>
                <p:nvPr/>
              </p:nvPicPr>
              <p:blipFill>
                <a:blip r:embed="rId16"/>
                <a:stretch>
                  <a:fillRect/>
                </a:stretch>
              </p:blipFill>
              <p:spPr>
                <a:xfrm>
                  <a:off x="5329220" y="2695540"/>
                  <a:ext cx="184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A70C5E9-9379-94F6-BADC-C278E3ABF210}"/>
                    </a:ext>
                  </a:extLst>
                </p14:cNvPr>
                <p14:cNvContentPartPr/>
                <p14:nvPr/>
              </p14:nvContentPartPr>
              <p14:xfrm>
                <a:off x="5535140" y="2601220"/>
                <a:ext cx="217800" cy="839520"/>
              </p14:xfrm>
            </p:contentPart>
          </mc:Choice>
          <mc:Fallback xmlns="">
            <p:pic>
              <p:nvPicPr>
                <p:cNvPr id="17" name="Ink 16">
                  <a:extLst>
                    <a:ext uri="{FF2B5EF4-FFF2-40B4-BE49-F238E27FC236}">
                      <a16:creationId xmlns:a16="http://schemas.microsoft.com/office/drawing/2014/main" id="{7A70C5E9-9379-94F6-BADC-C278E3ABF210}"/>
                    </a:ext>
                  </a:extLst>
                </p:cNvPr>
                <p:cNvPicPr/>
                <p:nvPr/>
              </p:nvPicPr>
              <p:blipFill>
                <a:blip r:embed="rId18"/>
                <a:stretch>
                  <a:fillRect/>
                </a:stretch>
              </p:blipFill>
              <p:spPr>
                <a:xfrm>
                  <a:off x="5526140" y="2592220"/>
                  <a:ext cx="235440" cy="857160"/>
                </a:xfrm>
                <a:prstGeom prst="rect">
                  <a:avLst/>
                </a:prstGeom>
              </p:spPr>
            </p:pic>
          </mc:Fallback>
        </mc:AlternateContent>
      </p:grpSp>
    </p:spTree>
    <p:extLst>
      <p:ext uri="{BB962C8B-B14F-4D97-AF65-F5344CB8AC3E}">
        <p14:creationId xmlns:p14="http://schemas.microsoft.com/office/powerpoint/2010/main" val="12697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If all four assumptions are met, all causal </a:t>
            </a:r>
            <a:r>
              <a:rPr lang="en-US" dirty="0" err="1"/>
              <a:t>estimands</a:t>
            </a:r>
            <a:r>
              <a:rPr lang="en-US" dirty="0"/>
              <a:t> that we discussed so far are identified</a:t>
            </a:r>
          </a:p>
          <a:p>
            <a:endParaRPr lang="en-US" dirty="0"/>
          </a:p>
          <a:p>
            <a:endParaRPr lang="en-US" dirty="0"/>
          </a:p>
          <a:p>
            <a:endParaRPr lang="en-US" dirty="0"/>
          </a:p>
        </p:txBody>
      </p:sp>
      <p:pic>
        <p:nvPicPr>
          <p:cNvPr id="4" name="Content Placeholder 8" descr="Diagram&#10;&#10;Description automatically generated">
            <a:extLst>
              <a:ext uri="{FF2B5EF4-FFF2-40B4-BE49-F238E27FC236}">
                <a16:creationId xmlns:a16="http://schemas.microsoft.com/office/drawing/2014/main" id="{F3979D8C-F908-37A0-9883-993EECF49A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924" y="3481299"/>
            <a:ext cx="5093503" cy="267011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8099014-4307-A976-017D-B49F51CFCC00}"/>
                  </a:ext>
                </a:extLst>
              </p14:cNvPr>
              <p14:cNvContentPartPr/>
              <p14:nvPr/>
            </p14:nvContentPartPr>
            <p14:xfrm>
              <a:off x="4435147" y="3869129"/>
              <a:ext cx="880200" cy="743040"/>
            </p14:xfrm>
          </p:contentPart>
        </mc:Choice>
        <mc:Fallback xmlns="">
          <p:pic>
            <p:nvPicPr>
              <p:cNvPr id="5" name="Ink 4">
                <a:extLst>
                  <a:ext uri="{FF2B5EF4-FFF2-40B4-BE49-F238E27FC236}">
                    <a16:creationId xmlns:a16="http://schemas.microsoft.com/office/drawing/2014/main" id="{48099014-4307-A976-017D-B49F51CFCC00}"/>
                  </a:ext>
                </a:extLst>
              </p:cNvPr>
              <p:cNvPicPr/>
              <p:nvPr/>
            </p:nvPicPr>
            <p:blipFill>
              <a:blip r:embed="rId5"/>
              <a:stretch>
                <a:fillRect/>
              </a:stretch>
            </p:blipFill>
            <p:spPr>
              <a:xfrm>
                <a:off x="4426147" y="3860489"/>
                <a:ext cx="8978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9F2C1D-FBB3-2EDC-45C6-7F3F18DE6526}"/>
                  </a:ext>
                </a:extLst>
              </p14:cNvPr>
              <p14:cNvContentPartPr/>
              <p14:nvPr/>
            </p14:nvContentPartPr>
            <p14:xfrm>
              <a:off x="4183867" y="4628009"/>
              <a:ext cx="294840" cy="154080"/>
            </p14:xfrm>
          </p:contentPart>
        </mc:Choice>
        <mc:Fallback xmlns="">
          <p:pic>
            <p:nvPicPr>
              <p:cNvPr id="6" name="Ink 5">
                <a:extLst>
                  <a:ext uri="{FF2B5EF4-FFF2-40B4-BE49-F238E27FC236}">
                    <a16:creationId xmlns:a16="http://schemas.microsoft.com/office/drawing/2014/main" id="{AF9F2C1D-FBB3-2EDC-45C6-7F3F18DE6526}"/>
                  </a:ext>
                </a:extLst>
              </p:cNvPr>
              <p:cNvPicPr/>
              <p:nvPr/>
            </p:nvPicPr>
            <p:blipFill>
              <a:blip r:embed="rId7"/>
              <a:stretch>
                <a:fillRect/>
              </a:stretch>
            </p:blipFill>
            <p:spPr>
              <a:xfrm>
                <a:off x="4175227" y="4619369"/>
                <a:ext cx="31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3B82C8D-3836-E37E-6517-00D89C96BF34}"/>
                  </a:ext>
                </a:extLst>
              </p14:cNvPr>
              <p14:cNvContentPartPr/>
              <p14:nvPr/>
            </p14:nvContentPartPr>
            <p14:xfrm>
              <a:off x="5879467" y="4032569"/>
              <a:ext cx="288360" cy="217080"/>
            </p14:xfrm>
          </p:contentPart>
        </mc:Choice>
        <mc:Fallback xmlns="">
          <p:pic>
            <p:nvPicPr>
              <p:cNvPr id="7" name="Ink 6">
                <a:extLst>
                  <a:ext uri="{FF2B5EF4-FFF2-40B4-BE49-F238E27FC236}">
                    <a16:creationId xmlns:a16="http://schemas.microsoft.com/office/drawing/2014/main" id="{C3B82C8D-3836-E37E-6517-00D89C96BF34}"/>
                  </a:ext>
                </a:extLst>
              </p:cNvPr>
              <p:cNvPicPr/>
              <p:nvPr/>
            </p:nvPicPr>
            <p:blipFill>
              <a:blip r:embed="rId9"/>
              <a:stretch>
                <a:fillRect/>
              </a:stretch>
            </p:blipFill>
            <p:spPr>
              <a:xfrm>
                <a:off x="5870827" y="4023929"/>
                <a:ext cx="306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6D5A509-678E-801B-D571-B30EDDFC8A95}"/>
                  </a:ext>
                </a:extLst>
              </p14:cNvPr>
              <p14:cNvContentPartPr/>
              <p14:nvPr/>
            </p14:nvContentPartPr>
            <p14:xfrm>
              <a:off x="5716027" y="5198969"/>
              <a:ext cx="887760" cy="710280"/>
            </p14:xfrm>
          </p:contentPart>
        </mc:Choice>
        <mc:Fallback xmlns="">
          <p:pic>
            <p:nvPicPr>
              <p:cNvPr id="8" name="Ink 7">
                <a:extLst>
                  <a:ext uri="{FF2B5EF4-FFF2-40B4-BE49-F238E27FC236}">
                    <a16:creationId xmlns:a16="http://schemas.microsoft.com/office/drawing/2014/main" id="{06D5A509-678E-801B-D571-B30EDDFC8A95}"/>
                  </a:ext>
                </a:extLst>
              </p:cNvPr>
              <p:cNvPicPr/>
              <p:nvPr/>
            </p:nvPicPr>
            <p:blipFill>
              <a:blip r:embed="rId11"/>
              <a:stretch>
                <a:fillRect/>
              </a:stretch>
            </p:blipFill>
            <p:spPr>
              <a:xfrm>
                <a:off x="5707387" y="5189969"/>
                <a:ext cx="905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7A12224-B6ED-C1F6-ED7E-AB24887A28F3}"/>
                  </a:ext>
                </a:extLst>
              </p14:cNvPr>
              <p14:cNvContentPartPr/>
              <p14:nvPr/>
            </p14:nvContentPartPr>
            <p14:xfrm>
              <a:off x="4264147" y="5351609"/>
              <a:ext cx="370080" cy="204120"/>
            </p14:xfrm>
          </p:contentPart>
        </mc:Choice>
        <mc:Fallback xmlns="">
          <p:pic>
            <p:nvPicPr>
              <p:cNvPr id="9" name="Ink 8">
                <a:extLst>
                  <a:ext uri="{FF2B5EF4-FFF2-40B4-BE49-F238E27FC236}">
                    <a16:creationId xmlns:a16="http://schemas.microsoft.com/office/drawing/2014/main" id="{37A12224-B6ED-C1F6-ED7E-AB24887A28F3}"/>
                  </a:ext>
                </a:extLst>
              </p:cNvPr>
              <p:cNvPicPr/>
              <p:nvPr/>
            </p:nvPicPr>
            <p:blipFill>
              <a:blip r:embed="rId13"/>
              <a:stretch>
                <a:fillRect/>
              </a:stretch>
            </p:blipFill>
            <p:spPr>
              <a:xfrm>
                <a:off x="4255147" y="5342609"/>
                <a:ext cx="387720" cy="221760"/>
              </a:xfrm>
              <a:prstGeom prst="rect">
                <a:avLst/>
              </a:prstGeom>
            </p:spPr>
          </p:pic>
        </mc:Fallback>
      </mc:AlternateContent>
      <p:grpSp>
        <p:nvGrpSpPr>
          <p:cNvPr id="18" name="Group 17">
            <a:extLst>
              <a:ext uri="{FF2B5EF4-FFF2-40B4-BE49-F238E27FC236}">
                <a16:creationId xmlns:a16="http://schemas.microsoft.com/office/drawing/2014/main" id="{D89D15E4-78B7-9560-EB68-1F6AE83C48EA}"/>
              </a:ext>
            </a:extLst>
          </p:cNvPr>
          <p:cNvGrpSpPr/>
          <p:nvPr/>
        </p:nvGrpSpPr>
        <p:grpSpPr>
          <a:xfrm>
            <a:off x="7619347" y="5445569"/>
            <a:ext cx="358200" cy="177480"/>
            <a:chOff x="7619347" y="5445569"/>
            <a:chExt cx="358200" cy="17748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7F9ECADC-B9E2-97D0-CD71-F12306C51D03}"/>
                    </a:ext>
                  </a:extLst>
                </p14:cNvPr>
                <p14:cNvContentPartPr/>
                <p14:nvPr/>
              </p14:nvContentPartPr>
              <p14:xfrm>
                <a:off x="7644547" y="5584889"/>
                <a:ext cx="16920" cy="7200"/>
              </p14:xfrm>
            </p:contentPart>
          </mc:Choice>
          <mc:Fallback xmlns="">
            <p:pic>
              <p:nvPicPr>
                <p:cNvPr id="16" name="Ink 15">
                  <a:extLst>
                    <a:ext uri="{FF2B5EF4-FFF2-40B4-BE49-F238E27FC236}">
                      <a16:creationId xmlns:a16="http://schemas.microsoft.com/office/drawing/2014/main" id="{7F9ECADC-B9E2-97D0-CD71-F12306C51D03}"/>
                    </a:ext>
                  </a:extLst>
                </p:cNvPr>
                <p:cNvPicPr/>
                <p:nvPr/>
              </p:nvPicPr>
              <p:blipFill>
                <a:blip r:embed="rId15"/>
                <a:stretch>
                  <a:fillRect/>
                </a:stretch>
              </p:blipFill>
              <p:spPr>
                <a:xfrm>
                  <a:off x="7635907" y="5576249"/>
                  <a:ext cx="34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834C64C-E3A6-8289-49DD-5722D1D9A8BA}"/>
                    </a:ext>
                  </a:extLst>
                </p14:cNvPr>
                <p14:cNvContentPartPr/>
                <p14:nvPr/>
              </p14:nvContentPartPr>
              <p14:xfrm>
                <a:off x="7619347" y="5445569"/>
                <a:ext cx="358200" cy="177480"/>
              </p14:xfrm>
            </p:contentPart>
          </mc:Choice>
          <mc:Fallback xmlns="">
            <p:pic>
              <p:nvPicPr>
                <p:cNvPr id="17" name="Ink 16">
                  <a:extLst>
                    <a:ext uri="{FF2B5EF4-FFF2-40B4-BE49-F238E27FC236}">
                      <a16:creationId xmlns:a16="http://schemas.microsoft.com/office/drawing/2014/main" id="{D834C64C-E3A6-8289-49DD-5722D1D9A8BA}"/>
                    </a:ext>
                  </a:extLst>
                </p:cNvPr>
                <p:cNvPicPr/>
                <p:nvPr/>
              </p:nvPicPr>
              <p:blipFill>
                <a:blip r:embed="rId17"/>
                <a:stretch>
                  <a:fillRect/>
                </a:stretch>
              </p:blipFill>
              <p:spPr>
                <a:xfrm>
                  <a:off x="7610347" y="5436569"/>
                  <a:ext cx="3758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B7300BF0-5253-3DF2-22C8-E6F859021400}"/>
                  </a:ext>
                </a:extLst>
              </p14:cNvPr>
              <p14:cNvContentPartPr/>
              <p14:nvPr/>
            </p14:nvContentPartPr>
            <p14:xfrm>
              <a:off x="6918427" y="3815129"/>
              <a:ext cx="912960" cy="975600"/>
            </p14:xfrm>
          </p:contentPart>
        </mc:Choice>
        <mc:Fallback xmlns="">
          <p:pic>
            <p:nvPicPr>
              <p:cNvPr id="19" name="Ink 18">
                <a:extLst>
                  <a:ext uri="{FF2B5EF4-FFF2-40B4-BE49-F238E27FC236}">
                    <a16:creationId xmlns:a16="http://schemas.microsoft.com/office/drawing/2014/main" id="{B7300BF0-5253-3DF2-22C8-E6F859021400}"/>
                  </a:ext>
                </a:extLst>
              </p:cNvPr>
              <p:cNvPicPr/>
              <p:nvPr/>
            </p:nvPicPr>
            <p:blipFill>
              <a:blip r:embed="rId19"/>
              <a:stretch>
                <a:fillRect/>
              </a:stretch>
            </p:blipFill>
            <p:spPr>
              <a:xfrm>
                <a:off x="6909427" y="3806489"/>
                <a:ext cx="93060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3B97756-0BD3-8240-371A-F6219481BFFF}"/>
                  </a:ext>
                </a:extLst>
              </p14:cNvPr>
              <p14:cNvContentPartPr/>
              <p14:nvPr/>
            </p14:nvContentPartPr>
            <p14:xfrm>
              <a:off x="4158667" y="4758689"/>
              <a:ext cx="853560" cy="756360"/>
            </p14:xfrm>
          </p:contentPart>
        </mc:Choice>
        <mc:Fallback xmlns="">
          <p:pic>
            <p:nvPicPr>
              <p:cNvPr id="20" name="Ink 19">
                <a:extLst>
                  <a:ext uri="{FF2B5EF4-FFF2-40B4-BE49-F238E27FC236}">
                    <a16:creationId xmlns:a16="http://schemas.microsoft.com/office/drawing/2014/main" id="{C3B97756-0BD3-8240-371A-F6219481BFFF}"/>
                  </a:ext>
                </a:extLst>
              </p:cNvPr>
              <p:cNvPicPr/>
              <p:nvPr/>
            </p:nvPicPr>
            <p:blipFill>
              <a:blip r:embed="rId21"/>
              <a:stretch>
                <a:fillRect/>
              </a:stretch>
            </p:blipFill>
            <p:spPr>
              <a:xfrm>
                <a:off x="4149667" y="4750049"/>
                <a:ext cx="87120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94A3AC8-1F4C-9082-8A70-0C2363A56089}"/>
                  </a:ext>
                </a:extLst>
              </p14:cNvPr>
              <p14:cNvContentPartPr/>
              <p14:nvPr/>
            </p14:nvContentPartPr>
            <p14:xfrm>
              <a:off x="6159547" y="4189889"/>
              <a:ext cx="305640" cy="282960"/>
            </p14:xfrm>
          </p:contentPart>
        </mc:Choice>
        <mc:Fallback xmlns="">
          <p:pic>
            <p:nvPicPr>
              <p:cNvPr id="23" name="Ink 22">
                <a:extLst>
                  <a:ext uri="{FF2B5EF4-FFF2-40B4-BE49-F238E27FC236}">
                    <a16:creationId xmlns:a16="http://schemas.microsoft.com/office/drawing/2014/main" id="{D94A3AC8-1F4C-9082-8A70-0C2363A56089}"/>
                  </a:ext>
                </a:extLst>
              </p:cNvPr>
              <p:cNvPicPr/>
              <p:nvPr/>
            </p:nvPicPr>
            <p:blipFill>
              <a:blip r:embed="rId23"/>
              <a:stretch>
                <a:fillRect/>
              </a:stretch>
            </p:blipFill>
            <p:spPr>
              <a:xfrm>
                <a:off x="6150547" y="4181249"/>
                <a:ext cx="323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DCDE9D5-CBBB-83AD-96BD-11C183AC03E0}"/>
                  </a:ext>
                </a:extLst>
              </p14:cNvPr>
              <p14:cNvContentPartPr/>
              <p14:nvPr/>
            </p14:nvContentPartPr>
            <p14:xfrm>
              <a:off x="7979707" y="4766249"/>
              <a:ext cx="321840" cy="170280"/>
            </p14:xfrm>
          </p:contentPart>
        </mc:Choice>
        <mc:Fallback xmlns="">
          <p:pic>
            <p:nvPicPr>
              <p:cNvPr id="24" name="Ink 23">
                <a:extLst>
                  <a:ext uri="{FF2B5EF4-FFF2-40B4-BE49-F238E27FC236}">
                    <a16:creationId xmlns:a16="http://schemas.microsoft.com/office/drawing/2014/main" id="{CDCDE9D5-CBBB-83AD-96BD-11C183AC03E0}"/>
                  </a:ext>
                </a:extLst>
              </p:cNvPr>
              <p:cNvPicPr/>
              <p:nvPr/>
            </p:nvPicPr>
            <p:blipFill>
              <a:blip r:embed="rId25"/>
              <a:stretch>
                <a:fillRect/>
              </a:stretch>
            </p:blipFill>
            <p:spPr>
              <a:xfrm>
                <a:off x="7970707" y="4757609"/>
                <a:ext cx="339480" cy="187920"/>
              </a:xfrm>
              <a:prstGeom prst="rect">
                <a:avLst/>
              </a:prstGeom>
            </p:spPr>
          </p:pic>
        </mc:Fallback>
      </mc:AlternateContent>
    </p:spTree>
    <p:extLst>
      <p:ext uri="{BB962C8B-B14F-4D97-AF65-F5344CB8AC3E}">
        <p14:creationId xmlns:p14="http://schemas.microsoft.com/office/powerpoint/2010/main" val="18302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000" fill="hold"/>
                                        <p:tgtEl>
                                          <p:spTgt spid="7"/>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0" fill="hold"/>
                                        <p:tgtEl>
                                          <p:spTgt spid="9"/>
                                        </p:tgtEl>
                                        <p:attrNameLst>
                                          <p:attrName>drawProgress</p:attrName>
                                        </p:attrNameLst>
                                      </p:cBhvr>
                                      <p:tavLst>
                                        <p:tav tm="0">
                                          <p:val>
                                            <p:fltVal val="0"/>
                                          </p:val>
                                        </p:tav>
                                        <p:tav tm="100000">
                                          <p:val>
                                            <p:fltVal val="1"/>
                                          </p:val>
                                        </p:tav>
                                      </p:tavLst>
                                    </p:anim>
                                  </p:childTnLst>
                                </p:cTn>
                              </p:par>
                              <p:par>
                                <p:cTn id="20" presetID="63"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par>
                                <p:cTn id="23" presetID="63"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000" fill="hold"/>
                                        <p:tgtEl>
                                          <p:spTgt spid="19"/>
                                        </p:tgtEl>
                                        <p:attrNameLst>
                                          <p:attrName>drawProgress</p:attrName>
                                        </p:attrNameLst>
                                      </p:cBhvr>
                                      <p:tavLst>
                                        <p:tav tm="0">
                                          <p:val>
                                            <p:fltVal val="0"/>
                                          </p:val>
                                        </p:tav>
                                        <p:tav tm="100000">
                                          <p:val>
                                            <p:fltVal val="1"/>
                                          </p:val>
                                        </p:tav>
                                      </p:tavLst>
                                    </p:anim>
                                  </p:childTnLst>
                                </p:cTn>
                              </p:par>
                              <p:par>
                                <p:cTn id="26" presetID="63"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2000" fill="hold"/>
                                        <p:tgtEl>
                                          <p:spTgt spid="20"/>
                                        </p:tgtEl>
                                        <p:attrNameLst>
                                          <p:attrName>drawProgress</p:attrName>
                                        </p:attrNameLst>
                                      </p:cBhvr>
                                      <p:tavLst>
                                        <p:tav tm="0">
                                          <p:val>
                                            <p:fltVal val="0"/>
                                          </p:val>
                                        </p:tav>
                                        <p:tav tm="100000">
                                          <p:val>
                                            <p:fltVal val="1"/>
                                          </p:val>
                                        </p:tav>
                                      </p:tavLst>
                                    </p:anim>
                                  </p:childTnLst>
                                </p:cTn>
                              </p:par>
                              <p:par>
                                <p:cTn id="29" presetID="63"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2000" fill="hold"/>
                                        <p:tgtEl>
                                          <p:spTgt spid="23"/>
                                        </p:tgtEl>
                                        <p:attrNameLst>
                                          <p:attrName>drawProgress</p:attrName>
                                        </p:attrNameLst>
                                      </p:cBhvr>
                                      <p:tavLst>
                                        <p:tav tm="0">
                                          <p:val>
                                            <p:fltVal val="0"/>
                                          </p:val>
                                        </p:tav>
                                        <p:tav tm="100000">
                                          <p:val>
                                            <p:fltVal val="1"/>
                                          </p:val>
                                        </p:tav>
                                      </p:tavLst>
                                    </p:anim>
                                  </p:childTnLst>
                                </p:cTn>
                              </p:par>
                              <p:par>
                                <p:cTn id="32" presetID="63"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DC3-E62F-8E51-C113-986B6395DFB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BC708C8-D409-8F05-8C76-92A3A30B7F76}"/>
              </a:ext>
            </a:extLst>
          </p:cNvPr>
          <p:cNvSpPr>
            <a:spLocks noGrp="1"/>
          </p:cNvSpPr>
          <p:nvPr>
            <p:ph idx="1"/>
          </p:nvPr>
        </p:nvSpPr>
        <p:spPr/>
        <p:txBody>
          <a:bodyPr/>
          <a:lstStyle/>
          <a:p>
            <a:r>
              <a:rPr lang="en-US" dirty="0"/>
              <a:t>Can be translated into:</a:t>
            </a:r>
          </a:p>
          <a:p>
            <a:endParaRPr lang="en-US" dirty="0"/>
          </a:p>
          <a:p>
            <a:pPr lvl="1"/>
            <a:r>
              <a:rPr lang="en-US" dirty="0"/>
              <a:t>X-Y effect in the model is identifiable – Yes, if we adjust for C1</a:t>
            </a:r>
          </a:p>
          <a:p>
            <a:pPr lvl="1"/>
            <a:r>
              <a:rPr lang="en-US" dirty="0"/>
              <a:t>X-M effect in the model is identifiable – Yes, if we adjust for C2</a:t>
            </a:r>
          </a:p>
          <a:p>
            <a:pPr lvl="1"/>
            <a:r>
              <a:rPr lang="en-US" dirty="0"/>
              <a:t>M-Y effect in the model is identifiable – Yes, if we adjust for C3 and X</a:t>
            </a:r>
          </a:p>
          <a:p>
            <a:pPr lvl="1"/>
            <a:r>
              <a:rPr lang="en-US" dirty="0"/>
              <a:t>No effect of X on a confounder of M-Y – Yes, holds</a:t>
            </a:r>
          </a:p>
        </p:txBody>
      </p:sp>
    </p:spTree>
    <p:extLst>
      <p:ext uri="{BB962C8B-B14F-4D97-AF65-F5344CB8AC3E}">
        <p14:creationId xmlns:p14="http://schemas.microsoft.com/office/powerpoint/2010/main" val="8614957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BFC-D38E-534B-35E8-58C6C3C86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ADB219-8D7F-CC21-EACA-A20456F3E48B}"/>
              </a:ext>
            </a:extLst>
          </p:cNvPr>
          <p:cNvSpPr>
            <a:spLocks noGrp="1"/>
          </p:cNvSpPr>
          <p:nvPr>
            <p:ph idx="1"/>
          </p:nvPr>
        </p:nvSpPr>
        <p:spPr>
          <a:xfrm>
            <a:off x="913795" y="2076450"/>
            <a:ext cx="10353762" cy="4346928"/>
          </a:xfrm>
        </p:spPr>
        <p:txBody>
          <a:bodyPr>
            <a:normAutofit/>
          </a:bodyPr>
          <a:lstStyle/>
          <a:p>
            <a:r>
              <a:rPr lang="en-US" dirty="0"/>
              <a:t>Sequential ignorability provides a convenient blanket assumption (no unmeasured confounders on paths of interest + no effect of treatment on M-Y confounders)</a:t>
            </a:r>
          </a:p>
          <a:p>
            <a:endParaRPr lang="en-US" dirty="0"/>
          </a:p>
          <a:p>
            <a:r>
              <a:rPr lang="en-US" dirty="0"/>
              <a:t>For applied researchers, this means you need to argue about the absence of unmeasured confounders for all the relationships in the mediation triangle – and in addition you need to rule out that X has an effect on a post-treatment confounder</a:t>
            </a:r>
          </a:p>
        </p:txBody>
      </p:sp>
    </p:spTree>
    <p:extLst>
      <p:ext uri="{BB962C8B-B14F-4D97-AF65-F5344CB8AC3E}">
        <p14:creationId xmlns:p14="http://schemas.microsoft.com/office/powerpoint/2010/main" val="14843060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BBA10-2875-0D30-3C2E-DE290102D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AF79-F84B-19B6-B260-5BD8326BD15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A226BD4-F21E-8DEE-FDBB-EC87C40419F7}"/>
              </a:ext>
            </a:extLst>
          </p:cNvPr>
          <p:cNvSpPr>
            <a:spLocks noGrp="1"/>
          </p:cNvSpPr>
          <p:nvPr>
            <p:ph idx="1"/>
          </p:nvPr>
        </p:nvSpPr>
        <p:spPr>
          <a:xfrm>
            <a:off x="913795" y="2076450"/>
            <a:ext cx="10353762" cy="4346928"/>
          </a:xfrm>
        </p:spPr>
        <p:txBody>
          <a:bodyPr>
            <a:normAutofit/>
          </a:bodyPr>
          <a:lstStyle/>
          <a:p>
            <a:r>
              <a:rPr lang="en-US" dirty="0"/>
              <a:t>In practice, randomizing X alone gets you half-way to fulfilling the sequential ignorability assumption</a:t>
            </a:r>
          </a:p>
          <a:p>
            <a:endParaRPr lang="en-US" dirty="0"/>
          </a:p>
          <a:p>
            <a:r>
              <a:rPr lang="en-US" dirty="0"/>
              <a:t>You still need to worry about confounders between M-Y, which is often ignored in practice</a:t>
            </a:r>
          </a:p>
        </p:txBody>
      </p:sp>
    </p:spTree>
    <p:extLst>
      <p:ext uri="{BB962C8B-B14F-4D97-AF65-F5344CB8AC3E}">
        <p14:creationId xmlns:p14="http://schemas.microsoft.com/office/powerpoint/2010/main" val="3065593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CF0C7-AC8B-77D9-8110-B8C67CD8A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393D2-0163-5983-AB97-A4815B505917}"/>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9B765ED-ACB9-5B7E-F9D8-77E212C7B9B0}"/>
              </a:ext>
            </a:extLst>
          </p:cNvPr>
          <p:cNvSpPr>
            <a:spLocks noGrp="1"/>
          </p:cNvSpPr>
          <p:nvPr>
            <p:ph idx="1"/>
          </p:nvPr>
        </p:nvSpPr>
        <p:spPr>
          <a:xfrm>
            <a:off x="913795" y="2076450"/>
            <a:ext cx="10353762" cy="4346928"/>
          </a:xfrm>
        </p:spPr>
        <p:txBody>
          <a:bodyPr>
            <a:normAutofit/>
          </a:bodyPr>
          <a:lstStyle/>
          <a:p>
            <a:r>
              <a:rPr lang="en-US" dirty="0"/>
              <a:t>Pearl (2013) describes graphical assumption sets that can be applied to DAGs</a:t>
            </a:r>
          </a:p>
          <a:p>
            <a:endParaRPr lang="en-US" dirty="0"/>
          </a:p>
          <a:p>
            <a:r>
              <a:rPr lang="en-US" dirty="0"/>
              <a:t>These are (not yet) implemented in </a:t>
            </a:r>
            <a:r>
              <a:rPr lang="en-US" dirty="0" err="1"/>
              <a:t>daggity</a:t>
            </a:r>
            <a:r>
              <a:rPr lang="en-US" dirty="0"/>
              <a:t> for all effects, but for the direct effect</a:t>
            </a:r>
          </a:p>
          <a:p>
            <a:endParaRPr lang="en-US" dirty="0"/>
          </a:p>
          <a:p>
            <a:r>
              <a:rPr lang="en-US" dirty="0"/>
              <a:t>I am presenting one of the three sets that Pearl described</a:t>
            </a:r>
          </a:p>
        </p:txBody>
      </p:sp>
    </p:spTree>
    <p:extLst>
      <p:ext uri="{BB962C8B-B14F-4D97-AF65-F5344CB8AC3E}">
        <p14:creationId xmlns:p14="http://schemas.microsoft.com/office/powerpoint/2010/main" val="73116025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34B6-9D5D-B8E0-46AB-2F742760864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401A010-DC6A-F711-F382-EF15656B1632}"/>
              </a:ext>
            </a:extLst>
          </p:cNvPr>
          <p:cNvSpPr>
            <a:spLocks noGrp="1"/>
          </p:cNvSpPr>
          <p:nvPr>
            <p:ph idx="1"/>
          </p:nvPr>
        </p:nvSpPr>
        <p:spPr/>
        <p:txBody>
          <a:bodyPr/>
          <a:lstStyle/>
          <a:p>
            <a:r>
              <a:rPr lang="en-US" dirty="0"/>
              <a:t>The “fine-grained” graphical assumption sets can be helpful if researchers use DAGs to communicate their assumptions</a:t>
            </a:r>
          </a:p>
          <a:p>
            <a:endParaRPr lang="en-US" dirty="0"/>
          </a:p>
          <a:p>
            <a:r>
              <a:rPr lang="en-US" dirty="0"/>
              <a:t>They are not different from sequential ignorability (with some minor exceptions) but simply recast assumptions that were formulated using potential outcomes into graphical criteria</a:t>
            </a:r>
          </a:p>
        </p:txBody>
      </p:sp>
    </p:spTree>
    <p:extLst>
      <p:ext uri="{BB962C8B-B14F-4D97-AF65-F5344CB8AC3E}">
        <p14:creationId xmlns:p14="http://schemas.microsoft.com/office/powerpoint/2010/main" val="23024730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F2C0-75DB-8783-B14E-8172AD464E8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D03EAAB4-A631-79C0-5481-295235921759}"/>
              </a:ext>
            </a:extLst>
          </p:cNvPr>
          <p:cNvSpPr>
            <a:spLocks noGrp="1"/>
          </p:cNvSpPr>
          <p:nvPr>
            <p:ph idx="1"/>
          </p:nvPr>
        </p:nvSpPr>
        <p:spPr/>
        <p:txBody>
          <a:bodyPr>
            <a:normAutofit/>
          </a:bodyPr>
          <a:lstStyle/>
          <a:p>
            <a:r>
              <a:rPr lang="en-US" dirty="0"/>
              <a:t>There are three sets of covariates </a:t>
            </a:r>
            <a:r>
              <a:rPr lang="en-US" b="1" dirty="0"/>
              <a:t>C1, C2, C3 </a:t>
            </a:r>
            <a:r>
              <a:rPr lang="en-US" dirty="0"/>
              <a:t>that can identify the NIE and NDE if:</a:t>
            </a:r>
          </a:p>
          <a:p>
            <a:endParaRPr lang="en-US" dirty="0"/>
          </a:p>
          <a:p>
            <a:r>
              <a:rPr lang="en-US" dirty="0"/>
              <a:t>No member of </a:t>
            </a:r>
            <a:r>
              <a:rPr lang="en-US" b="1" dirty="0"/>
              <a:t>C1</a:t>
            </a:r>
            <a:r>
              <a:rPr lang="en-US" dirty="0"/>
              <a:t> is a descendant of X</a:t>
            </a:r>
          </a:p>
          <a:p>
            <a:r>
              <a:rPr lang="en-US" b="1" dirty="0"/>
              <a:t>C1 </a:t>
            </a:r>
            <a:r>
              <a:rPr lang="en-US" dirty="0"/>
              <a:t>blocks all back-door paths from  M to Y (holding X constant)</a:t>
            </a:r>
          </a:p>
          <a:p>
            <a:r>
              <a:rPr lang="en-US" b="1" dirty="0"/>
              <a:t>C1 + C2</a:t>
            </a:r>
            <a:r>
              <a:rPr lang="en-US" dirty="0"/>
              <a:t> blocks all back-door paths from  X to M</a:t>
            </a:r>
          </a:p>
          <a:p>
            <a:r>
              <a:rPr lang="en-US" b="1" dirty="0"/>
              <a:t>C1 + C3 </a:t>
            </a:r>
            <a:r>
              <a:rPr lang="en-US" dirty="0"/>
              <a:t>blocks all back-door paths from X </a:t>
            </a:r>
            <a:r>
              <a:rPr lang="en-US" i="1" dirty="0"/>
              <a:t>and</a:t>
            </a:r>
            <a:r>
              <a:rPr lang="en-US" dirty="0"/>
              <a:t> M to 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62D30-0D7A-1DFE-B672-52FAB8B5E6E2}"/>
                  </a:ext>
                </a:extLst>
              </p14:cNvPr>
              <p14:cNvContentPartPr/>
              <p14:nvPr/>
            </p14:nvContentPartPr>
            <p14:xfrm>
              <a:off x="799371" y="3422691"/>
              <a:ext cx="90000" cy="511920"/>
            </p14:xfrm>
          </p:contentPart>
        </mc:Choice>
        <mc:Fallback xmlns="">
          <p:pic>
            <p:nvPicPr>
              <p:cNvPr id="4" name="Ink 3">
                <a:extLst>
                  <a:ext uri="{FF2B5EF4-FFF2-40B4-BE49-F238E27FC236}">
                    <a16:creationId xmlns:a16="http://schemas.microsoft.com/office/drawing/2014/main" id="{60162D30-0D7A-1DFE-B672-52FAB8B5E6E2}"/>
                  </a:ext>
                </a:extLst>
              </p:cNvPr>
              <p:cNvPicPr/>
              <p:nvPr/>
            </p:nvPicPr>
            <p:blipFill>
              <a:blip r:embed="rId3"/>
              <a:stretch>
                <a:fillRect/>
              </a:stretch>
            </p:blipFill>
            <p:spPr>
              <a:xfrm>
                <a:off x="781371" y="3404691"/>
                <a:ext cx="125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4FBBFB-C335-82A0-5C93-3CE7ADF9BAA9}"/>
                  </a:ext>
                </a:extLst>
              </p14:cNvPr>
              <p14:cNvContentPartPr/>
              <p14:nvPr/>
            </p14:nvContentPartPr>
            <p14:xfrm>
              <a:off x="645651" y="4170771"/>
              <a:ext cx="274320" cy="305640"/>
            </p14:xfrm>
          </p:contentPart>
        </mc:Choice>
        <mc:Fallback xmlns="">
          <p:pic>
            <p:nvPicPr>
              <p:cNvPr id="5" name="Ink 4">
                <a:extLst>
                  <a:ext uri="{FF2B5EF4-FFF2-40B4-BE49-F238E27FC236}">
                    <a16:creationId xmlns:a16="http://schemas.microsoft.com/office/drawing/2014/main" id="{A54FBBFB-C335-82A0-5C93-3CE7ADF9BAA9}"/>
                  </a:ext>
                </a:extLst>
              </p:cNvPr>
              <p:cNvPicPr/>
              <p:nvPr/>
            </p:nvPicPr>
            <p:blipFill>
              <a:blip r:embed="rId5"/>
              <a:stretch>
                <a:fillRect/>
              </a:stretch>
            </p:blipFill>
            <p:spPr>
              <a:xfrm>
                <a:off x="628011" y="4153131"/>
                <a:ext cx="309960" cy="341280"/>
              </a:xfrm>
              <a:prstGeom prst="rect">
                <a:avLst/>
              </a:prstGeom>
            </p:spPr>
          </p:pic>
        </mc:Fallback>
      </mc:AlternateContent>
      <p:grpSp>
        <p:nvGrpSpPr>
          <p:cNvPr id="9" name="Group 8">
            <a:extLst>
              <a:ext uri="{FF2B5EF4-FFF2-40B4-BE49-F238E27FC236}">
                <a16:creationId xmlns:a16="http://schemas.microsoft.com/office/drawing/2014/main" id="{C13C6F2F-F92F-DE3D-A00A-3C9CF31A8AC3}"/>
              </a:ext>
            </a:extLst>
          </p:cNvPr>
          <p:cNvGrpSpPr/>
          <p:nvPr/>
        </p:nvGrpSpPr>
        <p:grpSpPr>
          <a:xfrm>
            <a:off x="668331" y="4770531"/>
            <a:ext cx="289440" cy="1114920"/>
            <a:chOff x="668331" y="4770531"/>
            <a:chExt cx="289440" cy="11149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FFB14D0-8DFD-B26F-9978-AABCAA0C87B4}"/>
                    </a:ext>
                  </a:extLst>
                </p14:cNvPr>
                <p14:cNvContentPartPr/>
                <p14:nvPr/>
              </p14:nvContentPartPr>
              <p14:xfrm>
                <a:off x="706131" y="4770531"/>
                <a:ext cx="226440" cy="356760"/>
              </p14:xfrm>
            </p:contentPart>
          </mc:Choice>
          <mc:Fallback xmlns="">
            <p:pic>
              <p:nvPicPr>
                <p:cNvPr id="6" name="Ink 5">
                  <a:extLst>
                    <a:ext uri="{FF2B5EF4-FFF2-40B4-BE49-F238E27FC236}">
                      <a16:creationId xmlns:a16="http://schemas.microsoft.com/office/drawing/2014/main" id="{CFFB14D0-8DFD-B26F-9978-AABCAA0C87B4}"/>
                    </a:ext>
                  </a:extLst>
                </p:cNvPr>
                <p:cNvPicPr/>
                <p:nvPr/>
              </p:nvPicPr>
              <p:blipFill>
                <a:blip r:embed="rId7"/>
                <a:stretch>
                  <a:fillRect/>
                </a:stretch>
              </p:blipFill>
              <p:spPr>
                <a:xfrm>
                  <a:off x="688131" y="4752891"/>
                  <a:ext cx="2620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F1FC86-75B2-0B09-D99E-81FCA9644CEA}"/>
                    </a:ext>
                  </a:extLst>
                </p14:cNvPr>
                <p14:cNvContentPartPr/>
                <p14:nvPr/>
              </p14:nvContentPartPr>
              <p14:xfrm>
                <a:off x="668331" y="5306211"/>
                <a:ext cx="222480" cy="248760"/>
              </p14:xfrm>
            </p:contentPart>
          </mc:Choice>
          <mc:Fallback xmlns="">
            <p:pic>
              <p:nvPicPr>
                <p:cNvPr id="7" name="Ink 6">
                  <a:extLst>
                    <a:ext uri="{FF2B5EF4-FFF2-40B4-BE49-F238E27FC236}">
                      <a16:creationId xmlns:a16="http://schemas.microsoft.com/office/drawing/2014/main" id="{43F1FC86-75B2-0B09-D99E-81FCA9644CEA}"/>
                    </a:ext>
                  </a:extLst>
                </p:cNvPr>
                <p:cNvPicPr/>
                <p:nvPr/>
              </p:nvPicPr>
              <p:blipFill>
                <a:blip r:embed="rId9"/>
                <a:stretch>
                  <a:fillRect/>
                </a:stretch>
              </p:blipFill>
              <p:spPr>
                <a:xfrm>
                  <a:off x="650331" y="5288211"/>
                  <a:ext cx="258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51B8D7-DDD2-62C0-1D07-37B8A43E8BB7}"/>
                    </a:ext>
                  </a:extLst>
                </p14:cNvPr>
                <p14:cNvContentPartPr/>
                <p14:nvPr/>
              </p14:nvContentPartPr>
              <p14:xfrm>
                <a:off x="911331" y="5348691"/>
                <a:ext cx="46440" cy="536760"/>
              </p14:xfrm>
            </p:contentPart>
          </mc:Choice>
          <mc:Fallback xmlns="">
            <p:pic>
              <p:nvPicPr>
                <p:cNvPr id="8" name="Ink 7">
                  <a:extLst>
                    <a:ext uri="{FF2B5EF4-FFF2-40B4-BE49-F238E27FC236}">
                      <a16:creationId xmlns:a16="http://schemas.microsoft.com/office/drawing/2014/main" id="{B951B8D7-DDD2-62C0-1D07-37B8A43E8BB7}"/>
                    </a:ext>
                  </a:extLst>
                </p:cNvPr>
                <p:cNvPicPr/>
                <p:nvPr/>
              </p:nvPicPr>
              <p:blipFill>
                <a:blip r:embed="rId11"/>
                <a:stretch>
                  <a:fillRect/>
                </a:stretch>
              </p:blipFill>
              <p:spPr>
                <a:xfrm>
                  <a:off x="893331" y="5330691"/>
                  <a:ext cx="82080" cy="572400"/>
                </a:xfrm>
                <a:prstGeom prst="rect">
                  <a:avLst/>
                </a:prstGeom>
              </p:spPr>
            </p:pic>
          </mc:Fallback>
        </mc:AlternateContent>
      </p:grpSp>
    </p:spTree>
    <p:extLst>
      <p:ext uri="{BB962C8B-B14F-4D97-AF65-F5344CB8AC3E}">
        <p14:creationId xmlns:p14="http://schemas.microsoft.com/office/powerpoint/2010/main" val="104568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374794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374794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3476107" y="3644696"/>
                <a:ext cx="4673748"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𝑌</m:t>
                        </m:r>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3476107" y="3644696"/>
                <a:ext cx="46737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894098"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894098"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34397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1710267"/>
            <a:ext cx="11757376" cy="5108222"/>
          </a:xfrm>
        </p:spPr>
        <p:txBody>
          <a:bodyPr>
            <a:normAutofit/>
          </a:bodyPr>
          <a:lstStyle/>
          <a:p>
            <a:r>
              <a:rPr lang="en-US" dirty="0"/>
              <a:t>Strategy for applied researchers using </a:t>
            </a:r>
            <a:r>
              <a:rPr lang="en-US" dirty="0" err="1"/>
              <a:t>dagitty</a:t>
            </a:r>
            <a:endParaRPr lang="en-US" dirty="0"/>
          </a:p>
          <a:p>
            <a:endParaRPr lang="en-US" dirty="0"/>
          </a:p>
          <a:p>
            <a:pPr lvl="1"/>
            <a:r>
              <a:rPr lang="en-US" dirty="0"/>
              <a:t>Find admissible set </a:t>
            </a:r>
            <a:r>
              <a:rPr lang="en-US" b="1" dirty="0"/>
              <a:t>C1</a:t>
            </a:r>
            <a:r>
              <a:rPr lang="en-US" dirty="0"/>
              <a:t> for effect of M on Y</a:t>
            </a:r>
          </a:p>
          <a:p>
            <a:pPr lvl="1"/>
            <a:r>
              <a:rPr lang="en-US" dirty="0"/>
              <a:t>Check that union of X and </a:t>
            </a:r>
            <a:r>
              <a:rPr lang="en-US" b="1" dirty="0"/>
              <a:t>C1 </a:t>
            </a:r>
            <a:r>
              <a:rPr lang="en-US" dirty="0"/>
              <a:t>is still admissible set of effect of M on Y</a:t>
            </a:r>
          </a:p>
          <a:p>
            <a:pPr lvl="1"/>
            <a:r>
              <a:rPr lang="en-US" dirty="0"/>
              <a:t>Check whether </a:t>
            </a:r>
            <a:r>
              <a:rPr lang="en-US" b="1" dirty="0"/>
              <a:t>C1 </a:t>
            </a:r>
            <a:r>
              <a:rPr lang="en-US" dirty="0"/>
              <a:t>contains descendants of X</a:t>
            </a:r>
          </a:p>
          <a:p>
            <a:pPr lvl="1"/>
            <a:r>
              <a:rPr lang="en-US" dirty="0"/>
              <a:t>Find admissible set </a:t>
            </a:r>
            <a:r>
              <a:rPr lang="en-US" b="1" dirty="0"/>
              <a:t>C2</a:t>
            </a:r>
            <a:r>
              <a:rPr lang="en-US" dirty="0"/>
              <a:t> for effect of X on M</a:t>
            </a:r>
          </a:p>
          <a:p>
            <a:pPr lvl="1"/>
            <a:r>
              <a:rPr lang="en-US" dirty="0"/>
              <a:t>Check whether union of </a:t>
            </a:r>
            <a:r>
              <a:rPr lang="en-US" b="1" dirty="0"/>
              <a:t>C1 </a:t>
            </a:r>
            <a:r>
              <a:rPr lang="en-US" dirty="0"/>
              <a:t>and </a:t>
            </a:r>
            <a:r>
              <a:rPr lang="en-US" b="1" dirty="0"/>
              <a:t>C2</a:t>
            </a:r>
            <a:r>
              <a:rPr lang="en-US" dirty="0"/>
              <a:t> is admissible set for effect of X on M</a:t>
            </a:r>
          </a:p>
          <a:p>
            <a:pPr lvl="1"/>
            <a:r>
              <a:rPr lang="en-US" dirty="0"/>
              <a:t>Find admissible set </a:t>
            </a:r>
            <a:r>
              <a:rPr lang="en-US" b="1" dirty="0"/>
              <a:t>C3 </a:t>
            </a:r>
            <a:r>
              <a:rPr lang="en-US" dirty="0"/>
              <a:t>for effect of {X, M} on Y</a:t>
            </a:r>
          </a:p>
          <a:p>
            <a:pPr lvl="1"/>
            <a:r>
              <a:rPr lang="en-US" dirty="0"/>
              <a:t>Check whether union of </a:t>
            </a:r>
            <a:r>
              <a:rPr lang="en-US" b="1" dirty="0"/>
              <a:t>C1 </a:t>
            </a:r>
            <a:r>
              <a:rPr lang="en-US" dirty="0"/>
              <a:t>and </a:t>
            </a:r>
            <a:r>
              <a:rPr lang="en-US" b="1" dirty="0"/>
              <a:t>C3</a:t>
            </a:r>
            <a:r>
              <a:rPr lang="en-US" dirty="0"/>
              <a:t> is admissible set for effect of {X, M} on 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D9FA5-2425-BFD0-08ED-86D2974D55E1}"/>
                  </a:ext>
                </a:extLst>
              </p14:cNvPr>
              <p14:cNvContentPartPr/>
              <p14:nvPr/>
            </p14:nvContentPartPr>
            <p14:xfrm>
              <a:off x="364851" y="2728611"/>
              <a:ext cx="351360" cy="456480"/>
            </p14:xfrm>
          </p:contentPart>
        </mc:Choice>
        <mc:Fallback xmlns="">
          <p:pic>
            <p:nvPicPr>
              <p:cNvPr id="4" name="Ink 3">
                <a:extLst>
                  <a:ext uri="{FF2B5EF4-FFF2-40B4-BE49-F238E27FC236}">
                    <a16:creationId xmlns:a16="http://schemas.microsoft.com/office/drawing/2014/main" id="{41FD9FA5-2425-BFD0-08ED-86D2974D55E1}"/>
                  </a:ext>
                </a:extLst>
              </p:cNvPr>
              <p:cNvPicPr/>
              <p:nvPr/>
            </p:nvPicPr>
            <p:blipFill>
              <a:blip r:embed="rId3"/>
              <a:stretch>
                <a:fillRect/>
              </a:stretch>
            </p:blipFill>
            <p:spPr>
              <a:xfrm>
                <a:off x="347211" y="2710611"/>
                <a:ext cx="38700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DD7E61-B835-C037-96A8-87DABF8BAE9E}"/>
                  </a:ext>
                </a:extLst>
              </p14:cNvPr>
              <p14:cNvContentPartPr/>
              <p14:nvPr/>
            </p14:nvContentPartPr>
            <p14:xfrm>
              <a:off x="353691" y="3425571"/>
              <a:ext cx="324360" cy="352800"/>
            </p14:xfrm>
          </p:contentPart>
        </mc:Choice>
        <mc:Fallback xmlns="">
          <p:pic>
            <p:nvPicPr>
              <p:cNvPr id="5" name="Ink 4">
                <a:extLst>
                  <a:ext uri="{FF2B5EF4-FFF2-40B4-BE49-F238E27FC236}">
                    <a16:creationId xmlns:a16="http://schemas.microsoft.com/office/drawing/2014/main" id="{F6DD7E61-B835-C037-96A8-87DABF8BAE9E}"/>
                  </a:ext>
                </a:extLst>
              </p:cNvPr>
              <p:cNvPicPr/>
              <p:nvPr/>
            </p:nvPicPr>
            <p:blipFill>
              <a:blip r:embed="rId5"/>
              <a:stretch>
                <a:fillRect/>
              </a:stretch>
            </p:blipFill>
            <p:spPr>
              <a:xfrm>
                <a:off x="336051" y="3407931"/>
                <a:ext cx="3600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5655B7-F8ED-3705-5704-73FE7DDB8759}"/>
                  </a:ext>
                </a:extLst>
              </p14:cNvPr>
              <p14:cNvContentPartPr/>
              <p14:nvPr/>
            </p14:nvContentPartPr>
            <p14:xfrm>
              <a:off x="403011" y="3949731"/>
              <a:ext cx="17640" cy="319680"/>
            </p14:xfrm>
          </p:contentPart>
        </mc:Choice>
        <mc:Fallback xmlns="">
          <p:pic>
            <p:nvPicPr>
              <p:cNvPr id="6" name="Ink 5">
                <a:extLst>
                  <a:ext uri="{FF2B5EF4-FFF2-40B4-BE49-F238E27FC236}">
                    <a16:creationId xmlns:a16="http://schemas.microsoft.com/office/drawing/2014/main" id="{445655B7-F8ED-3705-5704-73FE7DDB8759}"/>
                  </a:ext>
                </a:extLst>
              </p:cNvPr>
              <p:cNvPicPr/>
              <p:nvPr/>
            </p:nvPicPr>
            <p:blipFill>
              <a:blip r:embed="rId7"/>
              <a:stretch>
                <a:fillRect/>
              </a:stretch>
            </p:blipFill>
            <p:spPr>
              <a:xfrm>
                <a:off x="385371" y="3932091"/>
                <a:ext cx="53280" cy="355320"/>
              </a:xfrm>
              <a:prstGeom prst="rect">
                <a:avLst/>
              </a:prstGeom>
            </p:spPr>
          </p:pic>
        </mc:Fallback>
      </mc:AlternateContent>
      <p:grpSp>
        <p:nvGrpSpPr>
          <p:cNvPr id="9" name="Group 8">
            <a:extLst>
              <a:ext uri="{FF2B5EF4-FFF2-40B4-BE49-F238E27FC236}">
                <a16:creationId xmlns:a16="http://schemas.microsoft.com/office/drawing/2014/main" id="{FE3AE986-8D4E-14DB-DCFD-3BF89126F94B}"/>
              </a:ext>
            </a:extLst>
          </p:cNvPr>
          <p:cNvGrpSpPr/>
          <p:nvPr/>
        </p:nvGrpSpPr>
        <p:grpSpPr>
          <a:xfrm>
            <a:off x="130131" y="4453731"/>
            <a:ext cx="427320" cy="995760"/>
            <a:chOff x="130131" y="4453731"/>
            <a:chExt cx="427320" cy="9957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55AD48-DA0C-CC89-C4A6-4FCFC55E1103}"/>
                    </a:ext>
                  </a:extLst>
                </p14:cNvPr>
                <p14:cNvContentPartPr/>
                <p14:nvPr/>
              </p14:nvContentPartPr>
              <p14:xfrm>
                <a:off x="130131" y="4453731"/>
                <a:ext cx="398160" cy="515880"/>
              </p14:xfrm>
            </p:contentPart>
          </mc:Choice>
          <mc:Fallback xmlns="">
            <p:pic>
              <p:nvPicPr>
                <p:cNvPr id="7" name="Ink 6">
                  <a:extLst>
                    <a:ext uri="{FF2B5EF4-FFF2-40B4-BE49-F238E27FC236}">
                      <a16:creationId xmlns:a16="http://schemas.microsoft.com/office/drawing/2014/main" id="{4955AD48-DA0C-CC89-C4A6-4FCFC55E1103}"/>
                    </a:ext>
                  </a:extLst>
                </p:cNvPr>
                <p:cNvPicPr/>
                <p:nvPr/>
              </p:nvPicPr>
              <p:blipFill>
                <a:blip r:embed="rId9"/>
                <a:stretch>
                  <a:fillRect/>
                </a:stretch>
              </p:blipFill>
              <p:spPr>
                <a:xfrm>
                  <a:off x="112131" y="4435731"/>
                  <a:ext cx="4338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766D55-A5C8-08AA-5C18-69484E68970F}"/>
                    </a:ext>
                  </a:extLst>
                </p14:cNvPr>
                <p14:cNvContentPartPr/>
                <p14:nvPr/>
              </p14:nvContentPartPr>
              <p14:xfrm>
                <a:off x="224811" y="5038011"/>
                <a:ext cx="332640" cy="411480"/>
              </p14:xfrm>
            </p:contentPart>
          </mc:Choice>
          <mc:Fallback xmlns="">
            <p:pic>
              <p:nvPicPr>
                <p:cNvPr id="8" name="Ink 7">
                  <a:extLst>
                    <a:ext uri="{FF2B5EF4-FFF2-40B4-BE49-F238E27FC236}">
                      <a16:creationId xmlns:a16="http://schemas.microsoft.com/office/drawing/2014/main" id="{CA766D55-A5C8-08AA-5C18-69484E68970F}"/>
                    </a:ext>
                  </a:extLst>
                </p:cNvPr>
                <p:cNvPicPr/>
                <p:nvPr/>
              </p:nvPicPr>
              <p:blipFill>
                <a:blip r:embed="rId11"/>
                <a:stretch>
                  <a:fillRect/>
                </a:stretch>
              </p:blipFill>
              <p:spPr>
                <a:xfrm>
                  <a:off x="206811" y="5020371"/>
                  <a:ext cx="368280" cy="447120"/>
                </a:xfrm>
                <a:prstGeom prst="rect">
                  <a:avLst/>
                </a:prstGeom>
              </p:spPr>
            </p:pic>
          </mc:Fallback>
        </mc:AlternateContent>
      </p:grpSp>
      <p:grpSp>
        <p:nvGrpSpPr>
          <p:cNvPr id="15" name="Group 14">
            <a:extLst>
              <a:ext uri="{FF2B5EF4-FFF2-40B4-BE49-F238E27FC236}">
                <a16:creationId xmlns:a16="http://schemas.microsoft.com/office/drawing/2014/main" id="{8DC90687-7544-97D9-CE53-24B735F93C4B}"/>
              </a:ext>
            </a:extLst>
          </p:cNvPr>
          <p:cNvGrpSpPr/>
          <p:nvPr/>
        </p:nvGrpSpPr>
        <p:grpSpPr>
          <a:xfrm>
            <a:off x="330651" y="5561091"/>
            <a:ext cx="264960" cy="1017720"/>
            <a:chOff x="330651" y="5561091"/>
            <a:chExt cx="264960" cy="10177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24E347F-37AD-650F-4973-DCC46A89EF0C}"/>
                    </a:ext>
                  </a:extLst>
                </p14:cNvPr>
                <p14:cNvContentPartPr/>
                <p14:nvPr/>
              </p14:nvContentPartPr>
              <p14:xfrm>
                <a:off x="330651" y="5582691"/>
                <a:ext cx="194400" cy="219600"/>
              </p14:xfrm>
            </p:contentPart>
          </mc:Choice>
          <mc:Fallback xmlns="">
            <p:pic>
              <p:nvPicPr>
                <p:cNvPr id="10" name="Ink 9">
                  <a:extLst>
                    <a:ext uri="{FF2B5EF4-FFF2-40B4-BE49-F238E27FC236}">
                      <a16:creationId xmlns:a16="http://schemas.microsoft.com/office/drawing/2014/main" id="{624E347F-37AD-650F-4973-DCC46A89EF0C}"/>
                    </a:ext>
                  </a:extLst>
                </p:cNvPr>
                <p:cNvPicPr/>
                <p:nvPr/>
              </p:nvPicPr>
              <p:blipFill>
                <a:blip r:embed="rId13"/>
                <a:stretch>
                  <a:fillRect/>
                </a:stretch>
              </p:blipFill>
              <p:spPr>
                <a:xfrm>
                  <a:off x="313011" y="5565051"/>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777E6E-E77E-4CE5-0C13-ABD3690AEC66}"/>
                    </a:ext>
                  </a:extLst>
                </p14:cNvPr>
                <p14:cNvContentPartPr/>
                <p14:nvPr/>
              </p14:nvContentPartPr>
              <p14:xfrm>
                <a:off x="536931" y="5561091"/>
                <a:ext cx="9000" cy="347760"/>
              </p14:xfrm>
            </p:contentPart>
          </mc:Choice>
          <mc:Fallback xmlns="">
            <p:pic>
              <p:nvPicPr>
                <p:cNvPr id="11" name="Ink 10">
                  <a:extLst>
                    <a:ext uri="{FF2B5EF4-FFF2-40B4-BE49-F238E27FC236}">
                      <a16:creationId xmlns:a16="http://schemas.microsoft.com/office/drawing/2014/main" id="{85777E6E-E77E-4CE5-0C13-ABD3690AEC66}"/>
                    </a:ext>
                  </a:extLst>
                </p:cNvPr>
                <p:cNvPicPr/>
                <p:nvPr/>
              </p:nvPicPr>
              <p:blipFill>
                <a:blip r:embed="rId15"/>
                <a:stretch>
                  <a:fillRect/>
                </a:stretch>
              </p:blipFill>
              <p:spPr>
                <a:xfrm>
                  <a:off x="519291" y="5543091"/>
                  <a:ext cx="446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7B4611B-D91C-BE6D-8569-A76A4FDE845B}"/>
                    </a:ext>
                  </a:extLst>
                </p14:cNvPr>
                <p14:cNvContentPartPr/>
                <p14:nvPr/>
              </p14:nvContentPartPr>
              <p14:xfrm>
                <a:off x="338571" y="6041691"/>
                <a:ext cx="182520" cy="219960"/>
              </p14:xfrm>
            </p:contentPart>
          </mc:Choice>
          <mc:Fallback xmlns="">
            <p:pic>
              <p:nvPicPr>
                <p:cNvPr id="13" name="Ink 12">
                  <a:extLst>
                    <a:ext uri="{FF2B5EF4-FFF2-40B4-BE49-F238E27FC236}">
                      <a16:creationId xmlns:a16="http://schemas.microsoft.com/office/drawing/2014/main" id="{87B4611B-D91C-BE6D-8569-A76A4FDE845B}"/>
                    </a:ext>
                  </a:extLst>
                </p:cNvPr>
                <p:cNvPicPr/>
                <p:nvPr/>
              </p:nvPicPr>
              <p:blipFill>
                <a:blip r:embed="rId17"/>
                <a:stretch>
                  <a:fillRect/>
                </a:stretch>
              </p:blipFill>
              <p:spPr>
                <a:xfrm>
                  <a:off x="320571" y="6023691"/>
                  <a:ext cx="218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CC4A48A-38EE-D64B-9B5F-49EA95FCB436}"/>
                    </a:ext>
                  </a:extLst>
                </p14:cNvPr>
                <p14:cNvContentPartPr/>
                <p14:nvPr/>
              </p14:nvContentPartPr>
              <p14:xfrm>
                <a:off x="547731" y="6148251"/>
                <a:ext cx="47880" cy="430560"/>
              </p14:xfrm>
            </p:contentPart>
          </mc:Choice>
          <mc:Fallback xmlns="">
            <p:pic>
              <p:nvPicPr>
                <p:cNvPr id="14" name="Ink 13">
                  <a:extLst>
                    <a:ext uri="{FF2B5EF4-FFF2-40B4-BE49-F238E27FC236}">
                      <a16:creationId xmlns:a16="http://schemas.microsoft.com/office/drawing/2014/main" id="{ECC4A48A-38EE-D64B-9B5F-49EA95FCB436}"/>
                    </a:ext>
                  </a:extLst>
                </p:cNvPr>
                <p:cNvPicPr/>
                <p:nvPr/>
              </p:nvPicPr>
              <p:blipFill>
                <a:blip r:embed="rId19"/>
                <a:stretch>
                  <a:fillRect/>
                </a:stretch>
              </p:blipFill>
              <p:spPr>
                <a:xfrm>
                  <a:off x="530091" y="6130611"/>
                  <a:ext cx="83520" cy="466200"/>
                </a:xfrm>
                <a:prstGeom prst="rect">
                  <a:avLst/>
                </a:prstGeom>
              </p:spPr>
            </p:pic>
          </mc:Fallback>
        </mc:AlternateContent>
      </p:grpSp>
    </p:spTree>
    <p:extLst>
      <p:ext uri="{BB962C8B-B14F-4D97-AF65-F5344CB8AC3E}">
        <p14:creationId xmlns:p14="http://schemas.microsoft.com/office/powerpoint/2010/main" val="25429075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9B1D-DF82-2576-C0AC-BA48B22175B4}"/>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4EF365D-E36F-FC49-7603-63689FCD6A0F}"/>
              </a:ext>
            </a:extLst>
          </p:cNvPr>
          <p:cNvSpPr>
            <a:spLocks noGrp="1"/>
          </p:cNvSpPr>
          <p:nvPr>
            <p:ph idx="1"/>
          </p:nvPr>
        </p:nvSpPr>
        <p:spPr>
          <a:xfrm>
            <a:off x="84668" y="2076449"/>
            <a:ext cx="11757376" cy="4510617"/>
          </a:xfrm>
        </p:spPr>
        <p:txBody>
          <a:bodyPr>
            <a:normAutofit/>
          </a:bodyPr>
          <a:lstStyle/>
          <a:p>
            <a:r>
              <a:rPr lang="en-US" dirty="0"/>
              <a:t>Use regression (or R packages) and use set </a:t>
            </a:r>
            <a:r>
              <a:rPr lang="en-US" b="1" dirty="0"/>
              <a:t>C1 </a:t>
            </a:r>
            <a:r>
              <a:rPr lang="en-US" dirty="0"/>
              <a:t>as confounders for the mediation model and the set </a:t>
            </a:r>
            <a:r>
              <a:rPr lang="en-US" b="1" dirty="0"/>
              <a:t>C1, C2, C3 </a:t>
            </a:r>
            <a:r>
              <a:rPr lang="en-US" dirty="0"/>
              <a:t>as confounders for the outcome model</a:t>
            </a:r>
          </a:p>
          <a:p>
            <a:endParaRPr lang="en-US" dirty="0"/>
          </a:p>
          <a:p>
            <a:r>
              <a:rPr lang="en-US" dirty="0"/>
              <a:t>For the total effect of X on Y simply use the “regular” back-door criterion and the admissible set</a:t>
            </a:r>
          </a:p>
          <a:p>
            <a:pPr lvl="1"/>
            <a:endParaRPr lang="en-US" dirty="0"/>
          </a:p>
          <a:p>
            <a:endParaRPr lang="en-US" dirty="0"/>
          </a:p>
          <a:p>
            <a:endParaRPr lang="en-US" dirty="0"/>
          </a:p>
        </p:txBody>
      </p:sp>
    </p:spTree>
    <p:extLst>
      <p:ext uri="{BB962C8B-B14F-4D97-AF65-F5344CB8AC3E}">
        <p14:creationId xmlns:p14="http://schemas.microsoft.com/office/powerpoint/2010/main" val="29230663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FC-0225-80EB-9074-7E4E31107DA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1D806F8-B635-799D-446D-8B418005C73E}"/>
              </a:ext>
            </a:extLst>
          </p:cNvPr>
          <p:cNvSpPr>
            <a:spLocks noGrp="1"/>
          </p:cNvSpPr>
          <p:nvPr>
            <p:ph idx="1"/>
          </p:nvPr>
        </p:nvSpPr>
        <p:spPr/>
        <p:txBody>
          <a:bodyPr/>
          <a:lstStyle/>
          <a:p>
            <a:r>
              <a:rPr lang="en-US" dirty="0"/>
              <a:t>Pearl (2020) lists additional, slightly weaker assumption sets, that may however be difficult to obtain in applied settings</a:t>
            </a:r>
          </a:p>
          <a:p>
            <a:endParaRPr lang="en-US" dirty="0"/>
          </a:p>
          <a:p>
            <a:r>
              <a:rPr lang="en-US" dirty="0"/>
              <a:t>They require specific knowledge about particular paths being absent</a:t>
            </a:r>
          </a:p>
        </p:txBody>
      </p:sp>
    </p:spTree>
    <p:extLst>
      <p:ext uri="{BB962C8B-B14F-4D97-AF65-F5344CB8AC3E}">
        <p14:creationId xmlns:p14="http://schemas.microsoft.com/office/powerpoint/2010/main" val="355142914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lstStyle/>
          <a:p>
            <a:endParaRPr lang="en-US" dirty="0"/>
          </a:p>
        </p:txBody>
      </p:sp>
      <p:grpSp>
        <p:nvGrpSpPr>
          <p:cNvPr id="6" name="Group 5">
            <a:extLst>
              <a:ext uri="{FF2B5EF4-FFF2-40B4-BE49-F238E27FC236}">
                <a16:creationId xmlns:a16="http://schemas.microsoft.com/office/drawing/2014/main" id="{BD036B68-FD27-79EF-201F-B8497950DB17}"/>
              </a:ext>
            </a:extLst>
          </p:cNvPr>
          <p:cNvGrpSpPr/>
          <p:nvPr/>
        </p:nvGrpSpPr>
        <p:grpSpPr>
          <a:xfrm>
            <a:off x="3285065" y="1754550"/>
            <a:ext cx="5198535" cy="3665932"/>
            <a:chOff x="3285065" y="1754550"/>
            <a:chExt cx="5198535" cy="3665932"/>
          </a:xfrm>
        </p:grpSpPr>
        <p:pic>
          <p:nvPicPr>
            <p:cNvPr id="5" name="Picture 4">
              <a:extLst>
                <a:ext uri="{FF2B5EF4-FFF2-40B4-BE49-F238E27FC236}">
                  <a16:creationId xmlns:a16="http://schemas.microsoft.com/office/drawing/2014/main" id="{5932449A-62FD-5411-C1FF-CAAC1F097E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85065" y="1754550"/>
              <a:ext cx="5198535" cy="3665932"/>
            </a:xfrm>
            <a:prstGeom prst="rect">
              <a:avLst/>
            </a:prstGeom>
          </p:spPr>
        </p:pic>
        <p:sp>
          <p:nvSpPr>
            <p:cNvPr id="4" name="TextBox 3">
              <a:extLst>
                <a:ext uri="{FF2B5EF4-FFF2-40B4-BE49-F238E27FC236}">
                  <a16:creationId xmlns:a16="http://schemas.microsoft.com/office/drawing/2014/main" id="{6D24DBA2-9161-B84A-B43F-352FC589AD75}"/>
                </a:ext>
              </a:extLst>
            </p:cNvPr>
            <p:cNvSpPr txBox="1"/>
            <p:nvPr/>
          </p:nvSpPr>
          <p:spPr>
            <a:xfrm flipH="1">
              <a:off x="4146698" y="3429000"/>
              <a:ext cx="334926" cy="461665"/>
            </a:xfrm>
            <a:prstGeom prst="rect">
              <a:avLst/>
            </a:prstGeom>
            <a:solidFill>
              <a:schemeClr val="tx1"/>
            </a:solidFill>
          </p:spPr>
          <p:txBody>
            <a:bodyPr wrap="square" rtlCol="0">
              <a:spAutoFit/>
            </a:bodyPr>
            <a:lstStyle/>
            <a:p>
              <a:r>
                <a:rPr lang="en-US" sz="2400"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2762179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p:txBody>
          <a:bodyPr>
            <a:normAutofit/>
          </a:bodyPr>
          <a:lstStyle/>
          <a:p>
            <a:pPr lvl="1"/>
            <a:r>
              <a:rPr lang="en-US" dirty="0"/>
              <a:t>Find admissible set C1 for effect of M on Y</a:t>
            </a:r>
          </a:p>
          <a:p>
            <a:pPr lvl="2"/>
            <a:r>
              <a:rPr lang="en-US" dirty="0"/>
              <a:t>C1 = {W2} or {W2,W3}</a:t>
            </a:r>
          </a:p>
          <a:p>
            <a:pPr lvl="1"/>
            <a:endParaRPr lang="en-US" dirty="0"/>
          </a:p>
          <a:p>
            <a:pPr lvl="1"/>
            <a:r>
              <a:rPr lang="en-US" dirty="0"/>
              <a:t>Check whether C1 does not include descendant of X</a:t>
            </a:r>
          </a:p>
          <a:p>
            <a:pPr lvl="2"/>
            <a:r>
              <a:rPr lang="en-US" dirty="0"/>
              <a:t>True</a:t>
            </a:r>
          </a:p>
        </p:txBody>
      </p:sp>
      <p:grpSp>
        <p:nvGrpSpPr>
          <p:cNvPr id="4" name="Group 3">
            <a:extLst>
              <a:ext uri="{FF2B5EF4-FFF2-40B4-BE49-F238E27FC236}">
                <a16:creationId xmlns:a16="http://schemas.microsoft.com/office/drawing/2014/main" id="{BF2A67C8-ABA6-904A-0B47-77D77212467E}"/>
              </a:ext>
            </a:extLst>
          </p:cNvPr>
          <p:cNvGrpSpPr/>
          <p:nvPr/>
        </p:nvGrpSpPr>
        <p:grpSpPr>
          <a:xfrm>
            <a:off x="9122735" y="117136"/>
            <a:ext cx="2917456" cy="2344301"/>
            <a:chOff x="4431290" y="-2609985"/>
            <a:chExt cx="5198535" cy="3665932"/>
          </a:xfrm>
        </p:grpSpPr>
        <p:pic>
          <p:nvPicPr>
            <p:cNvPr id="6" name="Picture 5">
              <a:extLst>
                <a:ext uri="{FF2B5EF4-FFF2-40B4-BE49-F238E27FC236}">
                  <a16:creationId xmlns:a16="http://schemas.microsoft.com/office/drawing/2014/main" id="{A768AA4B-7893-02B4-EFA3-2532FC7191C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1290" y="-2609985"/>
              <a:ext cx="5198535" cy="3665932"/>
            </a:xfrm>
            <a:prstGeom prst="rect">
              <a:avLst/>
            </a:prstGeom>
          </p:spPr>
        </p:pic>
        <p:sp>
          <p:nvSpPr>
            <p:cNvPr id="7" name="TextBox 6">
              <a:extLst>
                <a:ext uri="{FF2B5EF4-FFF2-40B4-BE49-F238E27FC236}">
                  <a16:creationId xmlns:a16="http://schemas.microsoft.com/office/drawing/2014/main" id="{26DA21E9-972F-6AA3-AB0F-0E88F0FAF0A8}"/>
                </a:ext>
              </a:extLst>
            </p:cNvPr>
            <p:cNvSpPr txBox="1"/>
            <p:nvPr/>
          </p:nvSpPr>
          <p:spPr>
            <a:xfrm flipH="1">
              <a:off x="5292923" y="-935535"/>
              <a:ext cx="334926" cy="577548"/>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grpSp>
    </p:spTree>
    <p:extLst>
      <p:ext uri="{BB962C8B-B14F-4D97-AF65-F5344CB8AC3E}">
        <p14:creationId xmlns:p14="http://schemas.microsoft.com/office/powerpoint/2010/main" val="18286668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0"/>
            <a:ext cx="10353762" cy="4708171"/>
          </a:xfrm>
        </p:spPr>
        <p:txBody>
          <a:bodyPr>
            <a:normAutofit/>
          </a:bodyPr>
          <a:lstStyle/>
          <a:p>
            <a:pPr lvl="1"/>
            <a:r>
              <a:rPr lang="en-US" dirty="0"/>
              <a:t>Find admissible set C2 for effect of X on M</a:t>
            </a:r>
          </a:p>
          <a:p>
            <a:pPr lvl="2"/>
            <a:r>
              <a:rPr lang="en-US" dirty="0"/>
              <a:t>C2 = {W2,W3}</a:t>
            </a:r>
          </a:p>
          <a:p>
            <a:pPr marL="810000" lvl="2" indent="0">
              <a:buNone/>
            </a:pPr>
            <a:endParaRPr lang="en-US" dirty="0"/>
          </a:p>
          <a:p>
            <a:pPr lvl="1"/>
            <a:r>
              <a:rPr lang="en-US" dirty="0"/>
              <a:t>Union of C1 and C2 is {W2,W3} – still an admissible set for all effects</a:t>
            </a:r>
          </a:p>
        </p:txBody>
      </p:sp>
      <p:pic>
        <p:nvPicPr>
          <p:cNvPr id="6" name="Picture 5">
            <a:extLst>
              <a:ext uri="{FF2B5EF4-FFF2-40B4-BE49-F238E27FC236}">
                <a16:creationId xmlns:a16="http://schemas.microsoft.com/office/drawing/2014/main" id="{AA03CE9A-B677-D162-AF20-C5FAF546167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7" name="TextBox 6">
            <a:extLst>
              <a:ext uri="{FF2B5EF4-FFF2-40B4-BE49-F238E27FC236}">
                <a16:creationId xmlns:a16="http://schemas.microsoft.com/office/drawing/2014/main" id="{841A3697-2D36-E795-05B3-2DBA4D9C11B2}"/>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5800202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49"/>
            <a:ext cx="10353762" cy="4640439"/>
          </a:xfrm>
        </p:spPr>
        <p:txBody>
          <a:bodyPr>
            <a:normAutofit/>
          </a:bodyPr>
          <a:lstStyle/>
          <a:p>
            <a:pPr lvl="1"/>
            <a:r>
              <a:rPr lang="en-US" dirty="0"/>
              <a:t>Find admissible set for effect of {X,M} on Y</a:t>
            </a:r>
          </a:p>
          <a:p>
            <a:pPr lvl="2"/>
            <a:r>
              <a:rPr lang="en-US" dirty="0"/>
              <a:t>C3 = {W3}</a:t>
            </a:r>
          </a:p>
          <a:p>
            <a:pPr lvl="2"/>
            <a:endParaRPr lang="en-US" dirty="0"/>
          </a:p>
          <a:p>
            <a:pPr lvl="1"/>
            <a:r>
              <a:rPr lang="en-US" dirty="0"/>
              <a:t>Check whether union of C1, C3 is admissible set</a:t>
            </a:r>
          </a:p>
          <a:p>
            <a:pPr lvl="2"/>
            <a:r>
              <a:rPr lang="en-US" dirty="0"/>
              <a:t>{W2,W3}</a:t>
            </a:r>
          </a:p>
          <a:p>
            <a:pPr lvl="2"/>
            <a:r>
              <a:rPr lang="en-US" dirty="0"/>
              <a:t>True</a:t>
            </a:r>
          </a:p>
        </p:txBody>
      </p:sp>
      <p:pic>
        <p:nvPicPr>
          <p:cNvPr id="4" name="Picture 3">
            <a:extLst>
              <a:ext uri="{FF2B5EF4-FFF2-40B4-BE49-F238E27FC236}">
                <a16:creationId xmlns:a16="http://schemas.microsoft.com/office/drawing/2014/main" id="{65F2749C-4F8E-948D-D90E-EF99134348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48A3EEBD-BDA2-7875-EEF1-594CE6686DF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2991537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525860-1552-7BF4-8BCE-76C7CD4A6FC6}"/>
              </a:ext>
            </a:extLst>
          </p:cNvPr>
          <p:cNvSpPr>
            <a:spLocks noGrp="1"/>
          </p:cNvSpPr>
          <p:nvPr>
            <p:ph idx="1"/>
          </p:nvPr>
        </p:nvSpPr>
        <p:spPr>
          <a:xfrm>
            <a:off x="913795" y="2076451"/>
            <a:ext cx="10353762" cy="4538838"/>
          </a:xfrm>
        </p:spPr>
        <p:txBody>
          <a:bodyPr>
            <a:normAutofit/>
          </a:bodyPr>
          <a:lstStyle/>
          <a:p>
            <a:pPr lvl="1"/>
            <a:r>
              <a:rPr lang="en-US" dirty="0"/>
              <a:t>Run X-M model with W2 and W3</a:t>
            </a:r>
          </a:p>
          <a:p>
            <a:pPr lvl="1"/>
            <a:endParaRPr lang="en-US" dirty="0"/>
          </a:p>
          <a:p>
            <a:pPr lvl="1"/>
            <a:r>
              <a:rPr lang="en-US" dirty="0"/>
              <a:t>Run X-M-Y model  with W2 and W3</a:t>
            </a:r>
          </a:p>
          <a:p>
            <a:pPr marL="450000" lvl="1" indent="0">
              <a:buNone/>
            </a:pPr>
            <a:endParaRPr lang="en-US" dirty="0"/>
          </a:p>
          <a:p>
            <a:pPr lvl="1"/>
            <a:r>
              <a:rPr lang="en-US" dirty="0"/>
              <a:t>Estimates of NDE, NIE will be unbiased if assumptions spelled out in the model are correct</a:t>
            </a:r>
          </a:p>
        </p:txBody>
      </p:sp>
      <p:pic>
        <p:nvPicPr>
          <p:cNvPr id="4" name="Picture 3">
            <a:extLst>
              <a:ext uri="{FF2B5EF4-FFF2-40B4-BE49-F238E27FC236}">
                <a16:creationId xmlns:a16="http://schemas.microsoft.com/office/drawing/2014/main" id="{6D9F8DDD-85F3-AE8D-C06A-CB469C1416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35" y="117136"/>
            <a:ext cx="2917456" cy="2344301"/>
          </a:xfrm>
          <a:prstGeom prst="rect">
            <a:avLst/>
          </a:prstGeom>
        </p:spPr>
      </p:pic>
      <p:sp>
        <p:nvSpPr>
          <p:cNvPr id="6" name="TextBox 5">
            <a:extLst>
              <a:ext uri="{FF2B5EF4-FFF2-40B4-BE49-F238E27FC236}">
                <a16:creationId xmlns:a16="http://schemas.microsoft.com/office/drawing/2014/main" id="{25B163D8-8FF9-BCCC-D9BB-4AF047FD5E8E}"/>
              </a:ext>
            </a:extLst>
          </p:cNvPr>
          <p:cNvSpPr txBox="1"/>
          <p:nvPr/>
        </p:nvSpPr>
        <p:spPr>
          <a:xfrm flipH="1">
            <a:off x="9606290" y="1187918"/>
            <a:ext cx="187963" cy="369332"/>
          </a:xfrm>
          <a:prstGeom prst="rect">
            <a:avLst/>
          </a:prstGeom>
          <a:solidFill>
            <a:schemeClr val="tx1"/>
          </a:solidFill>
        </p:spPr>
        <p:txBody>
          <a:bodyPr wrap="square" rtlCol="0">
            <a:spAutoFit/>
          </a:bodyPr>
          <a:lstStyle/>
          <a:p>
            <a:r>
              <a:rPr lang="en-US" b="1" i="1"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38605171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35F5-90AE-DCBC-792A-65642A35506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9B75C12-291A-9F06-3D34-15CA55BE290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631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E889-6E48-7325-6873-ADF8E9E3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153C5-90B8-BCDA-039A-01BAB21BA44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F04835E-8B39-06E9-AF46-0C24922DDE04}"/>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example4.R</a:t>
            </a:r>
          </a:p>
        </p:txBody>
      </p:sp>
    </p:spTree>
    <p:extLst>
      <p:ext uri="{BB962C8B-B14F-4D97-AF65-F5344CB8AC3E}">
        <p14:creationId xmlns:p14="http://schemas.microsoft.com/office/powerpoint/2010/main" val="153713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43E0-D679-FFA6-0F59-CA688AF26B6D}"/>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D178063E-6DC8-D09F-65D7-5A0F03E6AE0E}"/>
              </a:ext>
            </a:extLst>
          </p:cNvPr>
          <p:cNvSpPr>
            <a:spLocks noGrp="1"/>
          </p:cNvSpPr>
          <p:nvPr>
            <p:ph idx="1"/>
          </p:nvPr>
        </p:nvSpPr>
        <p:spPr>
          <a:xfrm>
            <a:off x="913795" y="2076450"/>
            <a:ext cx="10353762" cy="4330101"/>
          </a:xfrm>
        </p:spPr>
        <p:txBody>
          <a:bodyPr>
            <a:normAutofit/>
          </a:bodyPr>
          <a:lstStyle/>
          <a:p>
            <a:r>
              <a:rPr lang="en-US" noProof="0" dirty="0"/>
              <a:t>Applied researchers sometimes claim that their mediation model was purely descriptive </a:t>
            </a:r>
          </a:p>
          <a:p>
            <a:endParaRPr lang="en-US" dirty="0"/>
          </a:p>
          <a:p>
            <a:r>
              <a:rPr lang="en-US" dirty="0"/>
              <a:t>A mediation model is always an expression (and a commitment) to a causal interpretation and reading of the model </a:t>
            </a:r>
          </a:p>
          <a:p>
            <a:endParaRPr lang="en-US" noProof="0" dirty="0"/>
          </a:p>
          <a:p>
            <a:pPr algn="ctr"/>
            <a:r>
              <a:rPr lang="en-US" b="1" dirty="0"/>
              <a:t>A mediation model is always a causal model!</a:t>
            </a:r>
            <a:endParaRPr lang="en-US" b="1" noProof="0" dirty="0"/>
          </a:p>
        </p:txBody>
      </p:sp>
    </p:spTree>
    <p:extLst>
      <p:ext uri="{BB962C8B-B14F-4D97-AF65-F5344CB8AC3E}">
        <p14:creationId xmlns:p14="http://schemas.microsoft.com/office/powerpoint/2010/main" val="8520017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89E-AABF-9080-7981-3275C565937B}"/>
              </a:ext>
            </a:extLst>
          </p:cNvPr>
          <p:cNvSpPr>
            <a:spLocks noGrp="1"/>
          </p:cNvSpPr>
          <p:nvPr>
            <p:ph type="title"/>
          </p:nvPr>
        </p:nvSpPr>
        <p:spPr/>
        <p:txBody>
          <a:bodyPr/>
          <a:lstStyle/>
          <a:p>
            <a:r>
              <a:rPr lang="en-US" dirty="0"/>
              <a:t>Assumptions</a:t>
            </a:r>
          </a:p>
        </p:txBody>
      </p:sp>
      <p:pic>
        <p:nvPicPr>
          <p:cNvPr id="7" name="Content Placeholder 6" descr="A picture containing shape&#10;&#10;Description automatically generated">
            <a:extLst>
              <a:ext uri="{FF2B5EF4-FFF2-40B4-BE49-F238E27FC236}">
                <a16:creationId xmlns:a16="http://schemas.microsoft.com/office/drawing/2014/main" id="{E2A77A55-7BC8-8DAE-FB88-0D8BEC7FB5B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27490" y="1419447"/>
            <a:ext cx="10441069" cy="5184460"/>
          </a:xfrm>
        </p:spPr>
      </p:pic>
    </p:spTree>
    <p:extLst>
      <p:ext uri="{BB962C8B-B14F-4D97-AF65-F5344CB8AC3E}">
        <p14:creationId xmlns:p14="http://schemas.microsoft.com/office/powerpoint/2010/main" val="354148468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2E6C-D37F-D257-CF17-3D97D82D00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F6DB4-58ED-5471-9EE3-6370698E3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0B26B1F-6253-A63F-F29D-14846BA451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7237162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4FB9-5D54-83E9-AFD0-C99DE084F3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18DC1-CF66-4A95-54E2-9D61FD41F1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49630A-B2D5-C61E-2FCD-6E0933A15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70034"/>
            <a:ext cx="12192000" cy="4717931"/>
          </a:xfrm>
          <a:prstGeom prst="rect">
            <a:avLst/>
          </a:prstGeom>
        </p:spPr>
      </p:pic>
    </p:spTree>
    <p:extLst>
      <p:ext uri="{BB962C8B-B14F-4D97-AF65-F5344CB8AC3E}">
        <p14:creationId xmlns:p14="http://schemas.microsoft.com/office/powerpoint/2010/main" val="20768566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F377-0EC5-E79A-1F14-40F009790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913A2-E504-AA6A-E9D7-C1EC37DF13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3BE46A-4D5D-D90A-0046-FE0F9D918E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3039"/>
            <a:ext cx="12192000" cy="5391921"/>
          </a:xfrm>
          <a:prstGeom prst="rect">
            <a:avLst/>
          </a:prstGeom>
        </p:spPr>
      </p:pic>
    </p:spTree>
    <p:extLst>
      <p:ext uri="{BB962C8B-B14F-4D97-AF65-F5344CB8AC3E}">
        <p14:creationId xmlns:p14="http://schemas.microsoft.com/office/powerpoint/2010/main" val="21237464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A4FE9-9359-80CC-4B4A-86B12D17B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CE95A-EB84-6F39-E42A-AEDE6DC06B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7FB290-6DC3-8DB5-2CFA-2D13B92DC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07029"/>
            <a:ext cx="12192000" cy="4043941"/>
          </a:xfrm>
          <a:prstGeom prst="rect">
            <a:avLst/>
          </a:prstGeom>
        </p:spPr>
      </p:pic>
    </p:spTree>
    <p:extLst>
      <p:ext uri="{BB962C8B-B14F-4D97-AF65-F5344CB8AC3E}">
        <p14:creationId xmlns:p14="http://schemas.microsoft.com/office/powerpoint/2010/main" val="15590225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BDAC-8CD6-8B7A-FCC4-2FEE56592B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E01087-8631-0C21-CF41-13F0D2EA4FB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A163ED-2C14-CF3F-61F8-7E3C5751F6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24215445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C16-CD72-7153-E922-51C776454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224AB4-5354-9907-8539-7C448B502FE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89C320-E55C-04CD-078F-262C1398A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96044"/>
            <a:ext cx="12192000" cy="6065911"/>
          </a:xfrm>
          <a:prstGeom prst="rect">
            <a:avLst/>
          </a:prstGeom>
        </p:spPr>
      </p:pic>
    </p:spTree>
    <p:extLst>
      <p:ext uri="{BB962C8B-B14F-4D97-AF65-F5344CB8AC3E}">
        <p14:creationId xmlns:p14="http://schemas.microsoft.com/office/powerpoint/2010/main" val="3419237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80CE-1D0E-83A6-E9C1-5327B0FAF7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52C555-458D-3BAA-D73D-57346ABB63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D6E5207-31C5-6276-58B1-96893758C5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1830" y="0"/>
            <a:ext cx="10068339" cy="6858000"/>
          </a:xfrm>
          <a:prstGeom prst="rect">
            <a:avLst/>
          </a:prstGeom>
        </p:spPr>
      </p:pic>
    </p:spTree>
    <p:extLst>
      <p:ext uri="{BB962C8B-B14F-4D97-AF65-F5344CB8AC3E}">
        <p14:creationId xmlns:p14="http://schemas.microsoft.com/office/powerpoint/2010/main" val="37133956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999-601A-C45C-8217-5ADA5B528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66414F-137A-1610-082D-4256BA4594E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B523732-C42D-08EE-6863-6E8C5E7C48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2692"/>
            <a:ext cx="12192000" cy="4272616"/>
          </a:xfrm>
          <a:prstGeom prst="rect">
            <a:avLst/>
          </a:prstGeom>
        </p:spPr>
      </p:pic>
    </p:spTree>
    <p:extLst>
      <p:ext uri="{BB962C8B-B14F-4D97-AF65-F5344CB8AC3E}">
        <p14:creationId xmlns:p14="http://schemas.microsoft.com/office/powerpoint/2010/main" val="4024202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340557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5B17-8CE5-C50A-9203-4B79A41FFC6E}"/>
              </a:ext>
            </a:extLst>
          </p:cNvPr>
          <p:cNvSpPr>
            <a:spLocks noGrp="1"/>
          </p:cNvSpPr>
          <p:nvPr>
            <p:ph type="title"/>
          </p:nvPr>
        </p:nvSpPr>
        <p:spPr/>
        <p:txBody>
          <a:bodyPr/>
          <a:lstStyle/>
          <a:p>
            <a:r>
              <a:rPr lang="en-US" noProof="0" dirty="0"/>
              <a:t>Statistical mediation</a:t>
            </a:r>
          </a:p>
        </p:txBody>
      </p:sp>
      <p:sp>
        <p:nvSpPr>
          <p:cNvPr id="3" name="Content Placeholder 2">
            <a:extLst>
              <a:ext uri="{FF2B5EF4-FFF2-40B4-BE49-F238E27FC236}">
                <a16:creationId xmlns:a16="http://schemas.microsoft.com/office/drawing/2014/main" id="{8D9303A8-DE38-769F-E4B9-7796EB968BC6}"/>
              </a:ext>
            </a:extLst>
          </p:cNvPr>
          <p:cNvSpPr>
            <a:spLocks noGrp="1"/>
          </p:cNvSpPr>
          <p:nvPr>
            <p:ph idx="1"/>
          </p:nvPr>
        </p:nvSpPr>
        <p:spPr>
          <a:xfrm>
            <a:off x="913794" y="2076450"/>
            <a:ext cx="10772683" cy="3714749"/>
          </a:xfrm>
        </p:spPr>
        <p:txBody>
          <a:bodyPr>
            <a:normAutofit fontScale="92500" lnSpcReduction="10000"/>
          </a:bodyPr>
          <a:lstStyle/>
          <a:p>
            <a:r>
              <a:rPr lang="en-US" noProof="0" dirty="0"/>
              <a:t>Much of the focus of the statistical mediation paradigm was</a:t>
            </a:r>
            <a:br>
              <a:rPr lang="en-US" noProof="0" dirty="0"/>
            </a:br>
            <a:endParaRPr lang="en-US" noProof="0" dirty="0"/>
          </a:p>
          <a:p>
            <a:pPr lvl="1"/>
            <a:r>
              <a:rPr lang="en-US" noProof="0" dirty="0"/>
              <a:t>On proper standard errors for product terms (delta method, numerical integration, bootstrap)</a:t>
            </a:r>
            <a:br>
              <a:rPr lang="en-US" noProof="0" dirty="0"/>
            </a:br>
            <a:endParaRPr lang="en-US" noProof="0" dirty="0"/>
          </a:p>
          <a:p>
            <a:pPr lvl="1"/>
            <a:r>
              <a:rPr lang="en-US" dirty="0"/>
              <a:t>Extending the model to account for multiple mediators in sequence or in parallel</a:t>
            </a:r>
            <a:br>
              <a:rPr lang="en-US" dirty="0"/>
            </a:br>
            <a:endParaRPr lang="en-US" dirty="0"/>
          </a:p>
          <a:p>
            <a:pPr lvl="1"/>
            <a:r>
              <a:rPr lang="en-US" noProof="0" dirty="0"/>
              <a:t>Extending the model to account </a:t>
            </a:r>
            <a:r>
              <a:rPr lang="en-US" noProof="0" dirty="0" err="1"/>
              <a:t>fo</a:t>
            </a:r>
            <a:r>
              <a:rPr lang="en-US" dirty="0"/>
              <a:t>r latent variables, multi-level data, or moderators</a:t>
            </a:r>
            <a:endParaRPr lang="en-US" noProof="0" dirty="0"/>
          </a:p>
        </p:txBody>
      </p:sp>
    </p:spTree>
    <p:extLst>
      <p:ext uri="{BB962C8B-B14F-4D97-AF65-F5344CB8AC3E}">
        <p14:creationId xmlns:p14="http://schemas.microsoft.com/office/powerpoint/2010/main" val="3364355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B850A-9424-CF93-7E05-E4AEE21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7EEAD-3702-AC7E-320F-F36BEF07EC7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F64C5C01-CA8D-BA31-8304-74F32B1E6D02}"/>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exercise4.R</a:t>
            </a:r>
          </a:p>
          <a:p>
            <a:endParaRPr lang="en-US" dirty="0"/>
          </a:p>
          <a:p>
            <a:pPr lvl="1"/>
            <a:r>
              <a:rPr lang="en-US" dirty="0"/>
              <a:t>Pick at least one of the models on the next slide and determine whether the assumptions of causal mediation hold in each DAG</a:t>
            </a:r>
          </a:p>
          <a:p>
            <a:endParaRPr lang="en-US" dirty="0"/>
          </a:p>
          <a:p>
            <a:endParaRPr lang="en-US" dirty="0"/>
          </a:p>
        </p:txBody>
      </p:sp>
    </p:spTree>
    <p:extLst>
      <p:ext uri="{BB962C8B-B14F-4D97-AF65-F5344CB8AC3E}">
        <p14:creationId xmlns:p14="http://schemas.microsoft.com/office/powerpoint/2010/main" val="51149281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DF4E-A51D-8ACB-3E5C-F8A69E3119AC}"/>
              </a:ext>
            </a:extLst>
          </p:cNvPr>
          <p:cNvSpPr>
            <a:spLocks noGrp="1"/>
          </p:cNvSpPr>
          <p:nvPr>
            <p:ph type="title"/>
          </p:nvPr>
        </p:nvSpPr>
        <p:spPr/>
        <p:txBody>
          <a:bodyPr/>
          <a:lstStyle/>
          <a:p>
            <a:endParaRPr lang="en-US"/>
          </a:p>
        </p:txBody>
      </p:sp>
      <p:pic>
        <p:nvPicPr>
          <p:cNvPr id="8" name="Content Placeholder 7" descr="A diagram of a diagram&#10;&#10;Description automatically generated">
            <a:extLst>
              <a:ext uri="{FF2B5EF4-FFF2-40B4-BE49-F238E27FC236}">
                <a16:creationId xmlns:a16="http://schemas.microsoft.com/office/drawing/2014/main" id="{5C566699-9C24-D21B-B8F8-F71B4A57D1E5}"/>
              </a:ext>
            </a:extLst>
          </p:cNvPr>
          <p:cNvPicPr>
            <a:picLocks noGrp="1" noChangeAspect="1"/>
          </p:cNvPicPr>
          <p:nvPr>
            <p:ph idx="1"/>
          </p:nvPr>
        </p:nvPicPr>
        <p:blipFill>
          <a:blip r:embed="rId3"/>
          <a:stretch>
            <a:fillRect/>
          </a:stretch>
        </p:blipFill>
        <p:spPr>
          <a:xfrm>
            <a:off x="440388" y="2256677"/>
            <a:ext cx="3808562" cy="2344646"/>
          </a:xfrm>
        </p:spPr>
      </p:pic>
      <p:pic>
        <p:nvPicPr>
          <p:cNvPr id="10" name="Picture 9" descr="A diagram of a network&#10;&#10;Description automatically generated">
            <a:extLst>
              <a:ext uri="{FF2B5EF4-FFF2-40B4-BE49-F238E27FC236}">
                <a16:creationId xmlns:a16="http://schemas.microsoft.com/office/drawing/2014/main" id="{4F48744D-C845-C1AD-3163-2154D1E5C879}"/>
              </a:ext>
            </a:extLst>
          </p:cNvPr>
          <p:cNvPicPr>
            <a:picLocks noChangeAspect="1"/>
          </p:cNvPicPr>
          <p:nvPr/>
        </p:nvPicPr>
        <p:blipFill>
          <a:blip r:embed="rId4"/>
          <a:srcRect t="13190" b="4778"/>
          <a:stretch/>
        </p:blipFill>
        <p:spPr>
          <a:xfrm>
            <a:off x="4412451" y="2256678"/>
            <a:ext cx="3356450" cy="2344646"/>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C238CAAD-5866-8959-22AE-BA962A41A1D6}"/>
              </a:ext>
            </a:extLst>
          </p:cNvPr>
          <p:cNvPicPr>
            <a:picLocks noChangeAspect="1"/>
          </p:cNvPicPr>
          <p:nvPr/>
        </p:nvPicPr>
        <p:blipFill>
          <a:blip r:embed="rId5"/>
          <a:stretch>
            <a:fillRect/>
          </a:stretch>
        </p:blipFill>
        <p:spPr>
          <a:xfrm>
            <a:off x="7932402" y="2256677"/>
            <a:ext cx="4094334" cy="2344646"/>
          </a:xfrm>
          <a:prstGeom prst="rect">
            <a:avLst/>
          </a:prstGeom>
        </p:spPr>
      </p:pic>
    </p:spTree>
    <p:extLst>
      <p:ext uri="{BB962C8B-B14F-4D97-AF65-F5344CB8AC3E}">
        <p14:creationId xmlns:p14="http://schemas.microsoft.com/office/powerpoint/2010/main" val="24872276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4F8-39A9-4A35-8EAF-9E22A4B1E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A3B19-A0D0-4181-B17E-4FDBCF8794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BF2112-4940-4D33-9783-B91BF944E852}"/>
              </a:ext>
            </a:extLst>
          </p:cNvPr>
          <p:cNvPicPr>
            <a:picLocks noChangeAspect="1"/>
          </p:cNvPicPr>
          <p:nvPr/>
        </p:nvPicPr>
        <p:blipFill>
          <a:blip r:embed="rId2"/>
          <a:stretch>
            <a:fillRect/>
          </a:stretch>
        </p:blipFill>
        <p:spPr>
          <a:xfrm>
            <a:off x="1520676" y="2613578"/>
            <a:ext cx="8679396" cy="2328971"/>
          </a:xfrm>
          <a:prstGeom prst="rect">
            <a:avLst/>
          </a:prstGeom>
        </p:spPr>
      </p:pic>
    </p:spTree>
    <p:extLst>
      <p:ext uri="{BB962C8B-B14F-4D97-AF65-F5344CB8AC3E}">
        <p14:creationId xmlns:p14="http://schemas.microsoft.com/office/powerpoint/2010/main" val="1755478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1611884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4C3F-46A2-689A-1191-9D56FF3A8EEF}"/>
              </a:ext>
            </a:extLst>
          </p:cNvPr>
          <p:cNvSpPr>
            <a:spLocks noGrp="1"/>
          </p:cNvSpPr>
          <p:nvPr>
            <p:ph type="title"/>
          </p:nvPr>
        </p:nvSpPr>
        <p:spPr/>
        <p:txBody>
          <a:bodyPr/>
          <a:lstStyle/>
          <a:p>
            <a:r>
              <a:rPr lang="en-US" dirty="0"/>
              <a:t>Sensitivity analysis</a:t>
            </a:r>
          </a:p>
        </p:txBody>
      </p:sp>
      <p:sp>
        <p:nvSpPr>
          <p:cNvPr id="3" name="Text Placeholder 2">
            <a:extLst>
              <a:ext uri="{FF2B5EF4-FFF2-40B4-BE49-F238E27FC236}">
                <a16:creationId xmlns:a16="http://schemas.microsoft.com/office/drawing/2014/main" id="{AD46DEFF-E368-BA07-EF6D-97E6BD77EA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954793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579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31EF-2873-4997-A451-371CCDB80AB6}"/>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7BFE67C5-351F-30A5-65B0-8DEAB70544DF}"/>
              </a:ext>
            </a:extLst>
          </p:cNvPr>
          <p:cNvSpPr>
            <a:spLocks noGrp="1"/>
          </p:cNvSpPr>
          <p:nvPr>
            <p:ph idx="1"/>
          </p:nvPr>
        </p:nvSpPr>
        <p:spPr>
          <a:xfrm>
            <a:off x="913795" y="2076450"/>
            <a:ext cx="10353762" cy="4471106"/>
          </a:xfrm>
        </p:spPr>
        <p:txBody>
          <a:bodyPr>
            <a:normAutofit/>
          </a:bodyPr>
          <a:lstStyle/>
          <a:p>
            <a:r>
              <a:rPr lang="en-US" dirty="0"/>
              <a:t>The assumptions needed for the identification of the causal effects are not testable</a:t>
            </a:r>
          </a:p>
          <a:p>
            <a:endParaRPr lang="en-US" dirty="0"/>
          </a:p>
          <a:p>
            <a:r>
              <a:rPr lang="en-US" dirty="0"/>
              <a:t>While strong theoretical arguments can sometimes be made, there is always some doubt that there are really no unmeasured confounders left</a:t>
            </a:r>
            <a:br>
              <a:rPr lang="en-US" dirty="0"/>
            </a:br>
            <a:endParaRPr lang="en-US" dirty="0"/>
          </a:p>
          <a:p>
            <a:r>
              <a:rPr lang="en-US" dirty="0"/>
              <a:t>To address these doubts, we may conduct a sensitivity analysis</a:t>
            </a:r>
          </a:p>
        </p:txBody>
      </p:sp>
    </p:spTree>
    <p:extLst>
      <p:ext uri="{BB962C8B-B14F-4D97-AF65-F5344CB8AC3E}">
        <p14:creationId xmlns:p14="http://schemas.microsoft.com/office/powerpoint/2010/main" val="35453759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FCC-1362-9EB0-9D17-3E45F6FD598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830C9132-7E10-3F8C-ED50-B5CA0525632A}"/>
              </a:ext>
            </a:extLst>
          </p:cNvPr>
          <p:cNvSpPr>
            <a:spLocks noGrp="1"/>
          </p:cNvSpPr>
          <p:nvPr>
            <p:ph idx="1"/>
          </p:nvPr>
        </p:nvSpPr>
        <p:spPr>
          <a:xfrm>
            <a:off x="913795" y="2076450"/>
            <a:ext cx="10353762" cy="4414661"/>
          </a:xfrm>
        </p:spPr>
        <p:txBody>
          <a:bodyPr>
            <a:normAutofit fontScale="92500" lnSpcReduction="10000"/>
          </a:bodyPr>
          <a:lstStyle/>
          <a:p>
            <a:r>
              <a:rPr lang="en-US" dirty="0"/>
              <a:t>Sensitivity analysis asks a what-if question</a:t>
            </a:r>
          </a:p>
          <a:p>
            <a:endParaRPr lang="en-US" dirty="0"/>
          </a:p>
          <a:p>
            <a:r>
              <a:rPr lang="en-US" dirty="0"/>
              <a:t>What if there was an unobserved confounder</a:t>
            </a:r>
          </a:p>
          <a:p>
            <a:endParaRPr lang="en-US" dirty="0"/>
          </a:p>
          <a:p>
            <a:r>
              <a:rPr lang="en-US" dirty="0"/>
              <a:t>Either through simulation or closed-form formulas, we may consider how big an impact of an unobserved confounder would have to be to change our conclusions</a:t>
            </a:r>
          </a:p>
          <a:p>
            <a:endParaRPr lang="en-US" dirty="0"/>
          </a:p>
          <a:p>
            <a:r>
              <a:rPr lang="en-US" dirty="0"/>
              <a:t>This could mean a significant effect changing to not significant, or being significant in the opposite direction, or changing to a certain magnitude</a:t>
            </a:r>
          </a:p>
        </p:txBody>
      </p:sp>
    </p:spTree>
    <p:extLst>
      <p:ext uri="{BB962C8B-B14F-4D97-AF65-F5344CB8AC3E}">
        <p14:creationId xmlns:p14="http://schemas.microsoft.com/office/powerpoint/2010/main" val="15123536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7725-4F2C-CDC5-246C-3B694B39C61E}"/>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DE6924A-1BCF-30B0-E11D-0C230C1C45AE}"/>
              </a:ext>
            </a:extLst>
          </p:cNvPr>
          <p:cNvSpPr>
            <a:spLocks noGrp="1"/>
          </p:cNvSpPr>
          <p:nvPr>
            <p:ph idx="1"/>
          </p:nvPr>
        </p:nvSpPr>
        <p:spPr/>
        <p:txBody>
          <a:bodyPr>
            <a:normAutofit/>
          </a:bodyPr>
          <a:lstStyle/>
          <a:p>
            <a:r>
              <a:rPr lang="en-US" dirty="0"/>
              <a:t>In the simulation approach we would include phantom variables</a:t>
            </a:r>
          </a:p>
          <a:p>
            <a:endParaRPr lang="en-US" dirty="0"/>
          </a:p>
          <a:p>
            <a:r>
              <a:rPr lang="en-US" dirty="0"/>
              <a:t>Phantom variables can be included to model all the violations of the assumptions</a:t>
            </a:r>
          </a:p>
          <a:p>
            <a:endParaRPr lang="en-US" dirty="0"/>
          </a:p>
          <a:p>
            <a:r>
              <a:rPr lang="en-US" dirty="0"/>
              <a:t>Phantom variable can be added between </a:t>
            </a:r>
            <a:r>
              <a:rPr lang="en-US" i="1" dirty="0"/>
              <a:t>X </a:t>
            </a:r>
            <a:r>
              <a:rPr lang="en-US" dirty="0"/>
              <a:t>&amp; </a:t>
            </a:r>
            <a:r>
              <a:rPr lang="en-US" i="1" dirty="0"/>
              <a:t>M, M </a:t>
            </a:r>
            <a:r>
              <a:rPr lang="en-US" dirty="0"/>
              <a:t>&amp; </a:t>
            </a:r>
            <a:r>
              <a:rPr lang="en-US" i="1" dirty="0"/>
              <a:t>Y, or X &amp; Y  </a:t>
            </a:r>
            <a:r>
              <a:rPr lang="en-US" dirty="0"/>
              <a:t>to simulate violations of </a:t>
            </a:r>
            <a:r>
              <a:rPr lang="en-US" dirty="0" err="1"/>
              <a:t>unconfoundedness</a:t>
            </a:r>
            <a:r>
              <a:rPr lang="en-US" dirty="0"/>
              <a:t> assumption</a:t>
            </a:r>
          </a:p>
          <a:p>
            <a:endParaRPr lang="en-US" dirty="0"/>
          </a:p>
        </p:txBody>
      </p:sp>
    </p:spTree>
    <p:extLst>
      <p:ext uri="{BB962C8B-B14F-4D97-AF65-F5344CB8AC3E}">
        <p14:creationId xmlns:p14="http://schemas.microsoft.com/office/powerpoint/2010/main" val="15571242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C20E-FDBC-B8D4-AE90-77D872633C0B}"/>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CF25BD2-19A9-ACDA-1D96-1E9437B4214A}"/>
              </a:ext>
            </a:extLst>
          </p:cNvPr>
          <p:cNvSpPr>
            <a:spLocks noGrp="1"/>
          </p:cNvSpPr>
          <p:nvPr>
            <p:ph idx="1"/>
          </p:nvPr>
        </p:nvSpPr>
        <p:spPr/>
        <p:txBody>
          <a:bodyPr>
            <a:normAutofit lnSpcReduction="10000"/>
          </a:bodyPr>
          <a:lstStyle/>
          <a:p>
            <a:r>
              <a:rPr lang="en-US" dirty="0"/>
              <a:t>Phantom variables have fixed variances, and covariances – adding no new information or degrees of freedom to the model</a:t>
            </a:r>
          </a:p>
          <a:p>
            <a:endParaRPr lang="en-US" dirty="0"/>
          </a:p>
          <a:p>
            <a:r>
              <a:rPr lang="en-US" dirty="0"/>
              <a:t>Essentially asking a what-if question how parameters in an existing model would change if another variable was introduced</a:t>
            </a:r>
          </a:p>
          <a:p>
            <a:endParaRPr lang="en-US" dirty="0"/>
          </a:p>
          <a:p>
            <a:r>
              <a:rPr lang="en-US" dirty="0"/>
              <a:t>Their drawback is that simulations are slower, and if closed-form solutions are possible, those are preferable</a:t>
            </a:r>
          </a:p>
          <a:p>
            <a:endParaRPr lang="en-US" dirty="0"/>
          </a:p>
        </p:txBody>
      </p:sp>
    </p:spTree>
    <p:extLst>
      <p:ext uri="{BB962C8B-B14F-4D97-AF65-F5344CB8AC3E}">
        <p14:creationId xmlns:p14="http://schemas.microsoft.com/office/powerpoint/2010/main" val="65492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F8A1-8203-9B24-A2A3-240CAB091F97}"/>
              </a:ext>
            </a:extLst>
          </p:cNvPr>
          <p:cNvSpPr>
            <a:spLocks noGrp="1"/>
          </p:cNvSpPr>
          <p:nvPr>
            <p:ph type="title"/>
          </p:nvPr>
        </p:nvSpPr>
        <p:spPr/>
        <p:txBody>
          <a:bodyPr/>
          <a:lstStyle/>
          <a:p>
            <a:r>
              <a:rPr lang="en-US" dirty="0"/>
              <a:t>Statistical mediation</a:t>
            </a:r>
          </a:p>
        </p:txBody>
      </p:sp>
      <p:pic>
        <p:nvPicPr>
          <p:cNvPr id="5" name="Content Placeholder 4">
            <a:extLst>
              <a:ext uri="{FF2B5EF4-FFF2-40B4-BE49-F238E27FC236}">
                <a16:creationId xmlns:a16="http://schemas.microsoft.com/office/drawing/2014/main" id="{243D70FD-4CD4-9EA9-C07F-890B3330DD9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172116" y="2076450"/>
            <a:ext cx="7838242" cy="3714750"/>
          </a:xfrm>
        </p:spPr>
      </p:pic>
    </p:spTree>
    <p:extLst>
      <p:ext uri="{BB962C8B-B14F-4D97-AF65-F5344CB8AC3E}">
        <p14:creationId xmlns:p14="http://schemas.microsoft.com/office/powerpoint/2010/main" val="109259593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Imai et al. developed a sensitivity analysis that centers on potential confounding of the M-Y path </a:t>
            </a:r>
          </a:p>
          <a:p>
            <a:endParaRPr lang="en-US" dirty="0"/>
          </a:p>
          <a:p>
            <a:r>
              <a:rPr lang="en-US" dirty="0"/>
              <a:t>Their sensitivity parameter is the correlation between the error terms of M and Y</a:t>
            </a:r>
          </a:p>
          <a:p>
            <a:endParaRPr lang="en-US" dirty="0"/>
          </a:p>
          <a:p>
            <a:r>
              <a:rPr lang="en-US" dirty="0"/>
              <a:t>Such correlation would be induced by an unobserved confounder</a:t>
            </a:r>
          </a:p>
        </p:txBody>
      </p:sp>
    </p:spTree>
    <p:extLst>
      <p:ext uri="{BB962C8B-B14F-4D97-AF65-F5344CB8AC3E}">
        <p14:creationId xmlns:p14="http://schemas.microsoft.com/office/powerpoint/2010/main" val="857750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DEEA-C654-DF79-5116-93A3D9A6BB0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F5B8D86B-5863-8D04-FAAB-EBABB4ED2A8D}"/>
              </a:ext>
            </a:extLst>
          </p:cNvPr>
          <p:cNvSpPr>
            <a:spLocks noGrp="1"/>
          </p:cNvSpPr>
          <p:nvPr>
            <p:ph idx="1"/>
          </p:nvPr>
        </p:nvSpPr>
        <p:spPr/>
        <p:txBody>
          <a:bodyPr/>
          <a:lstStyle/>
          <a:p>
            <a:r>
              <a:rPr lang="en-US" dirty="0"/>
              <a:t>The sensitivity parameter </a:t>
            </a:r>
            <a:r>
              <a:rPr lang="en-US" i="1" dirty="0"/>
              <a:t>p </a:t>
            </a:r>
            <a:r>
              <a:rPr lang="en-US" dirty="0"/>
              <a:t>can also be translated into proportion of explained variance by the unobserved confounder in either M or Y</a:t>
            </a:r>
          </a:p>
          <a:p>
            <a:endParaRPr lang="en-US" dirty="0"/>
          </a:p>
          <a:p>
            <a:r>
              <a:rPr lang="en-US" dirty="0"/>
              <a:t>In the proportion variance explained definition, we must further denote the sign of the product of the paths of the unobserved confounder to M and Y (two positive or two negative signs will induce positive bias, mixed signs will induce negative bias)</a:t>
            </a:r>
          </a:p>
        </p:txBody>
      </p:sp>
    </p:spTree>
    <p:extLst>
      <p:ext uri="{BB962C8B-B14F-4D97-AF65-F5344CB8AC3E}">
        <p14:creationId xmlns:p14="http://schemas.microsoft.com/office/powerpoint/2010/main" val="41481198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Imai’s sensitivity analysis will produce estimates under unobserved confounding for the NDE(0), NDE(1), NIE(0) and NIE(1)</a:t>
            </a:r>
          </a:p>
          <a:p>
            <a:endParaRPr lang="en-US" dirty="0"/>
          </a:p>
          <a:p>
            <a:r>
              <a:rPr lang="en-US" dirty="0"/>
              <a:t>It will further inform at which values of </a:t>
            </a:r>
            <a:r>
              <a:rPr lang="en-US" i="1" dirty="0"/>
              <a:t>p </a:t>
            </a:r>
            <a:r>
              <a:rPr lang="en-US" dirty="0"/>
              <a:t>and explained variances of either M or Y the effect will go to 0 </a:t>
            </a:r>
          </a:p>
        </p:txBody>
      </p:sp>
    </p:spTree>
    <p:extLst>
      <p:ext uri="{BB962C8B-B14F-4D97-AF65-F5344CB8AC3E}">
        <p14:creationId xmlns:p14="http://schemas.microsoft.com/office/powerpoint/2010/main" val="42426898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89B8-EFF4-27B7-5B10-39EEC60DD4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EF453-0794-516F-95F6-A8BB39D2A6A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4989411-6A06-B80F-0ECB-B76864CF82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336" r="56695" b="55885"/>
          <a:stretch/>
        </p:blipFill>
        <p:spPr>
          <a:xfrm>
            <a:off x="2522886" y="993421"/>
            <a:ext cx="7135580" cy="4555039"/>
          </a:xfrm>
          <a:prstGeom prst="rect">
            <a:avLst/>
          </a:prstGeom>
        </p:spPr>
      </p:pic>
    </p:spTree>
    <p:extLst>
      <p:ext uri="{BB962C8B-B14F-4D97-AF65-F5344CB8AC3E}">
        <p14:creationId xmlns:p14="http://schemas.microsoft.com/office/powerpoint/2010/main" val="4875770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BDA0-081D-7F9A-FD88-4961AE0CED22}"/>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5867E65B-24BE-21AE-F19B-2886FB3D3E92}"/>
              </a:ext>
            </a:extLst>
          </p:cNvPr>
          <p:cNvSpPr>
            <a:spLocks noGrp="1"/>
          </p:cNvSpPr>
          <p:nvPr>
            <p:ph idx="1"/>
          </p:nvPr>
        </p:nvSpPr>
        <p:spPr/>
        <p:txBody>
          <a:bodyPr/>
          <a:lstStyle/>
          <a:p>
            <a:r>
              <a:rPr lang="en-US" dirty="0"/>
              <a:t>For sensitivity analyses that are more complex, and e.g., include confounders of the X-M and X-Y relationship, we would have to resort to simulation-based approaches using phantom variables</a:t>
            </a:r>
          </a:p>
          <a:p>
            <a:endParaRPr lang="en-US" dirty="0"/>
          </a:p>
          <a:p>
            <a:r>
              <a:rPr lang="en-US" dirty="0"/>
              <a:t>While not discussed here, this could be achieved by first estimating the mediation model in </a:t>
            </a:r>
            <a:r>
              <a:rPr lang="en-US" dirty="0" err="1"/>
              <a:t>lavaan</a:t>
            </a:r>
            <a:r>
              <a:rPr lang="en-US" dirty="0"/>
              <a:t>, and then adding phantom variables as desired in the </a:t>
            </a:r>
            <a:r>
              <a:rPr lang="en-US" dirty="0" err="1"/>
              <a:t>lavaan</a:t>
            </a:r>
            <a:r>
              <a:rPr lang="en-US" dirty="0"/>
              <a:t> code</a:t>
            </a:r>
          </a:p>
        </p:txBody>
      </p:sp>
    </p:spTree>
    <p:extLst>
      <p:ext uri="{BB962C8B-B14F-4D97-AF65-F5344CB8AC3E}">
        <p14:creationId xmlns:p14="http://schemas.microsoft.com/office/powerpoint/2010/main" val="31433333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8C98-E905-88B1-818E-06593CF5EC10}"/>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43C0409B-42BC-121E-A3D3-9A326EBA0B31}"/>
              </a:ext>
            </a:extLst>
          </p:cNvPr>
          <p:cNvSpPr>
            <a:spLocks noGrp="1"/>
          </p:cNvSpPr>
          <p:nvPr>
            <p:ph idx="1"/>
          </p:nvPr>
        </p:nvSpPr>
        <p:spPr>
          <a:xfrm>
            <a:off x="913795" y="2076450"/>
            <a:ext cx="10353762" cy="4341283"/>
          </a:xfrm>
        </p:spPr>
        <p:txBody>
          <a:bodyPr>
            <a:normAutofit/>
          </a:bodyPr>
          <a:lstStyle/>
          <a:p>
            <a:r>
              <a:rPr lang="en-US" dirty="0"/>
              <a:t>The way that an applied researcher should interpret these results is to communicate at which level of confounding the effect would vanish / or flip signs</a:t>
            </a:r>
          </a:p>
          <a:p>
            <a:endParaRPr lang="en-US" dirty="0"/>
          </a:p>
          <a:p>
            <a:r>
              <a:rPr lang="en-US" dirty="0"/>
              <a:t>And then argue what levels of unobserved confounding are most plausible</a:t>
            </a:r>
          </a:p>
          <a:p>
            <a:endParaRPr lang="en-US" dirty="0"/>
          </a:p>
        </p:txBody>
      </p:sp>
    </p:spTree>
    <p:extLst>
      <p:ext uri="{BB962C8B-B14F-4D97-AF65-F5344CB8AC3E}">
        <p14:creationId xmlns:p14="http://schemas.microsoft.com/office/powerpoint/2010/main" val="296998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rgbClr val="F7F5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139C-F34D-BADF-1B77-6E13E5F5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3048" y="473927"/>
            <a:ext cx="5692698" cy="5692698"/>
          </a:xfrm>
          <a:prstGeom prst="rect">
            <a:avLst/>
          </a:prstGeom>
        </p:spPr>
      </p:pic>
    </p:spTree>
    <p:extLst>
      <p:ext uri="{BB962C8B-B14F-4D97-AF65-F5344CB8AC3E}">
        <p14:creationId xmlns:p14="http://schemas.microsoft.com/office/powerpoint/2010/main" val="32379987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D666-82F6-2736-D822-EB0602E17D24}"/>
              </a:ext>
            </a:extLst>
          </p:cNvPr>
          <p:cNvSpPr>
            <a:spLocks noGrp="1"/>
          </p:cNvSpPr>
          <p:nvPr>
            <p:ph type="title"/>
          </p:nvPr>
        </p:nvSpPr>
        <p:spPr/>
        <p:txBody>
          <a:bodyPr/>
          <a:lstStyle/>
          <a:p>
            <a:r>
              <a:rPr lang="en-US" dirty="0"/>
              <a:t>Effect modifiers</a:t>
            </a:r>
          </a:p>
        </p:txBody>
      </p:sp>
      <p:sp>
        <p:nvSpPr>
          <p:cNvPr id="3" name="Text Placeholder 2">
            <a:extLst>
              <a:ext uri="{FF2B5EF4-FFF2-40B4-BE49-F238E27FC236}">
                <a16:creationId xmlns:a16="http://schemas.microsoft.com/office/drawing/2014/main" id="{E09777A8-0ECD-5837-12CC-593A41A7801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18945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214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The models and causal </a:t>
            </a:r>
            <a:r>
              <a:rPr lang="en-US" dirty="0" err="1"/>
              <a:t>estimands</a:t>
            </a:r>
            <a:r>
              <a:rPr lang="en-US" dirty="0"/>
              <a:t> can be extended to account for effect modifiers</a:t>
            </a:r>
          </a:p>
          <a:p>
            <a:endParaRPr lang="en-US" dirty="0"/>
          </a:p>
          <a:p>
            <a:r>
              <a:rPr lang="en-US" dirty="0"/>
              <a:t>An effect modifier (in psychology often called moderator) posits that an observed effect (e.g., the NDE) differs as a function of a third variable</a:t>
            </a:r>
          </a:p>
          <a:p>
            <a:endParaRPr lang="en-US" dirty="0"/>
          </a:p>
          <a:p>
            <a:r>
              <a:rPr lang="en-US" dirty="0"/>
              <a:t>This third variable is the effect modifier</a:t>
            </a:r>
          </a:p>
        </p:txBody>
      </p:sp>
    </p:spTree>
    <p:extLst>
      <p:ext uri="{BB962C8B-B14F-4D97-AF65-F5344CB8AC3E}">
        <p14:creationId xmlns:p14="http://schemas.microsoft.com/office/powerpoint/2010/main" val="387786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3698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E3B9-ECFA-E0A0-97AD-A17A47D71D0F}"/>
              </a:ext>
            </a:extLst>
          </p:cNvPr>
          <p:cNvSpPr>
            <a:spLocks noGrp="1"/>
          </p:cNvSpPr>
          <p:nvPr>
            <p:ph type="title"/>
          </p:nvPr>
        </p:nvSpPr>
        <p:spPr/>
        <p:txBody>
          <a:bodyPr/>
          <a:lstStyle/>
          <a:p>
            <a:r>
              <a:rPr lang="en-US" dirty="0"/>
              <a:t>Effect modifiers / moderators</a:t>
            </a:r>
          </a:p>
        </p:txBody>
      </p:sp>
      <p:sp>
        <p:nvSpPr>
          <p:cNvPr id="3" name="Content Placeholder 2">
            <a:extLst>
              <a:ext uri="{FF2B5EF4-FFF2-40B4-BE49-F238E27FC236}">
                <a16:creationId xmlns:a16="http://schemas.microsoft.com/office/drawing/2014/main" id="{AE51479D-60D2-8F0B-6222-F02C9D29D251}"/>
              </a:ext>
            </a:extLst>
          </p:cNvPr>
          <p:cNvSpPr>
            <a:spLocks noGrp="1"/>
          </p:cNvSpPr>
          <p:nvPr>
            <p:ph idx="1"/>
          </p:nvPr>
        </p:nvSpPr>
        <p:spPr/>
        <p:txBody>
          <a:bodyPr/>
          <a:lstStyle/>
          <a:p>
            <a:r>
              <a:rPr lang="en-US" dirty="0"/>
              <a:t>This variable is added along a product term into all regression equations that we described previously</a:t>
            </a:r>
          </a:p>
          <a:p>
            <a:endParaRPr lang="en-US" dirty="0"/>
          </a:p>
          <a:p>
            <a:r>
              <a:rPr lang="en-US" dirty="0"/>
              <a:t>Effects (NDE, etc.) are then evaluated at values of interest of the effect modifier</a:t>
            </a:r>
          </a:p>
          <a:p>
            <a:endParaRPr lang="en-US" dirty="0"/>
          </a:p>
          <a:p>
            <a:r>
              <a:rPr lang="en-US" dirty="0"/>
              <a:t>This is implemented in the mediation R package</a:t>
            </a:r>
          </a:p>
        </p:txBody>
      </p:sp>
    </p:spTree>
    <p:extLst>
      <p:ext uri="{BB962C8B-B14F-4D97-AF65-F5344CB8AC3E}">
        <p14:creationId xmlns:p14="http://schemas.microsoft.com/office/powerpoint/2010/main" val="17440741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7344-C4EB-D118-445A-404EB1BE2612}"/>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3108E1B1-4BE1-53C5-0DEB-110CB5702E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08109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have spent a considerable amount of time discussing definitions and assumptions</a:t>
            </a:r>
          </a:p>
          <a:p>
            <a:endParaRPr lang="en-US" dirty="0"/>
          </a:p>
          <a:p>
            <a:r>
              <a:rPr lang="en-US" dirty="0"/>
              <a:t>The actual estimation is now surprisingly straightforward, but a variety of methods exist</a:t>
            </a:r>
          </a:p>
        </p:txBody>
      </p:sp>
    </p:spTree>
    <p:extLst>
      <p:ext uri="{BB962C8B-B14F-4D97-AF65-F5344CB8AC3E}">
        <p14:creationId xmlns:p14="http://schemas.microsoft.com/office/powerpoint/2010/main" val="270446728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p:txBody>
          <a:bodyPr/>
          <a:lstStyle/>
          <a:p>
            <a:r>
              <a:rPr lang="en-US" dirty="0"/>
              <a:t>We may use regression equations by hand and translate output from regressions into NDE, NIE, and other quantitates of interest</a:t>
            </a:r>
          </a:p>
          <a:p>
            <a:endParaRPr lang="en-US" dirty="0"/>
          </a:p>
          <a:p>
            <a:r>
              <a:rPr lang="en-US" dirty="0"/>
              <a:t>MacKinnon (2020) and </a:t>
            </a:r>
            <a:r>
              <a:rPr lang="en-US" dirty="0" err="1"/>
              <a:t>Rijnhardt</a:t>
            </a:r>
            <a:r>
              <a:rPr lang="en-US" dirty="0"/>
              <a:t> (2021) describe how to read off these results from regression models</a:t>
            </a:r>
          </a:p>
          <a:p>
            <a:endParaRPr lang="en-US" dirty="0"/>
          </a:p>
          <a:p>
            <a:r>
              <a:rPr lang="en-US" dirty="0"/>
              <a:t>R code for the linear case is provided in this workshop</a:t>
            </a:r>
          </a:p>
        </p:txBody>
      </p:sp>
    </p:spTree>
    <p:extLst>
      <p:ext uri="{BB962C8B-B14F-4D97-AF65-F5344CB8AC3E}">
        <p14:creationId xmlns:p14="http://schemas.microsoft.com/office/powerpoint/2010/main" val="321466017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4ED0-42D2-B2B5-DF9C-F4E18FF96DB1}"/>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C833769-2822-DCD1-87FE-A71A0E3053A9}"/>
              </a:ext>
            </a:extLst>
          </p:cNvPr>
          <p:cNvSpPr>
            <a:spLocks noGrp="1"/>
          </p:cNvSpPr>
          <p:nvPr>
            <p:ph idx="1"/>
          </p:nvPr>
        </p:nvSpPr>
        <p:spPr>
          <a:xfrm>
            <a:off x="913795" y="2076450"/>
            <a:ext cx="10353762" cy="4358217"/>
          </a:xfrm>
        </p:spPr>
        <p:txBody>
          <a:bodyPr/>
          <a:lstStyle/>
          <a:p>
            <a:r>
              <a:rPr lang="en-US" dirty="0"/>
              <a:t>Alternatively, we may use R packages</a:t>
            </a:r>
          </a:p>
          <a:p>
            <a:endParaRPr lang="en-US" dirty="0"/>
          </a:p>
          <a:p>
            <a:r>
              <a:rPr lang="en-US" i="1" dirty="0"/>
              <a:t>mediation </a:t>
            </a:r>
            <a:r>
              <a:rPr lang="en-US" dirty="0"/>
              <a:t>uses a simulation-based approach to generate potential outcomes</a:t>
            </a:r>
          </a:p>
          <a:p>
            <a:endParaRPr lang="en-US" i="1" dirty="0"/>
          </a:p>
          <a:p>
            <a:r>
              <a:rPr lang="en-US" dirty="0"/>
              <a:t>It further uses bootstrapped standard errors (typically considered gold standard for mediated effects)</a:t>
            </a:r>
          </a:p>
        </p:txBody>
      </p:sp>
    </p:spTree>
    <p:extLst>
      <p:ext uri="{BB962C8B-B14F-4D97-AF65-F5344CB8AC3E}">
        <p14:creationId xmlns:p14="http://schemas.microsoft.com/office/powerpoint/2010/main" val="37629670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The </a:t>
            </a:r>
            <a:r>
              <a:rPr lang="en-US" b="1" dirty="0"/>
              <a:t>mediation </a:t>
            </a:r>
            <a:r>
              <a:rPr lang="en-US" dirty="0"/>
              <a:t>package allows for a large number of statistical models to be used for estimation of the X-M and M-Y model</a:t>
            </a:r>
          </a:p>
          <a:p>
            <a:endParaRPr lang="en-US" dirty="0"/>
          </a:p>
          <a:p>
            <a:r>
              <a:rPr lang="en-US" dirty="0"/>
              <a:t>As long as the model is able to generate predicted values, the </a:t>
            </a:r>
            <a:r>
              <a:rPr lang="en-US" b="1" dirty="0"/>
              <a:t>mediation </a:t>
            </a:r>
            <a:r>
              <a:rPr lang="en-US" dirty="0"/>
              <a:t>package can generate potential outcomes through a simulation approach and can bootstrap standard errors</a:t>
            </a:r>
          </a:p>
        </p:txBody>
      </p:sp>
    </p:spTree>
    <p:extLst>
      <p:ext uri="{BB962C8B-B14F-4D97-AF65-F5344CB8AC3E}">
        <p14:creationId xmlns:p14="http://schemas.microsoft.com/office/powerpoint/2010/main" val="26951200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A2C-2006-3A14-8DA0-90C0823F5DEA}"/>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BE211223-B17E-A3E2-9B1F-E8A8B7EC0F1C}"/>
              </a:ext>
            </a:extLst>
          </p:cNvPr>
          <p:cNvSpPr>
            <a:spLocks noGrp="1"/>
          </p:cNvSpPr>
          <p:nvPr>
            <p:ph idx="1"/>
          </p:nvPr>
        </p:nvSpPr>
        <p:spPr/>
        <p:txBody>
          <a:bodyPr/>
          <a:lstStyle/>
          <a:p>
            <a:r>
              <a:rPr lang="en-US" dirty="0"/>
              <a:t>This allows the user to use a variety of models including those appropriate for limited dependent variables (binary, categorical)</a:t>
            </a:r>
          </a:p>
          <a:p>
            <a:endParaRPr lang="en-US" dirty="0"/>
          </a:p>
          <a:p>
            <a:r>
              <a:rPr lang="en-US" dirty="0"/>
              <a:t>The effects are always based on the simulated potential outcomes and can then (no matter which model they came from) used to estimate the causal effects using Pearl’s mediation formula</a:t>
            </a:r>
          </a:p>
        </p:txBody>
      </p:sp>
    </p:spTree>
    <p:extLst>
      <p:ext uri="{BB962C8B-B14F-4D97-AF65-F5344CB8AC3E}">
        <p14:creationId xmlns:p14="http://schemas.microsoft.com/office/powerpoint/2010/main" val="3090921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7A9D-1694-9385-79A2-DF866088F0A4}"/>
              </a:ext>
            </a:extLst>
          </p:cNvPr>
          <p:cNvSpPr>
            <a:spLocks noGrp="1"/>
          </p:cNvSpPr>
          <p:nvPr>
            <p:ph type="title"/>
          </p:nvPr>
        </p:nvSpPr>
        <p:spPr/>
        <p:txBody>
          <a:bodyPr/>
          <a:lstStyle/>
          <a:p>
            <a:r>
              <a:rPr lang="en-US" dirty="0"/>
              <a:t>Complex statistical models</a:t>
            </a:r>
          </a:p>
        </p:txBody>
      </p:sp>
      <p:sp>
        <p:nvSpPr>
          <p:cNvPr id="3" name="Content Placeholder 2">
            <a:extLst>
              <a:ext uri="{FF2B5EF4-FFF2-40B4-BE49-F238E27FC236}">
                <a16:creationId xmlns:a16="http://schemas.microsoft.com/office/drawing/2014/main" id="{02EAA592-56DD-4C80-B42C-FA308B8CA633}"/>
              </a:ext>
            </a:extLst>
          </p:cNvPr>
          <p:cNvSpPr>
            <a:spLocks noGrp="1"/>
          </p:cNvSpPr>
          <p:nvPr>
            <p:ph idx="1"/>
          </p:nvPr>
        </p:nvSpPr>
        <p:spPr/>
        <p:txBody>
          <a:bodyPr/>
          <a:lstStyle/>
          <a:p>
            <a:r>
              <a:rPr lang="en-US" dirty="0"/>
              <a:t>Models with multiple mediators (in sequence or in parallel) are very common in statistical mediation</a:t>
            </a:r>
          </a:p>
          <a:p>
            <a:endParaRPr lang="en-US" dirty="0"/>
          </a:p>
          <a:p>
            <a:r>
              <a:rPr lang="en-US" dirty="0"/>
              <a:t>Work is being done to “translate” these models into the causal domain as well</a:t>
            </a:r>
          </a:p>
          <a:p>
            <a:endParaRPr lang="en-US" dirty="0"/>
          </a:p>
          <a:p>
            <a:r>
              <a:rPr lang="en-US" b="1" i="1" dirty="0"/>
              <a:t>mediation</a:t>
            </a:r>
            <a:r>
              <a:rPr lang="en-US" b="1" dirty="0"/>
              <a:t> </a:t>
            </a:r>
            <a:r>
              <a:rPr lang="en-US" dirty="0"/>
              <a:t>has some support for models with multiple mediators</a:t>
            </a:r>
            <a:endParaRPr lang="en-US" b="1" i="1" dirty="0"/>
          </a:p>
        </p:txBody>
      </p:sp>
    </p:spTree>
    <p:extLst>
      <p:ext uri="{BB962C8B-B14F-4D97-AF65-F5344CB8AC3E}">
        <p14:creationId xmlns:p14="http://schemas.microsoft.com/office/powerpoint/2010/main" val="73494044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899-1370-14D2-B88C-0CBA2516DE45}"/>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E67D239-DEAE-F122-9368-B0C30E7D9CA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666182-5435-A7F3-3D07-A6BAC618F93B}"/>
              </a:ext>
            </a:extLst>
          </p:cNvPr>
          <p:cNvPicPr>
            <a:picLocks noChangeAspect="1"/>
          </p:cNvPicPr>
          <p:nvPr/>
        </p:nvPicPr>
        <p:blipFill>
          <a:blip r:embed="rId2"/>
          <a:stretch>
            <a:fillRect/>
          </a:stretch>
        </p:blipFill>
        <p:spPr>
          <a:xfrm>
            <a:off x="2554542" y="1819200"/>
            <a:ext cx="7072268" cy="4581600"/>
          </a:xfrm>
          <a:prstGeom prst="rect">
            <a:avLst/>
          </a:prstGeom>
        </p:spPr>
      </p:pic>
    </p:spTree>
    <p:extLst>
      <p:ext uri="{BB962C8B-B14F-4D97-AF65-F5344CB8AC3E}">
        <p14:creationId xmlns:p14="http://schemas.microsoft.com/office/powerpoint/2010/main" val="39251977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B42-78AE-4C69-6C3E-D8C37CBB6631}"/>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27630D7C-2C57-1E10-DFB9-83AB8454632B}"/>
              </a:ext>
            </a:extLst>
          </p:cNvPr>
          <p:cNvSpPr>
            <a:spLocks noGrp="1"/>
          </p:cNvSpPr>
          <p:nvPr>
            <p:ph idx="1"/>
          </p:nvPr>
        </p:nvSpPr>
        <p:spPr/>
        <p:txBody>
          <a:bodyPr/>
          <a:lstStyle/>
          <a:p>
            <a:r>
              <a:rPr lang="en-US" dirty="0"/>
              <a:t>We will walk through a full example using the </a:t>
            </a:r>
            <a:r>
              <a:rPr lang="en-US" i="1" dirty="0"/>
              <a:t>mediation </a:t>
            </a:r>
            <a:r>
              <a:rPr lang="en-US" dirty="0"/>
              <a:t>package</a:t>
            </a:r>
          </a:p>
          <a:p>
            <a:endParaRPr lang="en-US" dirty="0"/>
          </a:p>
          <a:p>
            <a:r>
              <a:rPr lang="en-US" dirty="0"/>
              <a:t>Other options are </a:t>
            </a:r>
            <a:r>
              <a:rPr lang="en-US" i="1" dirty="0" err="1"/>
              <a:t>CMAverse</a:t>
            </a:r>
            <a:r>
              <a:rPr lang="en-US" i="1" dirty="0"/>
              <a:t>, </a:t>
            </a:r>
            <a:r>
              <a:rPr lang="en-US" i="1" dirty="0" err="1"/>
              <a:t>regmedint</a:t>
            </a:r>
            <a:r>
              <a:rPr lang="en-US" i="1" dirty="0"/>
              <a:t>, </a:t>
            </a:r>
            <a:r>
              <a:rPr lang="en-US" dirty="0"/>
              <a:t>or</a:t>
            </a:r>
            <a:r>
              <a:rPr lang="en-US" i="1" dirty="0"/>
              <a:t> </a:t>
            </a:r>
            <a:r>
              <a:rPr lang="en-US" i="1" dirty="0" err="1"/>
              <a:t>medflex</a:t>
            </a:r>
            <a:endParaRPr lang="en-US" i="1" dirty="0"/>
          </a:p>
          <a:p>
            <a:endParaRPr lang="en-US" dirty="0"/>
          </a:p>
          <a:p>
            <a:r>
              <a:rPr lang="en-US" dirty="0"/>
              <a:t>We will build a model slowly from first assumptions and then expand it further</a:t>
            </a:r>
          </a:p>
        </p:txBody>
      </p:sp>
    </p:spTree>
    <p:extLst>
      <p:ext uri="{BB962C8B-B14F-4D97-AF65-F5344CB8AC3E}">
        <p14:creationId xmlns:p14="http://schemas.microsoft.com/office/powerpoint/2010/main" val="186620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3" name="Content Placeholder 2">
            <a:extLst>
              <a:ext uri="{FF2B5EF4-FFF2-40B4-BE49-F238E27FC236}">
                <a16:creationId xmlns:a16="http://schemas.microsoft.com/office/drawing/2014/main" id="{38E27543-402B-3367-1824-DF4719E19E37}"/>
              </a:ext>
            </a:extLst>
          </p:cNvPr>
          <p:cNvSpPr>
            <a:spLocks noGrp="1"/>
          </p:cNvSpPr>
          <p:nvPr>
            <p:ph idx="1"/>
          </p:nvPr>
        </p:nvSpPr>
        <p:spPr/>
        <p:txBody>
          <a:bodyPr>
            <a:normAutofit lnSpcReduction="10000"/>
          </a:bodyPr>
          <a:lstStyle/>
          <a:p>
            <a:r>
              <a:rPr lang="en-US" noProof="0" dirty="0"/>
              <a:t>Undergraduate student in Landau, Germany</a:t>
            </a:r>
            <a:br>
              <a:rPr lang="en-US" noProof="0" dirty="0"/>
            </a:br>
            <a:endParaRPr lang="en-US" noProof="0" dirty="0"/>
          </a:p>
          <a:p>
            <a:r>
              <a:rPr lang="en-US" noProof="0" dirty="0"/>
              <a:t>M.A. student at Indiana State University</a:t>
            </a:r>
            <a:br>
              <a:rPr lang="en-US" noProof="0" dirty="0"/>
            </a:br>
            <a:endParaRPr lang="en-US" noProof="0" dirty="0"/>
          </a:p>
          <a:p>
            <a:r>
              <a:rPr lang="en-US" noProof="0" dirty="0"/>
              <a:t>Ph.D. student at Arizona State University</a:t>
            </a:r>
          </a:p>
          <a:p>
            <a:endParaRPr lang="en-US" noProof="0" dirty="0"/>
          </a:p>
          <a:p>
            <a:r>
              <a:rPr lang="en-US" noProof="0" dirty="0"/>
              <a:t>Positions at Texas A&amp;M University, University of Jena, </a:t>
            </a:r>
            <a:br>
              <a:rPr lang="en-US" noProof="0" dirty="0"/>
            </a:br>
            <a:r>
              <a:rPr lang="en-US" noProof="0" dirty="0"/>
              <a:t>University of Tübingen, Cornell University</a:t>
            </a:r>
          </a:p>
        </p:txBody>
      </p:sp>
    </p:spTree>
    <p:extLst>
      <p:ext uri="{BB962C8B-B14F-4D97-AF65-F5344CB8AC3E}">
        <p14:creationId xmlns:p14="http://schemas.microsoft.com/office/powerpoint/2010/main" val="58004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913794" y="609600"/>
            <a:ext cx="10978981" cy="1257300"/>
          </a:xfrm>
        </p:spPr>
        <p:txBody>
          <a:bodyPr>
            <a:normAutofit fontScale="90000"/>
          </a:bodyPr>
          <a:lstStyle/>
          <a:p>
            <a:r>
              <a:rPr lang="en-US" dirty="0"/>
              <a:t>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r>
              <a:rPr lang="en-US" dirty="0"/>
              <a:t>Correct standard errors</a:t>
            </a:r>
            <a:br>
              <a:rPr lang="en-US" dirty="0"/>
            </a:br>
            <a:endParaRPr lang="en-US" dirty="0"/>
          </a:p>
          <a:p>
            <a:r>
              <a:rPr lang="en-US" dirty="0"/>
              <a:t>Latent variable modeling</a:t>
            </a:r>
            <a:br>
              <a:rPr lang="en-US" dirty="0"/>
            </a:br>
            <a:endParaRPr lang="en-US" dirty="0"/>
          </a:p>
          <a:p>
            <a:r>
              <a:rPr lang="en-US" dirty="0"/>
              <a:t>Extension of mediation model to more variables, larger models, broader contexts</a:t>
            </a:r>
          </a:p>
        </p:txBody>
      </p:sp>
    </p:spTree>
    <p:extLst>
      <p:ext uri="{BB962C8B-B14F-4D97-AF65-F5344CB8AC3E}">
        <p14:creationId xmlns:p14="http://schemas.microsoft.com/office/powerpoint/2010/main" val="27455550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89E7-2A22-785B-3244-9EFF39A4A35B}"/>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59217A25-C859-B8E1-01E7-40628CD7683E}"/>
              </a:ext>
            </a:extLst>
          </p:cNvPr>
          <p:cNvSpPr>
            <a:spLocks noGrp="1"/>
          </p:cNvSpPr>
          <p:nvPr>
            <p:ph idx="1"/>
          </p:nvPr>
        </p:nvSpPr>
        <p:spPr/>
        <p:txBody>
          <a:bodyPr/>
          <a:lstStyle/>
          <a:p>
            <a:r>
              <a:rPr lang="en-US" dirty="0"/>
              <a:t>Reproducible R code is provided and presented throughout</a:t>
            </a:r>
          </a:p>
          <a:p>
            <a:endParaRPr lang="en-US" dirty="0"/>
          </a:p>
          <a:p>
            <a:endParaRPr lang="en-US" dirty="0"/>
          </a:p>
          <a:p>
            <a:pPr marL="36900" indent="0" algn="ctr">
              <a:buNone/>
            </a:pPr>
            <a:r>
              <a:rPr lang="en-US" b="1" dirty="0"/>
              <a:t>example5.R</a:t>
            </a:r>
          </a:p>
        </p:txBody>
      </p:sp>
    </p:spTree>
    <p:extLst>
      <p:ext uri="{BB962C8B-B14F-4D97-AF65-F5344CB8AC3E}">
        <p14:creationId xmlns:p14="http://schemas.microsoft.com/office/powerpoint/2010/main" val="12214616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1B2B-B6EF-6976-F23C-A96341B95996}"/>
              </a:ext>
            </a:extLst>
          </p:cNvPr>
          <p:cNvSpPr>
            <a:spLocks noGrp="1"/>
          </p:cNvSpPr>
          <p:nvPr>
            <p:ph type="title"/>
          </p:nvPr>
        </p:nvSpPr>
        <p:spPr/>
        <p:txBody>
          <a:bodyPr/>
          <a:lstStyle/>
          <a:p>
            <a:r>
              <a:rPr lang="en-US" dirty="0"/>
              <a:t>Full example</a:t>
            </a:r>
          </a:p>
        </p:txBody>
      </p:sp>
      <p:pic>
        <p:nvPicPr>
          <p:cNvPr id="5" name="Content Placeholder 4" descr="Diagram&#10;&#10;Description automatically generated">
            <a:extLst>
              <a:ext uri="{FF2B5EF4-FFF2-40B4-BE49-F238E27FC236}">
                <a16:creationId xmlns:a16="http://schemas.microsoft.com/office/drawing/2014/main" id="{EE279146-F94B-87F7-800B-149BFAD8194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50441" y="2076450"/>
            <a:ext cx="7281592" cy="3714750"/>
          </a:xfrm>
        </p:spPr>
      </p:pic>
    </p:spTree>
    <p:extLst>
      <p:ext uri="{BB962C8B-B14F-4D97-AF65-F5344CB8AC3E}">
        <p14:creationId xmlns:p14="http://schemas.microsoft.com/office/powerpoint/2010/main" val="367175486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9C0B-F9E0-B835-C433-A227631CC3EA}"/>
              </a:ext>
            </a:extLst>
          </p:cNvPr>
          <p:cNvSpPr>
            <a:spLocks noGrp="1"/>
          </p:cNvSpPr>
          <p:nvPr>
            <p:ph type="title"/>
          </p:nvPr>
        </p:nvSpPr>
        <p:spPr/>
        <p:txBody>
          <a:bodyPr/>
          <a:lstStyle/>
          <a:p>
            <a:r>
              <a:rPr lang="en-US" dirty="0"/>
              <a:t>Full example</a:t>
            </a:r>
          </a:p>
        </p:txBody>
      </p:sp>
      <p:sp>
        <p:nvSpPr>
          <p:cNvPr id="3" name="Content Placeholder 2">
            <a:extLst>
              <a:ext uri="{FF2B5EF4-FFF2-40B4-BE49-F238E27FC236}">
                <a16:creationId xmlns:a16="http://schemas.microsoft.com/office/drawing/2014/main" id="{3CAFF2A4-84D3-E8D9-4072-DE8CADC7948F}"/>
              </a:ext>
            </a:extLst>
          </p:cNvPr>
          <p:cNvSpPr>
            <a:spLocks noGrp="1"/>
          </p:cNvSpPr>
          <p:nvPr>
            <p:ph idx="1"/>
          </p:nvPr>
        </p:nvSpPr>
        <p:spPr>
          <a:xfrm>
            <a:off x="913795" y="2076450"/>
            <a:ext cx="10353762" cy="4357401"/>
          </a:xfrm>
        </p:spPr>
        <p:txBody>
          <a:bodyPr>
            <a:normAutofit fontScale="92500" lnSpcReduction="20000"/>
          </a:bodyPr>
          <a:lstStyle/>
          <a:p>
            <a:r>
              <a:rPr lang="en-US" dirty="0"/>
              <a:t>X is binary and non-randomized treatment for smoking cessation (0,1)</a:t>
            </a:r>
          </a:p>
          <a:p>
            <a:endParaRPr lang="en-US" dirty="0"/>
          </a:p>
          <a:p>
            <a:r>
              <a:rPr lang="en-US" dirty="0"/>
              <a:t>M is craving for nicotine assessed through a self-report (0-10)</a:t>
            </a:r>
          </a:p>
          <a:p>
            <a:endParaRPr lang="en-US" dirty="0"/>
          </a:p>
          <a:p>
            <a:r>
              <a:rPr lang="en-US" dirty="0"/>
              <a:t>Y is binary and records whether patient stopped smoking or continued (1 = stopped, 0 = continued) “1” means positive outcome</a:t>
            </a:r>
          </a:p>
          <a:p>
            <a:endParaRPr lang="en-US" dirty="0"/>
          </a:p>
          <a:p>
            <a:r>
              <a:rPr lang="en-US" dirty="0"/>
              <a:t>C1 is (only) confounder – social support to stop smoking</a:t>
            </a:r>
          </a:p>
          <a:p>
            <a:endParaRPr lang="en-US" dirty="0"/>
          </a:p>
          <a:p>
            <a:r>
              <a:rPr lang="en-US" dirty="0"/>
              <a:t>G is a potential effect modifier but not confounder – SES indicator (0-6)</a:t>
            </a:r>
          </a:p>
        </p:txBody>
      </p:sp>
    </p:spTree>
    <p:extLst>
      <p:ext uri="{BB962C8B-B14F-4D97-AF65-F5344CB8AC3E}">
        <p14:creationId xmlns:p14="http://schemas.microsoft.com/office/powerpoint/2010/main" val="3127094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D6EB-45CA-4750-B11B-B0601994B523}"/>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A0E1167-822F-F3D5-4EA1-327F2F3D94E4}"/>
              </a:ext>
            </a:extLst>
          </p:cNvPr>
          <p:cNvSpPr>
            <a:spLocks noGrp="1"/>
          </p:cNvSpPr>
          <p:nvPr>
            <p:ph idx="1"/>
          </p:nvPr>
        </p:nvSpPr>
        <p:spPr/>
        <p:txBody>
          <a:bodyPr/>
          <a:lstStyle/>
          <a:p>
            <a:r>
              <a:rPr lang="en-US" dirty="0"/>
              <a:t>C1 is trivially the correct adjustment set in our example</a:t>
            </a:r>
          </a:p>
          <a:p>
            <a:endParaRPr lang="en-US" dirty="0"/>
          </a:p>
          <a:p>
            <a:r>
              <a:rPr lang="en-US" dirty="0"/>
              <a:t>C1 blocks all back-door paths between every set of our three variables and it is not a descendant of X</a:t>
            </a:r>
          </a:p>
        </p:txBody>
      </p:sp>
    </p:spTree>
    <p:extLst>
      <p:ext uri="{BB962C8B-B14F-4D97-AF65-F5344CB8AC3E}">
        <p14:creationId xmlns:p14="http://schemas.microsoft.com/office/powerpoint/2010/main" val="41674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7A29-79F2-CC25-83C6-F3ECD571D4FD}"/>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5AD6A83A-E9C4-907B-A3A5-4F602FCD86C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89336" y="-121187"/>
            <a:ext cx="9323719" cy="7022703"/>
          </a:xfrm>
        </p:spPr>
      </p:pic>
    </p:spTree>
    <p:extLst>
      <p:ext uri="{BB962C8B-B14F-4D97-AF65-F5344CB8AC3E}">
        <p14:creationId xmlns:p14="http://schemas.microsoft.com/office/powerpoint/2010/main" val="32652018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977790D3-83FC-0DDA-D853-018E54A708EC}"/>
              </a:ext>
            </a:extLst>
          </p:cNvPr>
          <p:cNvSpPr>
            <a:spLocks noGrp="1"/>
          </p:cNvSpPr>
          <p:nvPr>
            <p:ph idx="1"/>
          </p:nvPr>
        </p:nvSpPr>
        <p:spPr>
          <a:xfrm>
            <a:off x="913795" y="2076450"/>
            <a:ext cx="10353762" cy="4511637"/>
          </a:xfrm>
        </p:spPr>
        <p:txBody>
          <a:bodyPr>
            <a:normAutofit fontScale="92500"/>
          </a:bodyPr>
          <a:lstStyle/>
          <a:p>
            <a:r>
              <a:rPr lang="en-US" dirty="0">
                <a:effectLst/>
              </a:rPr>
              <a:t>Use of </a:t>
            </a:r>
            <a:r>
              <a:rPr lang="en-US" b="1" i="1" dirty="0">
                <a:effectLst/>
              </a:rPr>
              <a:t>mediation </a:t>
            </a:r>
            <a:r>
              <a:rPr lang="en-US" dirty="0">
                <a:effectLst/>
              </a:rPr>
              <a:t>package requires to define the X-M and X-M-Y model</a:t>
            </a:r>
          </a:p>
          <a:p>
            <a:endParaRPr lang="en-US" dirty="0">
              <a:effectLst/>
            </a:endParaRPr>
          </a:p>
          <a:p>
            <a:r>
              <a:rPr lang="en-US" dirty="0">
                <a:effectLst/>
              </a:rPr>
              <a:t>It also requires </a:t>
            </a:r>
            <a:r>
              <a:rPr lang="en-US" dirty="0" err="1">
                <a:effectLst/>
              </a:rPr>
              <a:t>probit</a:t>
            </a:r>
            <a:r>
              <a:rPr lang="en-US" dirty="0">
                <a:effectLst/>
              </a:rPr>
              <a:t> (instead of logit) link for binary responses for sensitivity analysis</a:t>
            </a:r>
          </a:p>
          <a:p>
            <a:endParaRPr lang="en-US" dirty="0">
              <a:effectLst/>
            </a:endParaRPr>
          </a:p>
          <a:p>
            <a:r>
              <a:rPr lang="en-US" dirty="0">
                <a:effectLst/>
              </a:rPr>
              <a:t>Once supplied with the mediation models, it computes all effects using either quasi-Bayesian or bootstrap</a:t>
            </a:r>
          </a:p>
          <a:p>
            <a:endParaRPr lang="en-US" dirty="0">
              <a:effectLst/>
            </a:endParaRPr>
          </a:p>
          <a:p>
            <a:r>
              <a:rPr lang="en-US" dirty="0">
                <a:effectLst/>
              </a:rPr>
              <a:t>It always simulates potential outcomes and aggregates effects from those </a:t>
            </a:r>
          </a:p>
        </p:txBody>
      </p:sp>
    </p:spTree>
    <p:extLst>
      <p:ext uri="{BB962C8B-B14F-4D97-AF65-F5344CB8AC3E}">
        <p14:creationId xmlns:p14="http://schemas.microsoft.com/office/powerpoint/2010/main" val="2945024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820A-ECBA-633B-BD99-049CADE30E29}"/>
              </a:ext>
            </a:extLst>
          </p:cNvPr>
          <p:cNvSpPr>
            <a:spLocks noGrp="1"/>
          </p:cNvSpPr>
          <p:nvPr>
            <p:ph type="title"/>
          </p:nvPr>
        </p:nvSpPr>
        <p:spPr/>
        <p:txBody>
          <a:bodyPr/>
          <a:lstStyle/>
          <a:p>
            <a:r>
              <a:rPr lang="en-US" dirty="0"/>
              <a:t>Estimation</a:t>
            </a:r>
          </a:p>
        </p:txBody>
      </p:sp>
      <p:pic>
        <p:nvPicPr>
          <p:cNvPr id="7" name="Content Placeholder 6" descr="Text&#10;&#10;Description automatically generated">
            <a:extLst>
              <a:ext uri="{FF2B5EF4-FFF2-40B4-BE49-F238E27FC236}">
                <a16:creationId xmlns:a16="http://schemas.microsoft.com/office/drawing/2014/main" id="{C9B543D8-F351-CA03-A356-E37C5743481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5551" y="1608462"/>
            <a:ext cx="11342610" cy="4792337"/>
          </a:xfrm>
        </p:spPr>
      </p:pic>
      <p:grpSp>
        <p:nvGrpSpPr>
          <p:cNvPr id="22" name="Group 21">
            <a:extLst>
              <a:ext uri="{FF2B5EF4-FFF2-40B4-BE49-F238E27FC236}">
                <a16:creationId xmlns:a16="http://schemas.microsoft.com/office/drawing/2014/main" id="{2BFA0212-CD47-F9B4-C152-538F5E71EEA6}"/>
              </a:ext>
            </a:extLst>
          </p:cNvPr>
          <p:cNvGrpSpPr/>
          <p:nvPr/>
        </p:nvGrpSpPr>
        <p:grpSpPr>
          <a:xfrm>
            <a:off x="3387513" y="780029"/>
            <a:ext cx="7232400" cy="3561480"/>
            <a:chOff x="3387513" y="780029"/>
            <a:chExt cx="7232400" cy="3561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11CDF5F-0EED-65E3-9973-E634B95F2AF8}"/>
                    </a:ext>
                  </a:extLst>
                </p14:cNvPr>
                <p14:cNvContentPartPr/>
                <p14:nvPr/>
              </p14:nvContentPartPr>
              <p14:xfrm>
                <a:off x="3387513" y="1763549"/>
                <a:ext cx="5195520" cy="1397160"/>
              </p14:xfrm>
            </p:contentPart>
          </mc:Choice>
          <mc:Fallback xmlns="">
            <p:pic>
              <p:nvPicPr>
                <p:cNvPr id="8" name="Ink 7">
                  <a:extLst>
                    <a:ext uri="{FF2B5EF4-FFF2-40B4-BE49-F238E27FC236}">
                      <a16:creationId xmlns:a16="http://schemas.microsoft.com/office/drawing/2014/main" id="{911CDF5F-0EED-65E3-9973-E634B95F2AF8}"/>
                    </a:ext>
                  </a:extLst>
                </p:cNvPr>
                <p:cNvPicPr/>
                <p:nvPr/>
              </p:nvPicPr>
              <p:blipFill>
                <a:blip r:embed="rId4"/>
                <a:stretch>
                  <a:fillRect/>
                </a:stretch>
              </p:blipFill>
              <p:spPr>
                <a:xfrm>
                  <a:off x="3378513" y="1754549"/>
                  <a:ext cx="5213160" cy="141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24EFDCB-BEEF-ABEE-F285-E175E7657E3F}"/>
                    </a:ext>
                  </a:extLst>
                </p14:cNvPr>
                <p14:cNvContentPartPr/>
                <p14:nvPr/>
              </p14:nvContentPartPr>
              <p14:xfrm>
                <a:off x="9003153" y="994229"/>
                <a:ext cx="79560" cy="647640"/>
              </p14:xfrm>
            </p:contentPart>
          </mc:Choice>
          <mc:Fallback xmlns="">
            <p:pic>
              <p:nvPicPr>
                <p:cNvPr id="9" name="Ink 8">
                  <a:extLst>
                    <a:ext uri="{FF2B5EF4-FFF2-40B4-BE49-F238E27FC236}">
                      <a16:creationId xmlns:a16="http://schemas.microsoft.com/office/drawing/2014/main" id="{324EFDCB-BEEF-ABEE-F285-E175E7657E3F}"/>
                    </a:ext>
                  </a:extLst>
                </p:cNvPr>
                <p:cNvPicPr/>
                <p:nvPr/>
              </p:nvPicPr>
              <p:blipFill>
                <a:blip r:embed="rId6"/>
                <a:stretch>
                  <a:fillRect/>
                </a:stretch>
              </p:blipFill>
              <p:spPr>
                <a:xfrm>
                  <a:off x="8994513" y="985589"/>
                  <a:ext cx="9720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FE4ABE5-F7D6-9F29-0A54-04C5F02074A5}"/>
                    </a:ext>
                  </a:extLst>
                </p14:cNvPr>
                <p14:cNvContentPartPr/>
                <p14:nvPr/>
              </p14:nvContentPartPr>
              <p14:xfrm>
                <a:off x="9320673" y="1305989"/>
                <a:ext cx="326520" cy="397080"/>
              </p14:xfrm>
            </p:contentPart>
          </mc:Choice>
          <mc:Fallback xmlns="">
            <p:pic>
              <p:nvPicPr>
                <p:cNvPr id="10" name="Ink 9">
                  <a:extLst>
                    <a:ext uri="{FF2B5EF4-FFF2-40B4-BE49-F238E27FC236}">
                      <a16:creationId xmlns:a16="http://schemas.microsoft.com/office/drawing/2014/main" id="{1FE4ABE5-F7D6-9F29-0A54-04C5F02074A5}"/>
                    </a:ext>
                  </a:extLst>
                </p:cNvPr>
                <p:cNvPicPr/>
                <p:nvPr/>
              </p:nvPicPr>
              <p:blipFill>
                <a:blip r:embed="rId8"/>
                <a:stretch>
                  <a:fillRect/>
                </a:stretch>
              </p:blipFill>
              <p:spPr>
                <a:xfrm>
                  <a:off x="9311673" y="1296989"/>
                  <a:ext cx="3441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ADFBD9-23CF-8429-1424-0A0B9FEE29C3}"/>
                    </a:ext>
                  </a:extLst>
                </p14:cNvPr>
                <p14:cNvContentPartPr/>
                <p14:nvPr/>
              </p14:nvContentPartPr>
              <p14:xfrm>
                <a:off x="9989913" y="780029"/>
                <a:ext cx="84240" cy="922320"/>
              </p14:xfrm>
            </p:contentPart>
          </mc:Choice>
          <mc:Fallback xmlns="">
            <p:pic>
              <p:nvPicPr>
                <p:cNvPr id="11" name="Ink 10">
                  <a:extLst>
                    <a:ext uri="{FF2B5EF4-FFF2-40B4-BE49-F238E27FC236}">
                      <a16:creationId xmlns:a16="http://schemas.microsoft.com/office/drawing/2014/main" id="{DDADFBD9-23CF-8429-1424-0A0B9FEE29C3}"/>
                    </a:ext>
                  </a:extLst>
                </p:cNvPr>
                <p:cNvPicPr/>
                <p:nvPr/>
              </p:nvPicPr>
              <p:blipFill>
                <a:blip r:embed="rId10"/>
                <a:stretch>
                  <a:fillRect/>
                </a:stretch>
              </p:blipFill>
              <p:spPr>
                <a:xfrm>
                  <a:off x="9981273" y="771389"/>
                  <a:ext cx="10188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E29229B-68E7-236A-96F9-962A1C971ABE}"/>
                    </a:ext>
                  </a:extLst>
                </p14:cNvPr>
                <p14:cNvContentPartPr/>
                <p14:nvPr/>
              </p14:nvContentPartPr>
              <p14:xfrm>
                <a:off x="9697233" y="1335509"/>
                <a:ext cx="585360" cy="31320"/>
              </p14:xfrm>
            </p:contentPart>
          </mc:Choice>
          <mc:Fallback xmlns="">
            <p:pic>
              <p:nvPicPr>
                <p:cNvPr id="12" name="Ink 11">
                  <a:extLst>
                    <a:ext uri="{FF2B5EF4-FFF2-40B4-BE49-F238E27FC236}">
                      <a16:creationId xmlns:a16="http://schemas.microsoft.com/office/drawing/2014/main" id="{1E29229B-68E7-236A-96F9-962A1C971ABE}"/>
                    </a:ext>
                  </a:extLst>
                </p:cNvPr>
                <p:cNvPicPr/>
                <p:nvPr/>
              </p:nvPicPr>
              <p:blipFill>
                <a:blip r:embed="rId12"/>
                <a:stretch>
                  <a:fillRect/>
                </a:stretch>
              </p:blipFill>
              <p:spPr>
                <a:xfrm>
                  <a:off x="9688233" y="1326509"/>
                  <a:ext cx="60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61A4201-1577-E133-F0D4-74091FA2755F}"/>
                    </a:ext>
                  </a:extLst>
                </p14:cNvPr>
                <p14:cNvContentPartPr/>
                <p14:nvPr/>
              </p14:nvContentPartPr>
              <p14:xfrm>
                <a:off x="8699313" y="2074949"/>
                <a:ext cx="514800" cy="653040"/>
              </p14:xfrm>
            </p:contentPart>
          </mc:Choice>
          <mc:Fallback xmlns="">
            <p:pic>
              <p:nvPicPr>
                <p:cNvPr id="13" name="Ink 12">
                  <a:extLst>
                    <a:ext uri="{FF2B5EF4-FFF2-40B4-BE49-F238E27FC236}">
                      <a16:creationId xmlns:a16="http://schemas.microsoft.com/office/drawing/2014/main" id="{E61A4201-1577-E133-F0D4-74091FA2755F}"/>
                    </a:ext>
                  </a:extLst>
                </p:cNvPr>
                <p:cNvPicPr/>
                <p:nvPr/>
              </p:nvPicPr>
              <p:blipFill>
                <a:blip r:embed="rId14"/>
                <a:stretch>
                  <a:fillRect/>
                </a:stretch>
              </p:blipFill>
              <p:spPr>
                <a:xfrm>
                  <a:off x="8690673" y="2066309"/>
                  <a:ext cx="53244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896EED0-EB89-4E60-307C-C409BAA745ED}"/>
                    </a:ext>
                  </a:extLst>
                </p14:cNvPr>
                <p14:cNvContentPartPr/>
                <p14:nvPr/>
              </p14:nvContentPartPr>
              <p14:xfrm>
                <a:off x="9281433" y="2298509"/>
                <a:ext cx="284040" cy="376920"/>
              </p14:xfrm>
            </p:contentPart>
          </mc:Choice>
          <mc:Fallback xmlns="">
            <p:pic>
              <p:nvPicPr>
                <p:cNvPr id="14" name="Ink 13">
                  <a:extLst>
                    <a:ext uri="{FF2B5EF4-FFF2-40B4-BE49-F238E27FC236}">
                      <a16:creationId xmlns:a16="http://schemas.microsoft.com/office/drawing/2014/main" id="{0896EED0-EB89-4E60-307C-C409BAA745ED}"/>
                    </a:ext>
                  </a:extLst>
                </p:cNvPr>
                <p:cNvPicPr/>
                <p:nvPr/>
              </p:nvPicPr>
              <p:blipFill>
                <a:blip r:embed="rId16"/>
                <a:stretch>
                  <a:fillRect/>
                </a:stretch>
              </p:blipFill>
              <p:spPr>
                <a:xfrm>
                  <a:off x="9272433" y="2289869"/>
                  <a:ext cx="3016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848EC9F-43EB-A903-F35D-B648CEFD465E}"/>
                    </a:ext>
                  </a:extLst>
                </p14:cNvPr>
                <p14:cNvContentPartPr/>
                <p14:nvPr/>
              </p14:nvContentPartPr>
              <p14:xfrm>
                <a:off x="9798393" y="2356829"/>
                <a:ext cx="324360" cy="398160"/>
              </p14:xfrm>
            </p:contentPart>
          </mc:Choice>
          <mc:Fallback xmlns="">
            <p:pic>
              <p:nvPicPr>
                <p:cNvPr id="15" name="Ink 14">
                  <a:extLst>
                    <a:ext uri="{FF2B5EF4-FFF2-40B4-BE49-F238E27FC236}">
                      <a16:creationId xmlns:a16="http://schemas.microsoft.com/office/drawing/2014/main" id="{3848EC9F-43EB-A903-F35D-B648CEFD465E}"/>
                    </a:ext>
                  </a:extLst>
                </p:cNvPr>
                <p:cNvPicPr/>
                <p:nvPr/>
              </p:nvPicPr>
              <p:blipFill>
                <a:blip r:embed="rId18"/>
                <a:stretch>
                  <a:fillRect/>
                </a:stretch>
              </p:blipFill>
              <p:spPr>
                <a:xfrm>
                  <a:off x="9789393" y="2348189"/>
                  <a:ext cx="342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0F37F5E7-5C45-EA6A-EBC8-85FEEB9B0CB8}"/>
                    </a:ext>
                  </a:extLst>
                </p14:cNvPr>
                <p14:cNvContentPartPr/>
                <p14:nvPr/>
              </p14:nvContentPartPr>
              <p14:xfrm>
                <a:off x="10274313" y="1797749"/>
                <a:ext cx="345600" cy="1097640"/>
              </p14:xfrm>
            </p:contentPart>
          </mc:Choice>
          <mc:Fallback xmlns="">
            <p:pic>
              <p:nvPicPr>
                <p:cNvPr id="16" name="Ink 15">
                  <a:extLst>
                    <a:ext uri="{FF2B5EF4-FFF2-40B4-BE49-F238E27FC236}">
                      <a16:creationId xmlns:a16="http://schemas.microsoft.com/office/drawing/2014/main" id="{0F37F5E7-5C45-EA6A-EBC8-85FEEB9B0CB8}"/>
                    </a:ext>
                  </a:extLst>
                </p:cNvPr>
                <p:cNvPicPr/>
                <p:nvPr/>
              </p:nvPicPr>
              <p:blipFill>
                <a:blip r:embed="rId20"/>
                <a:stretch>
                  <a:fillRect/>
                </a:stretch>
              </p:blipFill>
              <p:spPr>
                <a:xfrm>
                  <a:off x="10265673" y="1788749"/>
                  <a:ext cx="36324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354876E-2E9F-1DB7-E79F-3AA60A447CD4}"/>
                    </a:ext>
                  </a:extLst>
                </p14:cNvPr>
                <p14:cNvContentPartPr/>
                <p14:nvPr/>
              </p14:nvContentPartPr>
              <p14:xfrm>
                <a:off x="9999633" y="2449709"/>
                <a:ext cx="339840" cy="18360"/>
              </p14:xfrm>
            </p:contentPart>
          </mc:Choice>
          <mc:Fallback xmlns="">
            <p:pic>
              <p:nvPicPr>
                <p:cNvPr id="17" name="Ink 16">
                  <a:extLst>
                    <a:ext uri="{FF2B5EF4-FFF2-40B4-BE49-F238E27FC236}">
                      <a16:creationId xmlns:a16="http://schemas.microsoft.com/office/drawing/2014/main" id="{D354876E-2E9F-1DB7-E79F-3AA60A447CD4}"/>
                    </a:ext>
                  </a:extLst>
                </p:cNvPr>
                <p:cNvPicPr/>
                <p:nvPr/>
              </p:nvPicPr>
              <p:blipFill>
                <a:blip r:embed="rId22"/>
                <a:stretch>
                  <a:fillRect/>
                </a:stretch>
              </p:blipFill>
              <p:spPr>
                <a:xfrm>
                  <a:off x="9990993" y="2441069"/>
                  <a:ext cx="357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A7FF54B1-19F7-9815-7483-740205D3C094}"/>
                    </a:ext>
                  </a:extLst>
                </p14:cNvPr>
                <p14:cNvContentPartPr/>
                <p14:nvPr/>
              </p14:nvContentPartPr>
              <p14:xfrm>
                <a:off x="3406593" y="3029309"/>
                <a:ext cx="5530680" cy="1312200"/>
              </p14:xfrm>
            </p:contentPart>
          </mc:Choice>
          <mc:Fallback xmlns="">
            <p:pic>
              <p:nvPicPr>
                <p:cNvPr id="19" name="Ink 18">
                  <a:extLst>
                    <a:ext uri="{FF2B5EF4-FFF2-40B4-BE49-F238E27FC236}">
                      <a16:creationId xmlns:a16="http://schemas.microsoft.com/office/drawing/2014/main" id="{A7FF54B1-19F7-9815-7483-740205D3C094}"/>
                    </a:ext>
                  </a:extLst>
                </p:cNvPr>
                <p:cNvPicPr/>
                <p:nvPr/>
              </p:nvPicPr>
              <p:blipFill>
                <a:blip r:embed="rId24"/>
                <a:stretch>
                  <a:fillRect/>
                </a:stretch>
              </p:blipFill>
              <p:spPr>
                <a:xfrm>
                  <a:off x="3397953" y="3020309"/>
                  <a:ext cx="5548320" cy="132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9E630CF9-4615-71A2-00ED-1697355196C3}"/>
                    </a:ext>
                  </a:extLst>
                </p14:cNvPr>
                <p14:cNvContentPartPr/>
                <p14:nvPr/>
              </p14:nvContentPartPr>
              <p14:xfrm>
                <a:off x="3826353" y="2685149"/>
                <a:ext cx="4597560" cy="828360"/>
              </p14:xfrm>
            </p:contentPart>
          </mc:Choice>
          <mc:Fallback xmlns="">
            <p:pic>
              <p:nvPicPr>
                <p:cNvPr id="21" name="Ink 20">
                  <a:extLst>
                    <a:ext uri="{FF2B5EF4-FFF2-40B4-BE49-F238E27FC236}">
                      <a16:creationId xmlns:a16="http://schemas.microsoft.com/office/drawing/2014/main" id="{9E630CF9-4615-71A2-00ED-1697355196C3}"/>
                    </a:ext>
                  </a:extLst>
                </p:cNvPr>
                <p:cNvPicPr/>
                <p:nvPr/>
              </p:nvPicPr>
              <p:blipFill>
                <a:blip r:embed="rId26"/>
                <a:stretch>
                  <a:fillRect/>
                </a:stretch>
              </p:blipFill>
              <p:spPr>
                <a:xfrm>
                  <a:off x="3817713" y="2676509"/>
                  <a:ext cx="4615200" cy="846000"/>
                </a:xfrm>
                <a:prstGeom prst="rect">
                  <a:avLst/>
                </a:prstGeom>
              </p:spPr>
            </p:pic>
          </mc:Fallback>
        </mc:AlternateContent>
      </p:grpSp>
      <p:grpSp>
        <p:nvGrpSpPr>
          <p:cNvPr id="29" name="Group 28">
            <a:extLst>
              <a:ext uri="{FF2B5EF4-FFF2-40B4-BE49-F238E27FC236}">
                <a16:creationId xmlns:a16="http://schemas.microsoft.com/office/drawing/2014/main" id="{AD2D59D9-4E49-B211-7ABE-DC7162940AC4}"/>
              </a:ext>
            </a:extLst>
          </p:cNvPr>
          <p:cNvGrpSpPr/>
          <p:nvPr/>
        </p:nvGrpSpPr>
        <p:grpSpPr>
          <a:xfrm>
            <a:off x="99273" y="4143149"/>
            <a:ext cx="1912680" cy="853200"/>
            <a:chOff x="99273" y="4143149"/>
            <a:chExt cx="1912680" cy="853200"/>
          </a:xfrm>
        </p:grpSpPr>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3C8B144-4C1C-A5F4-5B50-8C037745E0D2}"/>
                    </a:ext>
                  </a:extLst>
                </p14:cNvPr>
                <p14:cNvContentPartPr/>
                <p14:nvPr/>
              </p14:nvContentPartPr>
              <p14:xfrm>
                <a:off x="762753" y="4143149"/>
                <a:ext cx="1249200" cy="571680"/>
              </p14:xfrm>
            </p:contentPart>
          </mc:Choice>
          <mc:Fallback xmlns="">
            <p:pic>
              <p:nvPicPr>
                <p:cNvPr id="23" name="Ink 22">
                  <a:extLst>
                    <a:ext uri="{FF2B5EF4-FFF2-40B4-BE49-F238E27FC236}">
                      <a16:creationId xmlns:a16="http://schemas.microsoft.com/office/drawing/2014/main" id="{D3C8B144-4C1C-A5F4-5B50-8C037745E0D2}"/>
                    </a:ext>
                  </a:extLst>
                </p:cNvPr>
                <p:cNvPicPr/>
                <p:nvPr/>
              </p:nvPicPr>
              <p:blipFill>
                <a:blip r:embed="rId28"/>
                <a:stretch>
                  <a:fillRect/>
                </a:stretch>
              </p:blipFill>
              <p:spPr>
                <a:xfrm>
                  <a:off x="754113" y="4134509"/>
                  <a:ext cx="12668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BC47D9A1-F3A9-CBA1-6F96-A1459B9F6BDF}"/>
                    </a:ext>
                  </a:extLst>
                </p14:cNvPr>
                <p14:cNvContentPartPr/>
                <p14:nvPr/>
              </p14:nvContentPartPr>
              <p14:xfrm>
                <a:off x="99273" y="4143149"/>
                <a:ext cx="379800" cy="853200"/>
              </p14:xfrm>
            </p:contentPart>
          </mc:Choice>
          <mc:Fallback xmlns="">
            <p:pic>
              <p:nvPicPr>
                <p:cNvPr id="24" name="Ink 23">
                  <a:extLst>
                    <a:ext uri="{FF2B5EF4-FFF2-40B4-BE49-F238E27FC236}">
                      <a16:creationId xmlns:a16="http://schemas.microsoft.com/office/drawing/2014/main" id="{BC47D9A1-F3A9-CBA1-6F96-A1459B9F6BDF}"/>
                    </a:ext>
                  </a:extLst>
                </p:cNvPr>
                <p:cNvPicPr/>
                <p:nvPr/>
              </p:nvPicPr>
              <p:blipFill>
                <a:blip r:embed="rId30"/>
                <a:stretch>
                  <a:fillRect/>
                </a:stretch>
              </p:blipFill>
              <p:spPr>
                <a:xfrm>
                  <a:off x="90633" y="4134509"/>
                  <a:ext cx="39744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30CFAB-7BC0-78DB-19F9-49329BEE007A}"/>
                    </a:ext>
                  </a:extLst>
                </p14:cNvPr>
                <p14:cNvContentPartPr/>
                <p14:nvPr/>
              </p14:nvContentPartPr>
              <p14:xfrm>
                <a:off x="468993" y="4473989"/>
                <a:ext cx="36720" cy="324000"/>
              </p14:xfrm>
            </p:contentPart>
          </mc:Choice>
          <mc:Fallback xmlns="">
            <p:pic>
              <p:nvPicPr>
                <p:cNvPr id="25" name="Ink 24">
                  <a:extLst>
                    <a:ext uri="{FF2B5EF4-FFF2-40B4-BE49-F238E27FC236}">
                      <a16:creationId xmlns:a16="http://schemas.microsoft.com/office/drawing/2014/main" id="{AD30CFAB-7BC0-78DB-19F9-49329BEE007A}"/>
                    </a:ext>
                  </a:extLst>
                </p:cNvPr>
                <p:cNvPicPr/>
                <p:nvPr/>
              </p:nvPicPr>
              <p:blipFill>
                <a:blip r:embed="rId32"/>
                <a:stretch>
                  <a:fillRect/>
                </a:stretch>
              </p:blipFill>
              <p:spPr>
                <a:xfrm>
                  <a:off x="460353" y="4465349"/>
                  <a:ext cx="54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096E846A-7F8F-3C52-7181-12E843220ADE}"/>
                    </a:ext>
                  </a:extLst>
                </p14:cNvPr>
                <p14:cNvContentPartPr/>
                <p14:nvPr/>
              </p14:nvContentPartPr>
              <p14:xfrm>
                <a:off x="475833" y="4357349"/>
                <a:ext cx="27360" cy="50760"/>
              </p14:xfrm>
            </p:contentPart>
          </mc:Choice>
          <mc:Fallback xmlns="">
            <p:pic>
              <p:nvPicPr>
                <p:cNvPr id="26" name="Ink 25">
                  <a:extLst>
                    <a:ext uri="{FF2B5EF4-FFF2-40B4-BE49-F238E27FC236}">
                      <a16:creationId xmlns:a16="http://schemas.microsoft.com/office/drawing/2014/main" id="{096E846A-7F8F-3C52-7181-12E843220ADE}"/>
                    </a:ext>
                  </a:extLst>
                </p:cNvPr>
                <p:cNvPicPr/>
                <p:nvPr/>
              </p:nvPicPr>
              <p:blipFill>
                <a:blip r:embed="rId34"/>
                <a:stretch>
                  <a:fillRect/>
                </a:stretch>
              </p:blipFill>
              <p:spPr>
                <a:xfrm>
                  <a:off x="467193" y="4348709"/>
                  <a:ext cx="45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CD2A63E0-7103-2D1E-02F1-95884E94311A}"/>
                    </a:ext>
                  </a:extLst>
                </p14:cNvPr>
                <p14:cNvContentPartPr/>
                <p14:nvPr/>
              </p14:nvContentPartPr>
              <p14:xfrm>
                <a:off x="629913" y="4342589"/>
                <a:ext cx="600480" cy="546120"/>
              </p14:xfrm>
            </p:contentPart>
          </mc:Choice>
          <mc:Fallback xmlns="">
            <p:pic>
              <p:nvPicPr>
                <p:cNvPr id="28" name="Ink 27">
                  <a:extLst>
                    <a:ext uri="{FF2B5EF4-FFF2-40B4-BE49-F238E27FC236}">
                      <a16:creationId xmlns:a16="http://schemas.microsoft.com/office/drawing/2014/main" id="{CD2A63E0-7103-2D1E-02F1-95884E94311A}"/>
                    </a:ext>
                  </a:extLst>
                </p:cNvPr>
                <p:cNvPicPr/>
                <p:nvPr/>
              </p:nvPicPr>
              <p:blipFill>
                <a:blip r:embed="rId36"/>
                <a:stretch>
                  <a:fillRect/>
                </a:stretch>
              </p:blipFill>
              <p:spPr>
                <a:xfrm>
                  <a:off x="620913" y="4333949"/>
                  <a:ext cx="618120" cy="563760"/>
                </a:xfrm>
                <a:prstGeom prst="rect">
                  <a:avLst/>
                </a:prstGeom>
              </p:spPr>
            </p:pic>
          </mc:Fallback>
        </mc:AlternateContent>
      </p:grpSp>
      <p:grpSp>
        <p:nvGrpSpPr>
          <p:cNvPr id="37" name="Group 36">
            <a:extLst>
              <a:ext uri="{FF2B5EF4-FFF2-40B4-BE49-F238E27FC236}">
                <a16:creationId xmlns:a16="http://schemas.microsoft.com/office/drawing/2014/main" id="{228B80D2-7B64-80DA-DF78-28D7225902C1}"/>
              </a:ext>
            </a:extLst>
          </p:cNvPr>
          <p:cNvGrpSpPr/>
          <p:nvPr/>
        </p:nvGrpSpPr>
        <p:grpSpPr>
          <a:xfrm>
            <a:off x="2323353" y="4674149"/>
            <a:ext cx="8407440" cy="1644840"/>
            <a:chOff x="2323353" y="4674149"/>
            <a:chExt cx="8407440" cy="164484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9B5C90EA-14B6-A881-9653-A3080698D934}"/>
                    </a:ext>
                  </a:extLst>
                </p14:cNvPr>
                <p14:cNvContentPartPr/>
                <p14:nvPr/>
              </p14:nvContentPartPr>
              <p14:xfrm>
                <a:off x="2323353" y="4674149"/>
                <a:ext cx="3300840" cy="369360"/>
              </p14:xfrm>
            </p:contentPart>
          </mc:Choice>
          <mc:Fallback xmlns="">
            <p:pic>
              <p:nvPicPr>
                <p:cNvPr id="30" name="Ink 29">
                  <a:extLst>
                    <a:ext uri="{FF2B5EF4-FFF2-40B4-BE49-F238E27FC236}">
                      <a16:creationId xmlns:a16="http://schemas.microsoft.com/office/drawing/2014/main" id="{9B5C90EA-14B6-A881-9653-A3080698D934}"/>
                    </a:ext>
                  </a:extLst>
                </p:cNvPr>
                <p:cNvPicPr/>
                <p:nvPr/>
              </p:nvPicPr>
              <p:blipFill>
                <a:blip r:embed="rId38"/>
                <a:stretch>
                  <a:fillRect/>
                </a:stretch>
              </p:blipFill>
              <p:spPr>
                <a:xfrm>
                  <a:off x="2314713" y="4665509"/>
                  <a:ext cx="3318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6ADFFAFF-7F4C-2A03-A9A8-B1AB5697B5C2}"/>
                    </a:ext>
                  </a:extLst>
                </p14:cNvPr>
                <p14:cNvContentPartPr/>
                <p14:nvPr/>
              </p14:nvContentPartPr>
              <p14:xfrm>
                <a:off x="4431513" y="5184629"/>
                <a:ext cx="2117160" cy="741240"/>
              </p14:xfrm>
            </p:contentPart>
          </mc:Choice>
          <mc:Fallback xmlns="">
            <p:pic>
              <p:nvPicPr>
                <p:cNvPr id="31" name="Ink 30">
                  <a:extLst>
                    <a:ext uri="{FF2B5EF4-FFF2-40B4-BE49-F238E27FC236}">
                      <a16:creationId xmlns:a16="http://schemas.microsoft.com/office/drawing/2014/main" id="{6ADFFAFF-7F4C-2A03-A9A8-B1AB5697B5C2}"/>
                    </a:ext>
                  </a:extLst>
                </p:cNvPr>
                <p:cNvPicPr/>
                <p:nvPr/>
              </p:nvPicPr>
              <p:blipFill>
                <a:blip r:embed="rId40"/>
                <a:stretch>
                  <a:fillRect/>
                </a:stretch>
              </p:blipFill>
              <p:spPr>
                <a:xfrm>
                  <a:off x="4422873" y="5175629"/>
                  <a:ext cx="213480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DEA1A0F-EC62-BCB4-705A-B209270E6EC3}"/>
                    </a:ext>
                  </a:extLst>
                </p14:cNvPr>
                <p14:cNvContentPartPr/>
                <p14:nvPr/>
              </p14:nvContentPartPr>
              <p14:xfrm>
                <a:off x="6944673" y="5252669"/>
                <a:ext cx="322200" cy="878400"/>
              </p14:xfrm>
            </p:contentPart>
          </mc:Choice>
          <mc:Fallback xmlns="">
            <p:pic>
              <p:nvPicPr>
                <p:cNvPr id="32" name="Ink 31">
                  <a:extLst>
                    <a:ext uri="{FF2B5EF4-FFF2-40B4-BE49-F238E27FC236}">
                      <a16:creationId xmlns:a16="http://schemas.microsoft.com/office/drawing/2014/main" id="{5DEA1A0F-EC62-BCB4-705A-B209270E6EC3}"/>
                    </a:ext>
                  </a:extLst>
                </p:cNvPr>
                <p:cNvPicPr/>
                <p:nvPr/>
              </p:nvPicPr>
              <p:blipFill>
                <a:blip r:embed="rId42"/>
                <a:stretch>
                  <a:fillRect/>
                </a:stretch>
              </p:blipFill>
              <p:spPr>
                <a:xfrm>
                  <a:off x="6936033" y="5243669"/>
                  <a:ext cx="33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34043CB3-3190-F324-E37C-B94D0ABA1FF4}"/>
                    </a:ext>
                  </a:extLst>
                </p14:cNvPr>
                <p14:cNvContentPartPr/>
                <p14:nvPr/>
              </p14:nvContentPartPr>
              <p14:xfrm>
                <a:off x="6903273" y="5271749"/>
                <a:ext cx="588600" cy="747720"/>
              </p14:xfrm>
            </p:contentPart>
          </mc:Choice>
          <mc:Fallback xmlns="">
            <p:pic>
              <p:nvPicPr>
                <p:cNvPr id="33" name="Ink 32">
                  <a:extLst>
                    <a:ext uri="{FF2B5EF4-FFF2-40B4-BE49-F238E27FC236}">
                      <a16:creationId xmlns:a16="http://schemas.microsoft.com/office/drawing/2014/main" id="{34043CB3-3190-F324-E37C-B94D0ABA1FF4}"/>
                    </a:ext>
                  </a:extLst>
                </p:cNvPr>
                <p:cNvPicPr/>
                <p:nvPr/>
              </p:nvPicPr>
              <p:blipFill>
                <a:blip r:embed="rId44"/>
                <a:stretch>
                  <a:fillRect/>
                </a:stretch>
              </p:blipFill>
              <p:spPr>
                <a:xfrm>
                  <a:off x="6894633" y="5263109"/>
                  <a:ext cx="606240" cy="765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E34E11A-47C1-49A1-4FE2-D76BDB5CE785}"/>
                    </a:ext>
                  </a:extLst>
                </p14:cNvPr>
                <p14:cNvContentPartPr/>
                <p14:nvPr/>
              </p14:nvContentPartPr>
              <p14:xfrm>
                <a:off x="8160033" y="5427629"/>
                <a:ext cx="293400" cy="587160"/>
              </p14:xfrm>
            </p:contentPart>
          </mc:Choice>
          <mc:Fallback xmlns="">
            <p:pic>
              <p:nvPicPr>
                <p:cNvPr id="34" name="Ink 33">
                  <a:extLst>
                    <a:ext uri="{FF2B5EF4-FFF2-40B4-BE49-F238E27FC236}">
                      <a16:creationId xmlns:a16="http://schemas.microsoft.com/office/drawing/2014/main" id="{4E34E11A-47C1-49A1-4FE2-D76BDB5CE785}"/>
                    </a:ext>
                  </a:extLst>
                </p:cNvPr>
                <p:cNvPicPr/>
                <p:nvPr/>
              </p:nvPicPr>
              <p:blipFill>
                <a:blip r:embed="rId46"/>
                <a:stretch>
                  <a:fillRect/>
                </a:stretch>
              </p:blipFill>
              <p:spPr>
                <a:xfrm>
                  <a:off x="8151393" y="5418629"/>
                  <a:ext cx="31104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39B4C192-4975-882A-1D21-220AF949E739}"/>
                    </a:ext>
                  </a:extLst>
                </p14:cNvPr>
                <p14:cNvContentPartPr/>
                <p14:nvPr/>
              </p14:nvContentPartPr>
              <p14:xfrm>
                <a:off x="8592033" y="4957109"/>
                <a:ext cx="2138760" cy="1361880"/>
              </p14:xfrm>
            </p:contentPart>
          </mc:Choice>
          <mc:Fallback xmlns="">
            <p:pic>
              <p:nvPicPr>
                <p:cNvPr id="35" name="Ink 34">
                  <a:extLst>
                    <a:ext uri="{FF2B5EF4-FFF2-40B4-BE49-F238E27FC236}">
                      <a16:creationId xmlns:a16="http://schemas.microsoft.com/office/drawing/2014/main" id="{39B4C192-4975-882A-1D21-220AF949E739}"/>
                    </a:ext>
                  </a:extLst>
                </p:cNvPr>
                <p:cNvPicPr/>
                <p:nvPr/>
              </p:nvPicPr>
              <p:blipFill>
                <a:blip r:embed="rId48"/>
                <a:stretch>
                  <a:fillRect/>
                </a:stretch>
              </p:blipFill>
              <p:spPr>
                <a:xfrm>
                  <a:off x="8583033" y="4948469"/>
                  <a:ext cx="2156400" cy="1379520"/>
                </a:xfrm>
                <a:prstGeom prst="rect">
                  <a:avLst/>
                </a:prstGeom>
              </p:spPr>
            </p:pic>
          </mc:Fallback>
        </mc:AlternateContent>
      </p:grpSp>
    </p:spTree>
    <p:extLst>
      <p:ext uri="{BB962C8B-B14F-4D97-AF65-F5344CB8AC3E}">
        <p14:creationId xmlns:p14="http://schemas.microsoft.com/office/powerpoint/2010/main" val="41590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2000" fill="hold"/>
                                        <p:tgtEl>
                                          <p:spTgt spid="3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3040-E7F2-4246-0735-20B3E4612AE9}"/>
              </a:ext>
            </a:extLst>
          </p:cNvPr>
          <p:cNvSpPr>
            <a:spLocks noGrp="1"/>
          </p:cNvSpPr>
          <p:nvPr>
            <p:ph type="title"/>
          </p:nvPr>
        </p:nvSpPr>
        <p:spPr/>
        <p:txBody>
          <a:bodyPr/>
          <a:lstStyle/>
          <a:p>
            <a:r>
              <a:rPr lang="en-US" dirty="0"/>
              <a:t>Estimation</a:t>
            </a:r>
          </a:p>
        </p:txBody>
      </p:sp>
      <p:pic>
        <p:nvPicPr>
          <p:cNvPr id="5" name="Content Placeholder 4" descr="Graphical user interface, text&#10;&#10;Description automatically generated">
            <a:extLst>
              <a:ext uri="{FF2B5EF4-FFF2-40B4-BE49-F238E27FC236}">
                <a16:creationId xmlns:a16="http://schemas.microsoft.com/office/drawing/2014/main" id="{61B90FDB-CB24-7F10-145F-392789F39CC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53238" y="1193322"/>
            <a:ext cx="9485523" cy="5580821"/>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0247D7-231B-DE53-A2A4-055AB1E59D9F}"/>
                  </a:ext>
                </a:extLst>
              </p14:cNvPr>
              <p14:cNvContentPartPr/>
              <p14:nvPr/>
            </p14:nvContentPartPr>
            <p14:xfrm>
              <a:off x="4920033" y="1396709"/>
              <a:ext cx="3012120" cy="1671120"/>
            </p14:xfrm>
          </p:contentPart>
        </mc:Choice>
        <mc:Fallback xmlns="">
          <p:pic>
            <p:nvPicPr>
              <p:cNvPr id="6" name="Ink 5">
                <a:extLst>
                  <a:ext uri="{FF2B5EF4-FFF2-40B4-BE49-F238E27FC236}">
                    <a16:creationId xmlns:a16="http://schemas.microsoft.com/office/drawing/2014/main" id="{480247D7-231B-DE53-A2A4-055AB1E59D9F}"/>
                  </a:ext>
                </a:extLst>
              </p:cNvPr>
              <p:cNvPicPr/>
              <p:nvPr/>
            </p:nvPicPr>
            <p:blipFill>
              <a:blip r:embed="rId4"/>
              <a:stretch>
                <a:fillRect/>
              </a:stretch>
            </p:blipFill>
            <p:spPr>
              <a:xfrm>
                <a:off x="4911033" y="1388069"/>
                <a:ext cx="3029760" cy="1688760"/>
              </a:xfrm>
              <a:prstGeom prst="rect">
                <a:avLst/>
              </a:prstGeom>
            </p:spPr>
          </p:pic>
        </mc:Fallback>
      </mc:AlternateContent>
      <p:grpSp>
        <p:nvGrpSpPr>
          <p:cNvPr id="17" name="Group 16">
            <a:extLst>
              <a:ext uri="{FF2B5EF4-FFF2-40B4-BE49-F238E27FC236}">
                <a16:creationId xmlns:a16="http://schemas.microsoft.com/office/drawing/2014/main" id="{F52FC5FF-CCBF-6639-D458-9D9E7B54F1F6}"/>
              </a:ext>
            </a:extLst>
          </p:cNvPr>
          <p:cNvGrpSpPr/>
          <p:nvPr/>
        </p:nvGrpSpPr>
        <p:grpSpPr>
          <a:xfrm>
            <a:off x="9512553" y="286469"/>
            <a:ext cx="2485440" cy="1562400"/>
            <a:chOff x="9512553" y="286469"/>
            <a:chExt cx="2485440" cy="15624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19A4517-4047-BA8E-C5FB-BA2D2254D40F}"/>
                    </a:ext>
                  </a:extLst>
                </p14:cNvPr>
                <p14:cNvContentPartPr/>
                <p14:nvPr/>
              </p14:nvContentPartPr>
              <p14:xfrm>
                <a:off x="9512553" y="286469"/>
                <a:ext cx="797400" cy="859320"/>
              </p14:xfrm>
            </p:contentPart>
          </mc:Choice>
          <mc:Fallback xmlns="">
            <p:pic>
              <p:nvPicPr>
                <p:cNvPr id="14" name="Ink 13">
                  <a:extLst>
                    <a:ext uri="{FF2B5EF4-FFF2-40B4-BE49-F238E27FC236}">
                      <a16:creationId xmlns:a16="http://schemas.microsoft.com/office/drawing/2014/main" id="{819A4517-4047-BA8E-C5FB-BA2D2254D40F}"/>
                    </a:ext>
                  </a:extLst>
                </p:cNvPr>
                <p:cNvPicPr/>
                <p:nvPr/>
              </p:nvPicPr>
              <p:blipFill>
                <a:blip r:embed="rId6"/>
                <a:stretch>
                  <a:fillRect/>
                </a:stretch>
              </p:blipFill>
              <p:spPr>
                <a:xfrm>
                  <a:off x="9503553" y="277829"/>
                  <a:ext cx="8150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E3588EA-449A-C837-1C0E-0F16760807C8}"/>
                    </a:ext>
                  </a:extLst>
                </p14:cNvPr>
                <p14:cNvContentPartPr/>
                <p14:nvPr/>
              </p14:nvContentPartPr>
              <p14:xfrm>
                <a:off x="10491753" y="749069"/>
                <a:ext cx="728640" cy="309600"/>
              </p14:xfrm>
            </p:contentPart>
          </mc:Choice>
          <mc:Fallback xmlns="">
            <p:pic>
              <p:nvPicPr>
                <p:cNvPr id="15" name="Ink 14">
                  <a:extLst>
                    <a:ext uri="{FF2B5EF4-FFF2-40B4-BE49-F238E27FC236}">
                      <a16:creationId xmlns:a16="http://schemas.microsoft.com/office/drawing/2014/main" id="{BE3588EA-449A-C837-1C0E-0F16760807C8}"/>
                    </a:ext>
                  </a:extLst>
                </p:cNvPr>
                <p:cNvPicPr/>
                <p:nvPr/>
              </p:nvPicPr>
              <p:blipFill>
                <a:blip r:embed="rId8"/>
                <a:stretch>
                  <a:fillRect/>
                </a:stretch>
              </p:blipFill>
              <p:spPr>
                <a:xfrm>
                  <a:off x="10483113" y="740069"/>
                  <a:ext cx="746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83D6B05-F508-6B4E-D3C2-D56E0CE52661}"/>
                    </a:ext>
                  </a:extLst>
                </p14:cNvPr>
                <p14:cNvContentPartPr/>
                <p14:nvPr/>
              </p14:nvContentPartPr>
              <p14:xfrm>
                <a:off x="11089713" y="742229"/>
                <a:ext cx="908280" cy="1106640"/>
              </p14:xfrm>
            </p:contentPart>
          </mc:Choice>
          <mc:Fallback xmlns="">
            <p:pic>
              <p:nvPicPr>
                <p:cNvPr id="16" name="Ink 15">
                  <a:extLst>
                    <a:ext uri="{FF2B5EF4-FFF2-40B4-BE49-F238E27FC236}">
                      <a16:creationId xmlns:a16="http://schemas.microsoft.com/office/drawing/2014/main" id="{A83D6B05-F508-6B4E-D3C2-D56E0CE52661}"/>
                    </a:ext>
                  </a:extLst>
                </p:cNvPr>
                <p:cNvPicPr/>
                <p:nvPr/>
              </p:nvPicPr>
              <p:blipFill>
                <a:blip r:embed="rId10"/>
                <a:stretch>
                  <a:fillRect/>
                </a:stretch>
              </p:blipFill>
              <p:spPr>
                <a:xfrm>
                  <a:off x="11081073" y="733229"/>
                  <a:ext cx="925920" cy="1124280"/>
                </a:xfrm>
                <a:prstGeom prst="rect">
                  <a:avLst/>
                </a:prstGeom>
              </p:spPr>
            </p:pic>
          </mc:Fallback>
        </mc:AlternateContent>
      </p:grpSp>
      <p:grpSp>
        <p:nvGrpSpPr>
          <p:cNvPr id="24" name="Group 23">
            <a:extLst>
              <a:ext uri="{FF2B5EF4-FFF2-40B4-BE49-F238E27FC236}">
                <a16:creationId xmlns:a16="http://schemas.microsoft.com/office/drawing/2014/main" id="{C5972C04-0834-969E-0674-7C9DB47B8A10}"/>
              </a:ext>
            </a:extLst>
          </p:cNvPr>
          <p:cNvGrpSpPr/>
          <p:nvPr/>
        </p:nvGrpSpPr>
        <p:grpSpPr>
          <a:xfrm>
            <a:off x="7774113" y="3252509"/>
            <a:ext cx="3680280" cy="1514160"/>
            <a:chOff x="7774113" y="3252509"/>
            <a:chExt cx="3680280" cy="151416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A69C917-F596-CF7B-6C51-1A66523C7201}"/>
                    </a:ext>
                  </a:extLst>
                </p14:cNvPr>
                <p14:cNvContentPartPr/>
                <p14:nvPr/>
              </p14:nvContentPartPr>
              <p14:xfrm>
                <a:off x="7774113" y="3810149"/>
                <a:ext cx="2148840" cy="489240"/>
              </p14:xfrm>
            </p:contentPart>
          </mc:Choice>
          <mc:Fallback xmlns="">
            <p:pic>
              <p:nvPicPr>
                <p:cNvPr id="19" name="Ink 18">
                  <a:extLst>
                    <a:ext uri="{FF2B5EF4-FFF2-40B4-BE49-F238E27FC236}">
                      <a16:creationId xmlns:a16="http://schemas.microsoft.com/office/drawing/2014/main" id="{EA69C917-F596-CF7B-6C51-1A66523C7201}"/>
                    </a:ext>
                  </a:extLst>
                </p:cNvPr>
                <p:cNvPicPr/>
                <p:nvPr/>
              </p:nvPicPr>
              <p:blipFill>
                <a:blip r:embed="rId12"/>
                <a:stretch>
                  <a:fillRect/>
                </a:stretch>
              </p:blipFill>
              <p:spPr>
                <a:xfrm>
                  <a:off x="7765473" y="3801509"/>
                  <a:ext cx="21664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1C11D4D-BDC8-FB50-D023-442549ED878F}"/>
                    </a:ext>
                  </a:extLst>
                </p14:cNvPr>
                <p14:cNvContentPartPr/>
                <p14:nvPr/>
              </p14:nvContentPartPr>
              <p14:xfrm>
                <a:off x="10024113" y="3495509"/>
                <a:ext cx="640080" cy="638640"/>
              </p14:xfrm>
            </p:contentPart>
          </mc:Choice>
          <mc:Fallback xmlns="">
            <p:pic>
              <p:nvPicPr>
                <p:cNvPr id="20" name="Ink 19">
                  <a:extLst>
                    <a:ext uri="{FF2B5EF4-FFF2-40B4-BE49-F238E27FC236}">
                      <a16:creationId xmlns:a16="http://schemas.microsoft.com/office/drawing/2014/main" id="{21C11D4D-BDC8-FB50-D023-442549ED878F}"/>
                    </a:ext>
                  </a:extLst>
                </p:cNvPr>
                <p:cNvPicPr/>
                <p:nvPr/>
              </p:nvPicPr>
              <p:blipFill>
                <a:blip r:embed="rId14"/>
                <a:stretch>
                  <a:fillRect/>
                </a:stretch>
              </p:blipFill>
              <p:spPr>
                <a:xfrm>
                  <a:off x="10015473" y="3486869"/>
                  <a:ext cx="6577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1A4F8C09-CC7E-E4B2-5BD5-6E5F24B20DB9}"/>
                    </a:ext>
                  </a:extLst>
                </p14:cNvPr>
                <p14:cNvContentPartPr/>
                <p14:nvPr/>
              </p14:nvContentPartPr>
              <p14:xfrm>
                <a:off x="10881633" y="3491189"/>
                <a:ext cx="65160" cy="445680"/>
              </p14:xfrm>
            </p:contentPart>
          </mc:Choice>
          <mc:Fallback xmlns="">
            <p:pic>
              <p:nvPicPr>
                <p:cNvPr id="21" name="Ink 20">
                  <a:extLst>
                    <a:ext uri="{FF2B5EF4-FFF2-40B4-BE49-F238E27FC236}">
                      <a16:creationId xmlns:a16="http://schemas.microsoft.com/office/drawing/2014/main" id="{1A4F8C09-CC7E-E4B2-5BD5-6E5F24B20DB9}"/>
                    </a:ext>
                  </a:extLst>
                </p:cNvPr>
                <p:cNvPicPr/>
                <p:nvPr/>
              </p:nvPicPr>
              <p:blipFill>
                <a:blip r:embed="rId16"/>
                <a:stretch>
                  <a:fillRect/>
                </a:stretch>
              </p:blipFill>
              <p:spPr>
                <a:xfrm>
                  <a:off x="10872993" y="3482189"/>
                  <a:ext cx="8280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033EB7C2-3095-7E7B-4970-A5A9205A55D7}"/>
                    </a:ext>
                  </a:extLst>
                </p14:cNvPr>
                <p14:cNvContentPartPr/>
                <p14:nvPr/>
              </p14:nvContentPartPr>
              <p14:xfrm>
                <a:off x="10966233" y="3252509"/>
                <a:ext cx="10080" cy="360"/>
              </p14:xfrm>
            </p:contentPart>
          </mc:Choice>
          <mc:Fallback xmlns="">
            <p:pic>
              <p:nvPicPr>
                <p:cNvPr id="22" name="Ink 21">
                  <a:extLst>
                    <a:ext uri="{FF2B5EF4-FFF2-40B4-BE49-F238E27FC236}">
                      <a16:creationId xmlns:a16="http://schemas.microsoft.com/office/drawing/2014/main" id="{033EB7C2-3095-7E7B-4970-A5A9205A55D7}"/>
                    </a:ext>
                  </a:extLst>
                </p:cNvPr>
                <p:cNvPicPr/>
                <p:nvPr/>
              </p:nvPicPr>
              <p:blipFill>
                <a:blip r:embed="rId18"/>
                <a:stretch>
                  <a:fillRect/>
                </a:stretch>
              </p:blipFill>
              <p:spPr>
                <a:xfrm>
                  <a:off x="10957233" y="3243869"/>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028C39E-7FDE-F7A5-69E6-5278E6724661}"/>
                    </a:ext>
                  </a:extLst>
                </p14:cNvPr>
                <p14:cNvContentPartPr/>
                <p14:nvPr/>
              </p14:nvContentPartPr>
              <p14:xfrm>
                <a:off x="10793793" y="3549869"/>
                <a:ext cx="660600" cy="1216800"/>
              </p14:xfrm>
            </p:contentPart>
          </mc:Choice>
          <mc:Fallback xmlns="">
            <p:pic>
              <p:nvPicPr>
                <p:cNvPr id="23" name="Ink 22">
                  <a:extLst>
                    <a:ext uri="{FF2B5EF4-FFF2-40B4-BE49-F238E27FC236}">
                      <a16:creationId xmlns:a16="http://schemas.microsoft.com/office/drawing/2014/main" id="{3028C39E-7FDE-F7A5-69E6-5278E6724661}"/>
                    </a:ext>
                  </a:extLst>
                </p:cNvPr>
                <p:cNvPicPr/>
                <p:nvPr/>
              </p:nvPicPr>
              <p:blipFill>
                <a:blip r:embed="rId20"/>
                <a:stretch>
                  <a:fillRect/>
                </a:stretch>
              </p:blipFill>
              <p:spPr>
                <a:xfrm>
                  <a:off x="10785153" y="3541229"/>
                  <a:ext cx="678240" cy="1234440"/>
                </a:xfrm>
                <a:prstGeom prst="rect">
                  <a:avLst/>
                </a:prstGeom>
              </p:spPr>
            </p:pic>
          </mc:Fallback>
        </mc:AlternateContent>
      </p:grpSp>
      <p:grpSp>
        <p:nvGrpSpPr>
          <p:cNvPr id="27" name="Group 26">
            <a:extLst>
              <a:ext uri="{FF2B5EF4-FFF2-40B4-BE49-F238E27FC236}">
                <a16:creationId xmlns:a16="http://schemas.microsoft.com/office/drawing/2014/main" id="{50CE4318-0595-2A73-AC89-17586E915C0C}"/>
              </a:ext>
            </a:extLst>
          </p:cNvPr>
          <p:cNvGrpSpPr/>
          <p:nvPr/>
        </p:nvGrpSpPr>
        <p:grpSpPr>
          <a:xfrm>
            <a:off x="8491953" y="306629"/>
            <a:ext cx="342360" cy="1385640"/>
            <a:chOff x="8491953" y="306629"/>
            <a:chExt cx="342360" cy="138564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61395F29-E152-EEFC-106F-4E6553D332C7}"/>
                    </a:ext>
                  </a:extLst>
                </p14:cNvPr>
                <p14:cNvContentPartPr/>
                <p14:nvPr/>
              </p14:nvContentPartPr>
              <p14:xfrm>
                <a:off x="8496273" y="782549"/>
                <a:ext cx="338040" cy="909720"/>
              </p14:xfrm>
            </p:contentPart>
          </mc:Choice>
          <mc:Fallback xmlns="">
            <p:pic>
              <p:nvPicPr>
                <p:cNvPr id="12" name="Ink 11">
                  <a:extLst>
                    <a:ext uri="{FF2B5EF4-FFF2-40B4-BE49-F238E27FC236}">
                      <a16:creationId xmlns:a16="http://schemas.microsoft.com/office/drawing/2014/main" id="{61395F29-E152-EEFC-106F-4E6553D332C7}"/>
                    </a:ext>
                  </a:extLst>
                </p:cNvPr>
                <p:cNvPicPr/>
                <p:nvPr/>
              </p:nvPicPr>
              <p:blipFill>
                <a:blip r:embed="rId22"/>
                <a:stretch>
                  <a:fillRect/>
                </a:stretch>
              </p:blipFill>
              <p:spPr>
                <a:xfrm>
                  <a:off x="8487633" y="773909"/>
                  <a:ext cx="3556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8BD197B8-FFC9-D4DE-3193-F74598F7B46E}"/>
                    </a:ext>
                  </a:extLst>
                </p14:cNvPr>
                <p14:cNvContentPartPr/>
                <p14:nvPr/>
              </p14:nvContentPartPr>
              <p14:xfrm>
                <a:off x="8491953" y="306629"/>
                <a:ext cx="290520" cy="318960"/>
              </p14:xfrm>
            </p:contentPart>
          </mc:Choice>
          <mc:Fallback xmlns="">
            <p:pic>
              <p:nvPicPr>
                <p:cNvPr id="13" name="Ink 12">
                  <a:extLst>
                    <a:ext uri="{FF2B5EF4-FFF2-40B4-BE49-F238E27FC236}">
                      <a16:creationId xmlns:a16="http://schemas.microsoft.com/office/drawing/2014/main" id="{8BD197B8-FFC9-D4DE-3193-F74598F7B46E}"/>
                    </a:ext>
                  </a:extLst>
                </p:cNvPr>
                <p:cNvPicPr/>
                <p:nvPr/>
              </p:nvPicPr>
              <p:blipFill>
                <a:blip r:embed="rId24"/>
                <a:stretch>
                  <a:fillRect/>
                </a:stretch>
              </p:blipFill>
              <p:spPr>
                <a:xfrm>
                  <a:off x="8483313" y="297629"/>
                  <a:ext cx="3081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52A88FF6-4775-871D-7604-FA45CEF6485A}"/>
                    </a:ext>
                  </a:extLst>
                </p14:cNvPr>
                <p14:cNvContentPartPr/>
                <p14:nvPr/>
              </p14:nvContentPartPr>
              <p14:xfrm>
                <a:off x="8818473" y="820349"/>
                <a:ext cx="360" cy="360"/>
              </p14:xfrm>
            </p:contentPart>
          </mc:Choice>
          <mc:Fallback xmlns="">
            <p:pic>
              <p:nvPicPr>
                <p:cNvPr id="25" name="Ink 24">
                  <a:extLst>
                    <a:ext uri="{FF2B5EF4-FFF2-40B4-BE49-F238E27FC236}">
                      <a16:creationId xmlns:a16="http://schemas.microsoft.com/office/drawing/2014/main" id="{52A88FF6-4775-871D-7604-FA45CEF6485A}"/>
                    </a:ext>
                  </a:extLst>
                </p:cNvPr>
                <p:cNvPicPr/>
                <p:nvPr/>
              </p:nvPicPr>
              <p:blipFill>
                <a:blip r:embed="rId26"/>
                <a:stretch>
                  <a:fillRect/>
                </a:stretch>
              </p:blipFill>
              <p:spPr>
                <a:xfrm>
                  <a:off x="8809833" y="811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A1D07CB0-4392-D7EB-B635-D0C5CB912A50}"/>
                  </a:ext>
                </a:extLst>
              </p14:cNvPr>
              <p14:cNvContentPartPr/>
              <p14:nvPr/>
            </p14:nvContentPartPr>
            <p14:xfrm>
              <a:off x="7766553" y="1487069"/>
              <a:ext cx="360" cy="360"/>
            </p14:xfrm>
          </p:contentPart>
        </mc:Choice>
        <mc:Fallback xmlns="">
          <p:pic>
            <p:nvPicPr>
              <p:cNvPr id="26" name="Ink 25">
                <a:extLst>
                  <a:ext uri="{FF2B5EF4-FFF2-40B4-BE49-F238E27FC236}">
                    <a16:creationId xmlns:a16="http://schemas.microsoft.com/office/drawing/2014/main" id="{A1D07CB0-4392-D7EB-B635-D0C5CB912A50}"/>
                  </a:ext>
                </a:extLst>
              </p:cNvPr>
              <p:cNvPicPr/>
              <p:nvPr/>
            </p:nvPicPr>
            <p:blipFill>
              <a:blip r:embed="rId26"/>
              <a:stretch>
                <a:fillRect/>
              </a:stretch>
            </p:blipFill>
            <p:spPr>
              <a:xfrm>
                <a:off x="7757553" y="1478069"/>
                <a:ext cx="18000" cy="18000"/>
              </a:xfrm>
              <a:prstGeom prst="rect">
                <a:avLst/>
              </a:prstGeom>
            </p:spPr>
          </p:pic>
        </mc:Fallback>
      </mc:AlternateContent>
    </p:spTree>
    <p:extLst>
      <p:ext uri="{BB962C8B-B14F-4D97-AF65-F5344CB8AC3E}">
        <p14:creationId xmlns:p14="http://schemas.microsoft.com/office/powerpoint/2010/main" val="36759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2000" fill="hold"/>
                                        <p:tgtEl>
                                          <p:spTgt spid="2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p:txBody>
          <a:bodyPr/>
          <a:lstStyle/>
          <a:p>
            <a:r>
              <a:rPr lang="en-US" dirty="0"/>
              <a:t>The treatment increased the probability to stop smoking  6.7% (p = .29)</a:t>
            </a:r>
          </a:p>
          <a:p>
            <a:endParaRPr lang="en-US" dirty="0"/>
          </a:p>
          <a:p>
            <a:r>
              <a:rPr lang="en-US" dirty="0"/>
              <a:t> The NIE(0) and NIE(1) were 3.3% and 6.2%, respectively (p = .315, p = .05), the average NIE was 4.7% (p = .04)</a:t>
            </a:r>
          </a:p>
          <a:p>
            <a:endParaRPr lang="en-US" dirty="0"/>
          </a:p>
          <a:p>
            <a:r>
              <a:rPr lang="en-US" dirty="0"/>
              <a:t>There was a small, significant effect of the program on smoking cessation through craving for nicotine</a:t>
            </a:r>
          </a:p>
        </p:txBody>
      </p:sp>
    </p:spTree>
    <p:extLst>
      <p:ext uri="{BB962C8B-B14F-4D97-AF65-F5344CB8AC3E}">
        <p14:creationId xmlns:p14="http://schemas.microsoft.com/office/powerpoint/2010/main" val="12332167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0E5D-0116-8F17-9B13-ABD2D4183DB7}"/>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51982F47-C505-A9DE-6E15-7D074D3C8292}"/>
              </a:ext>
            </a:extLst>
          </p:cNvPr>
          <p:cNvSpPr>
            <a:spLocks noGrp="1"/>
          </p:cNvSpPr>
          <p:nvPr>
            <p:ph idx="1"/>
          </p:nvPr>
        </p:nvSpPr>
        <p:spPr>
          <a:xfrm>
            <a:off x="913795" y="2076450"/>
            <a:ext cx="10353762" cy="4555704"/>
          </a:xfrm>
        </p:spPr>
        <p:txBody>
          <a:bodyPr>
            <a:normAutofit/>
          </a:bodyPr>
          <a:lstStyle/>
          <a:p>
            <a:r>
              <a:rPr lang="en-US" dirty="0"/>
              <a:t>The NDE(0) and NDE(1) were very small at .5% and 3.4%, both not significant</a:t>
            </a:r>
          </a:p>
          <a:p>
            <a:endParaRPr lang="en-US" dirty="0"/>
          </a:p>
          <a:p>
            <a:r>
              <a:rPr lang="en-US" dirty="0"/>
              <a:t>The proportion mediated was on average 50% (33% and 67% for treated and control)</a:t>
            </a:r>
          </a:p>
          <a:p>
            <a:endParaRPr lang="en-US" dirty="0"/>
          </a:p>
          <a:p>
            <a:r>
              <a:rPr lang="en-US" dirty="0"/>
              <a:t>Overall, only the NIE was significant, all other effects not significant – a sizeable amount of the treatment was achieved through the craving in nicotine</a:t>
            </a:r>
          </a:p>
        </p:txBody>
      </p:sp>
    </p:spTree>
    <p:extLst>
      <p:ext uri="{BB962C8B-B14F-4D97-AF65-F5344CB8AC3E}">
        <p14:creationId xmlns:p14="http://schemas.microsoft.com/office/powerpoint/2010/main" val="244379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A589-DAAF-5496-7887-A898A4B52A4F}"/>
              </a:ext>
            </a:extLst>
          </p:cNvPr>
          <p:cNvSpPr>
            <a:spLocks noGrp="1"/>
          </p:cNvSpPr>
          <p:nvPr>
            <p:ph type="title"/>
          </p:nvPr>
        </p:nvSpPr>
        <p:spPr>
          <a:xfrm>
            <a:off x="200722" y="609600"/>
            <a:ext cx="11881623" cy="1257300"/>
          </a:xfrm>
        </p:spPr>
        <p:txBody>
          <a:bodyPr>
            <a:normAutofit fontScale="90000"/>
          </a:bodyPr>
          <a:lstStyle/>
          <a:p>
            <a:r>
              <a:rPr lang="en-US" dirty="0"/>
              <a:t>The (gaps in the) research program of statistical mediation</a:t>
            </a:r>
          </a:p>
        </p:txBody>
      </p:sp>
      <p:sp>
        <p:nvSpPr>
          <p:cNvPr id="3" name="Content Placeholder 2">
            <a:extLst>
              <a:ext uri="{FF2B5EF4-FFF2-40B4-BE49-F238E27FC236}">
                <a16:creationId xmlns:a16="http://schemas.microsoft.com/office/drawing/2014/main" id="{9993ED46-0087-8F0C-9BB9-5EEBE8499C05}"/>
              </a:ext>
            </a:extLst>
          </p:cNvPr>
          <p:cNvSpPr>
            <a:spLocks noGrp="1"/>
          </p:cNvSpPr>
          <p:nvPr>
            <p:ph idx="1"/>
          </p:nvPr>
        </p:nvSpPr>
        <p:spPr/>
        <p:txBody>
          <a:bodyPr/>
          <a:lstStyle/>
          <a:p>
            <a:endParaRPr lang="en-US" dirty="0"/>
          </a:p>
          <a:p>
            <a:endParaRPr lang="en-US" dirty="0"/>
          </a:p>
          <a:p>
            <a:r>
              <a:rPr lang="en-US" dirty="0"/>
              <a:t>Causal assumptions</a:t>
            </a:r>
          </a:p>
          <a:p>
            <a:endParaRPr lang="en-US" dirty="0"/>
          </a:p>
          <a:p>
            <a:r>
              <a:rPr lang="en-US" dirty="0"/>
              <a:t>Causal identification /  Causal definitions of effects</a:t>
            </a:r>
            <a:br>
              <a:rPr lang="en-US" dirty="0"/>
            </a:br>
            <a:endParaRPr lang="en-US" dirty="0"/>
          </a:p>
          <a:p>
            <a:r>
              <a:rPr lang="en-US" dirty="0"/>
              <a:t>Non-linear models (interactive, limited dependent variables, etc.)</a:t>
            </a:r>
          </a:p>
        </p:txBody>
      </p:sp>
    </p:spTree>
    <p:extLst>
      <p:ext uri="{BB962C8B-B14F-4D97-AF65-F5344CB8AC3E}">
        <p14:creationId xmlns:p14="http://schemas.microsoft.com/office/powerpoint/2010/main" val="160018691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3BD0-EE59-B3C7-94F2-9F28FB7F35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10AFEA-ED94-5E05-E119-3F1C73CA04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F92CFC-757C-774D-BE13-83034CFD9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240" y="1173296"/>
            <a:ext cx="7121064" cy="4826600"/>
          </a:xfrm>
          <a:prstGeom prst="rect">
            <a:avLst/>
          </a:prstGeom>
        </p:spPr>
      </p:pic>
    </p:spTree>
    <p:extLst>
      <p:ext uri="{BB962C8B-B14F-4D97-AF65-F5344CB8AC3E}">
        <p14:creationId xmlns:p14="http://schemas.microsoft.com/office/powerpoint/2010/main" val="10134995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88FB-59E1-04AE-9A4D-BD4E37BA2F34}"/>
              </a:ext>
            </a:extLst>
          </p:cNvPr>
          <p:cNvSpPr>
            <a:spLocks noGrp="1"/>
          </p:cNvSpPr>
          <p:nvPr>
            <p:ph type="title"/>
          </p:nvPr>
        </p:nvSpPr>
        <p:spPr/>
        <p:txBody>
          <a:bodyPr/>
          <a:lstStyle/>
          <a:p>
            <a:r>
              <a:rPr lang="en-US" dirty="0"/>
              <a:t>Estimation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BF36B86-D651-78E5-D14C-85B0CC8AA4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6178" y="1077261"/>
            <a:ext cx="10353762" cy="5519281"/>
          </a:xfrm>
        </p:spPr>
      </p:pic>
      <p:grpSp>
        <p:nvGrpSpPr>
          <p:cNvPr id="12" name="Group 11">
            <a:extLst>
              <a:ext uri="{FF2B5EF4-FFF2-40B4-BE49-F238E27FC236}">
                <a16:creationId xmlns:a16="http://schemas.microsoft.com/office/drawing/2014/main" id="{13D9F4C9-C611-B03D-A26B-D6B2361DAD74}"/>
              </a:ext>
            </a:extLst>
          </p:cNvPr>
          <p:cNvGrpSpPr/>
          <p:nvPr/>
        </p:nvGrpSpPr>
        <p:grpSpPr>
          <a:xfrm>
            <a:off x="3174393" y="4597109"/>
            <a:ext cx="6031800" cy="1581840"/>
            <a:chOff x="3174393" y="4597109"/>
            <a:chExt cx="6031800" cy="1581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5D47780-7C0C-FF91-3B9B-146B4A23AA52}"/>
                    </a:ext>
                  </a:extLst>
                </p14:cNvPr>
                <p14:cNvContentPartPr/>
                <p14:nvPr/>
              </p14:nvContentPartPr>
              <p14:xfrm>
                <a:off x="3174393" y="4926149"/>
                <a:ext cx="1106640" cy="1252800"/>
              </p14:xfrm>
            </p:contentPart>
          </mc:Choice>
          <mc:Fallback xmlns="">
            <p:pic>
              <p:nvPicPr>
                <p:cNvPr id="6" name="Ink 5">
                  <a:extLst>
                    <a:ext uri="{FF2B5EF4-FFF2-40B4-BE49-F238E27FC236}">
                      <a16:creationId xmlns:a16="http://schemas.microsoft.com/office/drawing/2014/main" id="{35D47780-7C0C-FF91-3B9B-146B4A23AA52}"/>
                    </a:ext>
                  </a:extLst>
                </p:cNvPr>
                <p:cNvPicPr/>
                <p:nvPr/>
              </p:nvPicPr>
              <p:blipFill>
                <a:blip r:embed="rId4"/>
                <a:stretch>
                  <a:fillRect/>
                </a:stretch>
              </p:blipFill>
              <p:spPr>
                <a:xfrm>
                  <a:off x="3165753" y="4917149"/>
                  <a:ext cx="11242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D8687A3-8658-74F7-4AF4-483038092FB3}"/>
                    </a:ext>
                  </a:extLst>
                </p14:cNvPr>
                <p14:cNvContentPartPr/>
                <p14:nvPr/>
              </p14:nvContentPartPr>
              <p14:xfrm>
                <a:off x="4169793" y="4942709"/>
                <a:ext cx="2368800" cy="636480"/>
              </p14:xfrm>
            </p:contentPart>
          </mc:Choice>
          <mc:Fallback xmlns="">
            <p:pic>
              <p:nvPicPr>
                <p:cNvPr id="7" name="Ink 6">
                  <a:extLst>
                    <a:ext uri="{FF2B5EF4-FFF2-40B4-BE49-F238E27FC236}">
                      <a16:creationId xmlns:a16="http://schemas.microsoft.com/office/drawing/2014/main" id="{1D8687A3-8658-74F7-4AF4-483038092FB3}"/>
                    </a:ext>
                  </a:extLst>
                </p:cNvPr>
                <p:cNvPicPr/>
                <p:nvPr/>
              </p:nvPicPr>
              <p:blipFill>
                <a:blip r:embed="rId6"/>
                <a:stretch>
                  <a:fillRect/>
                </a:stretch>
              </p:blipFill>
              <p:spPr>
                <a:xfrm>
                  <a:off x="4161153" y="4933709"/>
                  <a:ext cx="2386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00E39A4-7FE1-1D7E-6324-EF8092D1C246}"/>
                    </a:ext>
                  </a:extLst>
                </p14:cNvPr>
                <p14:cNvContentPartPr/>
                <p14:nvPr/>
              </p14:nvContentPartPr>
              <p14:xfrm>
                <a:off x="6851793" y="4597109"/>
                <a:ext cx="558000" cy="987480"/>
              </p14:xfrm>
            </p:contentPart>
          </mc:Choice>
          <mc:Fallback xmlns="">
            <p:pic>
              <p:nvPicPr>
                <p:cNvPr id="8" name="Ink 7">
                  <a:extLst>
                    <a:ext uri="{FF2B5EF4-FFF2-40B4-BE49-F238E27FC236}">
                      <a16:creationId xmlns:a16="http://schemas.microsoft.com/office/drawing/2014/main" id="{B00E39A4-7FE1-1D7E-6324-EF8092D1C246}"/>
                    </a:ext>
                  </a:extLst>
                </p:cNvPr>
                <p:cNvPicPr/>
                <p:nvPr/>
              </p:nvPicPr>
              <p:blipFill>
                <a:blip r:embed="rId8"/>
                <a:stretch>
                  <a:fillRect/>
                </a:stretch>
              </p:blipFill>
              <p:spPr>
                <a:xfrm>
                  <a:off x="6843153" y="4588469"/>
                  <a:ext cx="575640" cy="10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D58D3B1-3544-77FF-672B-A19A75381B85}"/>
                    </a:ext>
                  </a:extLst>
                </p14:cNvPr>
                <p14:cNvContentPartPr/>
                <p14:nvPr/>
              </p14:nvContentPartPr>
              <p14:xfrm>
                <a:off x="7486473" y="4897349"/>
                <a:ext cx="360" cy="1080"/>
              </p14:xfrm>
            </p:contentPart>
          </mc:Choice>
          <mc:Fallback xmlns="">
            <p:pic>
              <p:nvPicPr>
                <p:cNvPr id="9" name="Ink 8">
                  <a:extLst>
                    <a:ext uri="{FF2B5EF4-FFF2-40B4-BE49-F238E27FC236}">
                      <a16:creationId xmlns:a16="http://schemas.microsoft.com/office/drawing/2014/main" id="{0D58D3B1-3544-77FF-672B-A19A75381B85}"/>
                    </a:ext>
                  </a:extLst>
                </p:cNvPr>
                <p:cNvPicPr/>
                <p:nvPr/>
              </p:nvPicPr>
              <p:blipFill>
                <a:blip r:embed="rId10"/>
                <a:stretch>
                  <a:fillRect/>
                </a:stretch>
              </p:blipFill>
              <p:spPr>
                <a:xfrm>
                  <a:off x="7477833" y="488834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1AE5876-7674-FFDD-B790-FFF1F975C0B0}"/>
                    </a:ext>
                  </a:extLst>
                </p14:cNvPr>
                <p14:cNvContentPartPr/>
                <p14:nvPr/>
              </p14:nvContentPartPr>
              <p14:xfrm>
                <a:off x="7715793" y="5106509"/>
                <a:ext cx="337680" cy="344880"/>
              </p14:xfrm>
            </p:contentPart>
          </mc:Choice>
          <mc:Fallback xmlns="">
            <p:pic>
              <p:nvPicPr>
                <p:cNvPr id="10" name="Ink 9">
                  <a:extLst>
                    <a:ext uri="{FF2B5EF4-FFF2-40B4-BE49-F238E27FC236}">
                      <a16:creationId xmlns:a16="http://schemas.microsoft.com/office/drawing/2014/main" id="{11AE5876-7674-FFDD-B790-FFF1F975C0B0}"/>
                    </a:ext>
                  </a:extLst>
                </p:cNvPr>
                <p:cNvPicPr/>
                <p:nvPr/>
              </p:nvPicPr>
              <p:blipFill>
                <a:blip r:embed="rId12"/>
                <a:stretch>
                  <a:fillRect/>
                </a:stretch>
              </p:blipFill>
              <p:spPr>
                <a:xfrm>
                  <a:off x="7707153" y="5097509"/>
                  <a:ext cx="3553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D35B064-DD55-35A0-198D-CBFA35551125}"/>
                    </a:ext>
                  </a:extLst>
                </p14:cNvPr>
                <p14:cNvContentPartPr/>
                <p14:nvPr/>
              </p14:nvContentPartPr>
              <p14:xfrm>
                <a:off x="8215473" y="5180669"/>
                <a:ext cx="990720" cy="433800"/>
              </p14:xfrm>
            </p:contentPart>
          </mc:Choice>
          <mc:Fallback xmlns="">
            <p:pic>
              <p:nvPicPr>
                <p:cNvPr id="11" name="Ink 10">
                  <a:extLst>
                    <a:ext uri="{FF2B5EF4-FFF2-40B4-BE49-F238E27FC236}">
                      <a16:creationId xmlns:a16="http://schemas.microsoft.com/office/drawing/2014/main" id="{8D35B064-DD55-35A0-198D-CBFA35551125}"/>
                    </a:ext>
                  </a:extLst>
                </p:cNvPr>
                <p:cNvPicPr/>
                <p:nvPr/>
              </p:nvPicPr>
              <p:blipFill>
                <a:blip r:embed="rId14"/>
                <a:stretch>
                  <a:fillRect/>
                </a:stretch>
              </p:blipFill>
              <p:spPr>
                <a:xfrm>
                  <a:off x="8206473" y="5172029"/>
                  <a:ext cx="1008360" cy="451440"/>
                </a:xfrm>
                <a:prstGeom prst="rect">
                  <a:avLst/>
                </a:prstGeom>
              </p:spPr>
            </p:pic>
          </mc:Fallback>
        </mc:AlternateContent>
      </p:grpSp>
      <p:grpSp>
        <p:nvGrpSpPr>
          <p:cNvPr id="21" name="Group 20">
            <a:extLst>
              <a:ext uri="{FF2B5EF4-FFF2-40B4-BE49-F238E27FC236}">
                <a16:creationId xmlns:a16="http://schemas.microsoft.com/office/drawing/2014/main" id="{4EC15635-9187-955D-C1F2-067C472E9EB0}"/>
              </a:ext>
            </a:extLst>
          </p:cNvPr>
          <p:cNvGrpSpPr/>
          <p:nvPr/>
        </p:nvGrpSpPr>
        <p:grpSpPr>
          <a:xfrm>
            <a:off x="3417753" y="2449709"/>
            <a:ext cx="7086240" cy="1382400"/>
            <a:chOff x="3417753" y="2449709"/>
            <a:chExt cx="7086240" cy="13824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23F371B-F662-6AB9-84B0-7CBF927CE510}"/>
                    </a:ext>
                  </a:extLst>
                </p14:cNvPr>
                <p14:cNvContentPartPr/>
                <p14:nvPr/>
              </p14:nvContentPartPr>
              <p14:xfrm>
                <a:off x="3417753" y="2726549"/>
                <a:ext cx="4257000" cy="1105560"/>
              </p14:xfrm>
            </p:contentPart>
          </mc:Choice>
          <mc:Fallback xmlns="">
            <p:pic>
              <p:nvPicPr>
                <p:cNvPr id="13" name="Ink 12">
                  <a:extLst>
                    <a:ext uri="{FF2B5EF4-FFF2-40B4-BE49-F238E27FC236}">
                      <a16:creationId xmlns:a16="http://schemas.microsoft.com/office/drawing/2014/main" id="{C23F371B-F662-6AB9-84B0-7CBF927CE510}"/>
                    </a:ext>
                  </a:extLst>
                </p:cNvPr>
                <p:cNvPicPr/>
                <p:nvPr/>
              </p:nvPicPr>
              <p:blipFill>
                <a:blip r:embed="rId16"/>
                <a:stretch>
                  <a:fillRect/>
                </a:stretch>
              </p:blipFill>
              <p:spPr>
                <a:xfrm>
                  <a:off x="3408753" y="2717909"/>
                  <a:ext cx="42746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9F798FF-AD63-63CD-B2C0-F084DA1D07A9}"/>
                    </a:ext>
                  </a:extLst>
                </p14:cNvPr>
                <p14:cNvContentPartPr/>
                <p14:nvPr/>
              </p14:nvContentPartPr>
              <p14:xfrm>
                <a:off x="7622913" y="2768669"/>
                <a:ext cx="570240" cy="474480"/>
              </p14:xfrm>
            </p:contentPart>
          </mc:Choice>
          <mc:Fallback xmlns="">
            <p:pic>
              <p:nvPicPr>
                <p:cNvPr id="14" name="Ink 13">
                  <a:extLst>
                    <a:ext uri="{FF2B5EF4-FFF2-40B4-BE49-F238E27FC236}">
                      <a16:creationId xmlns:a16="http://schemas.microsoft.com/office/drawing/2014/main" id="{09F798FF-AD63-63CD-B2C0-F084DA1D07A9}"/>
                    </a:ext>
                  </a:extLst>
                </p:cNvPr>
                <p:cNvPicPr/>
                <p:nvPr/>
              </p:nvPicPr>
              <p:blipFill>
                <a:blip r:embed="rId18"/>
                <a:stretch>
                  <a:fillRect/>
                </a:stretch>
              </p:blipFill>
              <p:spPr>
                <a:xfrm>
                  <a:off x="7614273" y="2760029"/>
                  <a:ext cx="58788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FD65669-C4A3-40B6-71E8-9AF3FF6E996B}"/>
                    </a:ext>
                  </a:extLst>
                </p14:cNvPr>
                <p14:cNvContentPartPr/>
                <p14:nvPr/>
              </p14:nvContentPartPr>
              <p14:xfrm>
                <a:off x="8320953" y="2523149"/>
                <a:ext cx="1033920" cy="1193400"/>
              </p14:xfrm>
            </p:contentPart>
          </mc:Choice>
          <mc:Fallback xmlns="">
            <p:pic>
              <p:nvPicPr>
                <p:cNvPr id="15" name="Ink 14">
                  <a:extLst>
                    <a:ext uri="{FF2B5EF4-FFF2-40B4-BE49-F238E27FC236}">
                      <a16:creationId xmlns:a16="http://schemas.microsoft.com/office/drawing/2014/main" id="{0FD65669-C4A3-40B6-71E8-9AF3FF6E996B}"/>
                    </a:ext>
                  </a:extLst>
                </p:cNvPr>
                <p:cNvPicPr/>
                <p:nvPr/>
              </p:nvPicPr>
              <p:blipFill>
                <a:blip r:embed="rId20"/>
                <a:stretch>
                  <a:fillRect/>
                </a:stretch>
              </p:blipFill>
              <p:spPr>
                <a:xfrm>
                  <a:off x="8312313" y="2514149"/>
                  <a:ext cx="105156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2FC314B-2285-05A6-1E45-FDE029B996DC}"/>
                    </a:ext>
                  </a:extLst>
                </p14:cNvPr>
                <p14:cNvContentPartPr/>
                <p14:nvPr/>
              </p14:nvContentPartPr>
              <p14:xfrm>
                <a:off x="9448473" y="2883869"/>
                <a:ext cx="5040" cy="23400"/>
              </p14:xfrm>
            </p:contentPart>
          </mc:Choice>
          <mc:Fallback xmlns="">
            <p:pic>
              <p:nvPicPr>
                <p:cNvPr id="16" name="Ink 15">
                  <a:extLst>
                    <a:ext uri="{FF2B5EF4-FFF2-40B4-BE49-F238E27FC236}">
                      <a16:creationId xmlns:a16="http://schemas.microsoft.com/office/drawing/2014/main" id="{D2FC314B-2285-05A6-1E45-FDE029B996DC}"/>
                    </a:ext>
                  </a:extLst>
                </p:cNvPr>
                <p:cNvPicPr/>
                <p:nvPr/>
              </p:nvPicPr>
              <p:blipFill>
                <a:blip r:embed="rId22"/>
                <a:stretch>
                  <a:fillRect/>
                </a:stretch>
              </p:blipFill>
              <p:spPr>
                <a:xfrm>
                  <a:off x="9439833" y="2875229"/>
                  <a:ext cx="2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8EB6D0C-8098-7B00-A1B9-8A752B60A638}"/>
                    </a:ext>
                  </a:extLst>
                </p14:cNvPr>
                <p14:cNvContentPartPr/>
                <p14:nvPr/>
              </p14:nvContentPartPr>
              <p14:xfrm>
                <a:off x="9510393" y="2955869"/>
                <a:ext cx="69840" cy="284760"/>
              </p14:xfrm>
            </p:contentPart>
          </mc:Choice>
          <mc:Fallback xmlns="">
            <p:pic>
              <p:nvPicPr>
                <p:cNvPr id="17" name="Ink 16">
                  <a:extLst>
                    <a:ext uri="{FF2B5EF4-FFF2-40B4-BE49-F238E27FC236}">
                      <a16:creationId xmlns:a16="http://schemas.microsoft.com/office/drawing/2014/main" id="{88EB6D0C-8098-7B00-A1B9-8A752B60A638}"/>
                    </a:ext>
                  </a:extLst>
                </p:cNvPr>
                <p:cNvPicPr/>
                <p:nvPr/>
              </p:nvPicPr>
              <p:blipFill>
                <a:blip r:embed="rId24"/>
                <a:stretch>
                  <a:fillRect/>
                </a:stretch>
              </p:blipFill>
              <p:spPr>
                <a:xfrm>
                  <a:off x="9501753" y="2946869"/>
                  <a:ext cx="87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1FB8739-A31E-D89B-BDCA-BD191F51E755}"/>
                    </a:ext>
                  </a:extLst>
                </p14:cNvPr>
                <p14:cNvContentPartPr/>
                <p14:nvPr/>
              </p14:nvContentPartPr>
              <p14:xfrm>
                <a:off x="9739713" y="2449709"/>
                <a:ext cx="230760" cy="739080"/>
              </p14:xfrm>
            </p:contentPart>
          </mc:Choice>
          <mc:Fallback xmlns="">
            <p:pic>
              <p:nvPicPr>
                <p:cNvPr id="18" name="Ink 17">
                  <a:extLst>
                    <a:ext uri="{FF2B5EF4-FFF2-40B4-BE49-F238E27FC236}">
                      <a16:creationId xmlns:a16="http://schemas.microsoft.com/office/drawing/2014/main" id="{31FB8739-A31E-D89B-BDCA-BD191F51E755}"/>
                    </a:ext>
                  </a:extLst>
                </p:cNvPr>
                <p:cNvPicPr/>
                <p:nvPr/>
              </p:nvPicPr>
              <p:blipFill>
                <a:blip r:embed="rId26"/>
                <a:stretch>
                  <a:fillRect/>
                </a:stretch>
              </p:blipFill>
              <p:spPr>
                <a:xfrm>
                  <a:off x="9731073" y="2441069"/>
                  <a:ext cx="248400" cy="756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0669F299-C604-F1B6-F8EF-D56B499B399F}"/>
                    </a:ext>
                  </a:extLst>
                </p14:cNvPr>
                <p14:cNvContentPartPr/>
                <p14:nvPr/>
              </p14:nvContentPartPr>
              <p14:xfrm>
                <a:off x="10097193" y="2848589"/>
                <a:ext cx="406800" cy="295200"/>
              </p14:xfrm>
            </p:contentPart>
          </mc:Choice>
          <mc:Fallback xmlns="">
            <p:pic>
              <p:nvPicPr>
                <p:cNvPr id="19" name="Ink 18">
                  <a:extLst>
                    <a:ext uri="{FF2B5EF4-FFF2-40B4-BE49-F238E27FC236}">
                      <a16:creationId xmlns:a16="http://schemas.microsoft.com/office/drawing/2014/main" id="{0669F299-C604-F1B6-F8EF-D56B499B399F}"/>
                    </a:ext>
                  </a:extLst>
                </p:cNvPr>
                <p:cNvPicPr/>
                <p:nvPr/>
              </p:nvPicPr>
              <p:blipFill>
                <a:blip r:embed="rId28"/>
                <a:stretch>
                  <a:fillRect/>
                </a:stretch>
              </p:blipFill>
              <p:spPr>
                <a:xfrm>
                  <a:off x="10088553" y="2839589"/>
                  <a:ext cx="4244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C339699A-94DB-0FA2-09D5-C2C654778956}"/>
                    </a:ext>
                  </a:extLst>
                </p14:cNvPr>
                <p14:cNvContentPartPr/>
                <p14:nvPr/>
              </p14:nvContentPartPr>
              <p14:xfrm>
                <a:off x="9872913" y="2607389"/>
                <a:ext cx="216000" cy="81000"/>
              </p14:xfrm>
            </p:contentPart>
          </mc:Choice>
          <mc:Fallback xmlns="">
            <p:pic>
              <p:nvPicPr>
                <p:cNvPr id="20" name="Ink 19">
                  <a:extLst>
                    <a:ext uri="{FF2B5EF4-FFF2-40B4-BE49-F238E27FC236}">
                      <a16:creationId xmlns:a16="http://schemas.microsoft.com/office/drawing/2014/main" id="{C339699A-94DB-0FA2-09D5-C2C654778956}"/>
                    </a:ext>
                  </a:extLst>
                </p:cNvPr>
                <p:cNvPicPr/>
                <p:nvPr/>
              </p:nvPicPr>
              <p:blipFill>
                <a:blip r:embed="rId30"/>
                <a:stretch>
                  <a:fillRect/>
                </a:stretch>
              </p:blipFill>
              <p:spPr>
                <a:xfrm>
                  <a:off x="9863913" y="2598389"/>
                  <a:ext cx="233640" cy="98640"/>
                </a:xfrm>
                <a:prstGeom prst="rect">
                  <a:avLst/>
                </a:prstGeom>
              </p:spPr>
            </p:pic>
          </mc:Fallback>
        </mc:AlternateContent>
      </p:grpSp>
    </p:spTree>
    <p:extLst>
      <p:ext uri="{BB962C8B-B14F-4D97-AF65-F5344CB8AC3E}">
        <p14:creationId xmlns:p14="http://schemas.microsoft.com/office/powerpoint/2010/main" val="39765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2000" fill="hold"/>
                                        <p:tgtEl>
                                          <p:spTgt spid="2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pic>
        <p:nvPicPr>
          <p:cNvPr id="5" name="Content Placeholder 4" descr="Text&#10;&#10;Description automatically generated">
            <a:extLst>
              <a:ext uri="{FF2B5EF4-FFF2-40B4-BE49-F238E27FC236}">
                <a16:creationId xmlns:a16="http://schemas.microsoft.com/office/drawing/2014/main" id="{63E1D31A-F9AC-B37B-06C8-DF59BBF05B7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914400" y="2124743"/>
            <a:ext cx="10353675" cy="3618164"/>
          </a:xfrm>
        </p:spPr>
      </p:pic>
    </p:spTree>
    <p:extLst>
      <p:ext uri="{BB962C8B-B14F-4D97-AF65-F5344CB8AC3E}">
        <p14:creationId xmlns:p14="http://schemas.microsoft.com/office/powerpoint/2010/main" val="9746720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87F7-EB08-0493-57CA-85A87AC12CFE}"/>
              </a:ext>
            </a:extLst>
          </p:cNvPr>
          <p:cNvSpPr>
            <a:spLocks noGrp="1"/>
          </p:cNvSpPr>
          <p:nvPr>
            <p:ph type="title"/>
          </p:nvPr>
        </p:nvSpPr>
        <p:spPr/>
        <p:txBody>
          <a:bodyPr/>
          <a:lstStyle/>
          <a:p>
            <a:r>
              <a:rPr lang="en-US" dirty="0"/>
              <a:t>Estimation</a:t>
            </a:r>
          </a:p>
        </p:txBody>
      </p:sp>
      <p:sp>
        <p:nvSpPr>
          <p:cNvPr id="4" name="Content Placeholder 3">
            <a:extLst>
              <a:ext uri="{FF2B5EF4-FFF2-40B4-BE49-F238E27FC236}">
                <a16:creationId xmlns:a16="http://schemas.microsoft.com/office/drawing/2014/main" id="{38A5F3EF-B3D2-36D6-FB79-90BA3F7C442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F4DB6A-0F33-312E-E729-DF0854F662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3971" y="549360"/>
            <a:ext cx="8706232" cy="5901015"/>
          </a:xfrm>
          <a:prstGeom prst="rect">
            <a:avLst/>
          </a:prstGeom>
        </p:spPr>
      </p:pic>
    </p:spTree>
    <p:extLst>
      <p:ext uri="{BB962C8B-B14F-4D97-AF65-F5344CB8AC3E}">
        <p14:creationId xmlns:p14="http://schemas.microsoft.com/office/powerpoint/2010/main" val="14167479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2EC1-3BD8-B8B3-592B-51F475067C1F}"/>
              </a:ext>
            </a:extLst>
          </p:cNvPr>
          <p:cNvSpPr>
            <a:spLocks noGrp="1"/>
          </p:cNvSpPr>
          <p:nvPr>
            <p:ph type="title"/>
          </p:nvPr>
        </p:nvSpPr>
        <p:spPr/>
        <p:txBody>
          <a:bodyPr/>
          <a:lstStyle/>
          <a:p>
            <a:r>
              <a:rPr lang="en-US" dirty="0"/>
              <a:t>Sensitivity</a:t>
            </a:r>
          </a:p>
        </p:txBody>
      </p:sp>
      <p:pic>
        <p:nvPicPr>
          <p:cNvPr id="19" name="Content Placeholder 18" descr="Text&#10;&#10;Description automatically generated">
            <a:extLst>
              <a:ext uri="{FF2B5EF4-FFF2-40B4-BE49-F238E27FC236}">
                <a16:creationId xmlns:a16="http://schemas.microsoft.com/office/drawing/2014/main" id="{EBD3DC44-F993-F43D-246E-F97648C3D5B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9013" y="2254634"/>
            <a:ext cx="11713974" cy="3226257"/>
          </a:xfrm>
        </p:spPr>
      </p:pic>
    </p:spTree>
    <p:extLst>
      <p:ext uri="{BB962C8B-B14F-4D97-AF65-F5344CB8AC3E}">
        <p14:creationId xmlns:p14="http://schemas.microsoft.com/office/powerpoint/2010/main" val="1019222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937C-66A8-7464-1418-A70043656566}"/>
              </a:ext>
            </a:extLst>
          </p:cNvPr>
          <p:cNvSpPr>
            <a:spLocks noGrp="1"/>
          </p:cNvSpPr>
          <p:nvPr>
            <p:ph type="title"/>
          </p:nvPr>
        </p:nvSpPr>
        <p:spPr/>
        <p:txBody>
          <a:bodyPr/>
          <a:lstStyle/>
          <a:p>
            <a:r>
              <a:rPr lang="en-US" dirty="0"/>
              <a:t>Sensitivity</a:t>
            </a:r>
          </a:p>
        </p:txBody>
      </p:sp>
      <p:pic>
        <p:nvPicPr>
          <p:cNvPr id="5" name="Content Placeholder 4" descr="Text&#10;&#10;Description automatically generated">
            <a:extLst>
              <a:ext uri="{FF2B5EF4-FFF2-40B4-BE49-F238E27FC236}">
                <a16:creationId xmlns:a16="http://schemas.microsoft.com/office/drawing/2014/main" id="{C36C8402-401E-0F25-41EE-AED704C4F0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58896" y="1691149"/>
            <a:ext cx="11806891" cy="4557251"/>
          </a:xfrm>
        </p:spPr>
      </p:pic>
      <p:grpSp>
        <p:nvGrpSpPr>
          <p:cNvPr id="32" name="Group 31">
            <a:extLst>
              <a:ext uri="{FF2B5EF4-FFF2-40B4-BE49-F238E27FC236}">
                <a16:creationId xmlns:a16="http://schemas.microsoft.com/office/drawing/2014/main" id="{4EA49FD5-A30D-D7DA-43B2-21ACF1886706}"/>
              </a:ext>
            </a:extLst>
          </p:cNvPr>
          <p:cNvGrpSpPr/>
          <p:nvPr/>
        </p:nvGrpSpPr>
        <p:grpSpPr>
          <a:xfrm>
            <a:off x="2197713" y="639269"/>
            <a:ext cx="9078840" cy="6006600"/>
            <a:chOff x="2197713" y="639269"/>
            <a:chExt cx="9078840" cy="60066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3FC5CB-AFF8-5432-5386-DB0E57F3A54C}"/>
                    </a:ext>
                  </a:extLst>
                </p14:cNvPr>
                <p14:cNvContentPartPr/>
                <p14:nvPr/>
              </p14:nvContentPartPr>
              <p14:xfrm>
                <a:off x="2197713" y="1220309"/>
                <a:ext cx="5655240" cy="3551040"/>
              </p14:xfrm>
            </p:contentPart>
          </mc:Choice>
          <mc:Fallback xmlns="">
            <p:pic>
              <p:nvPicPr>
                <p:cNvPr id="6" name="Ink 5">
                  <a:extLst>
                    <a:ext uri="{FF2B5EF4-FFF2-40B4-BE49-F238E27FC236}">
                      <a16:creationId xmlns:a16="http://schemas.microsoft.com/office/drawing/2014/main" id="{4A3FC5CB-AFF8-5432-5386-DB0E57F3A54C}"/>
                    </a:ext>
                  </a:extLst>
                </p:cNvPr>
                <p:cNvPicPr/>
                <p:nvPr/>
              </p:nvPicPr>
              <p:blipFill>
                <a:blip r:embed="rId4"/>
                <a:stretch>
                  <a:fillRect/>
                </a:stretch>
              </p:blipFill>
              <p:spPr>
                <a:xfrm>
                  <a:off x="2188713" y="1211669"/>
                  <a:ext cx="5672880" cy="356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F9AFDF-B84E-8DED-8325-74FEC7FBB292}"/>
                    </a:ext>
                  </a:extLst>
                </p14:cNvPr>
                <p14:cNvContentPartPr/>
                <p14:nvPr/>
              </p14:nvContentPartPr>
              <p14:xfrm>
                <a:off x="8211153" y="678149"/>
                <a:ext cx="644760" cy="820800"/>
              </p14:xfrm>
            </p:contentPart>
          </mc:Choice>
          <mc:Fallback xmlns="">
            <p:pic>
              <p:nvPicPr>
                <p:cNvPr id="7" name="Ink 6">
                  <a:extLst>
                    <a:ext uri="{FF2B5EF4-FFF2-40B4-BE49-F238E27FC236}">
                      <a16:creationId xmlns:a16="http://schemas.microsoft.com/office/drawing/2014/main" id="{4BF9AFDF-B84E-8DED-8325-74FEC7FBB292}"/>
                    </a:ext>
                  </a:extLst>
                </p:cNvPr>
                <p:cNvPicPr/>
                <p:nvPr/>
              </p:nvPicPr>
              <p:blipFill>
                <a:blip r:embed="rId6"/>
                <a:stretch>
                  <a:fillRect/>
                </a:stretch>
              </p:blipFill>
              <p:spPr>
                <a:xfrm>
                  <a:off x="8202513" y="669509"/>
                  <a:ext cx="6624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92A0400-8FB1-548B-0CE2-4008301D616A}"/>
                    </a:ext>
                  </a:extLst>
                </p14:cNvPr>
                <p14:cNvContentPartPr/>
                <p14:nvPr/>
              </p14:nvContentPartPr>
              <p14:xfrm>
                <a:off x="9053193" y="639269"/>
                <a:ext cx="164880" cy="392040"/>
              </p14:xfrm>
            </p:contentPart>
          </mc:Choice>
          <mc:Fallback xmlns="">
            <p:pic>
              <p:nvPicPr>
                <p:cNvPr id="8" name="Ink 7">
                  <a:extLst>
                    <a:ext uri="{FF2B5EF4-FFF2-40B4-BE49-F238E27FC236}">
                      <a16:creationId xmlns:a16="http://schemas.microsoft.com/office/drawing/2014/main" id="{392A0400-8FB1-548B-0CE2-4008301D616A}"/>
                    </a:ext>
                  </a:extLst>
                </p:cNvPr>
                <p:cNvPicPr/>
                <p:nvPr/>
              </p:nvPicPr>
              <p:blipFill>
                <a:blip r:embed="rId8"/>
                <a:stretch>
                  <a:fillRect/>
                </a:stretch>
              </p:blipFill>
              <p:spPr>
                <a:xfrm>
                  <a:off x="9044193" y="630269"/>
                  <a:ext cx="182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E714014-B6A7-2004-2434-99FF96941B8B}"/>
                    </a:ext>
                  </a:extLst>
                </p14:cNvPr>
                <p14:cNvContentPartPr/>
                <p14:nvPr/>
              </p14:nvContentPartPr>
              <p14:xfrm>
                <a:off x="8974713" y="754469"/>
                <a:ext cx="295920" cy="221040"/>
              </p14:xfrm>
            </p:contentPart>
          </mc:Choice>
          <mc:Fallback xmlns="">
            <p:pic>
              <p:nvPicPr>
                <p:cNvPr id="9" name="Ink 8">
                  <a:extLst>
                    <a:ext uri="{FF2B5EF4-FFF2-40B4-BE49-F238E27FC236}">
                      <a16:creationId xmlns:a16="http://schemas.microsoft.com/office/drawing/2014/main" id="{AE714014-B6A7-2004-2434-99FF96941B8B}"/>
                    </a:ext>
                  </a:extLst>
                </p:cNvPr>
                <p:cNvPicPr/>
                <p:nvPr/>
              </p:nvPicPr>
              <p:blipFill>
                <a:blip r:embed="rId10"/>
                <a:stretch>
                  <a:fillRect/>
                </a:stretch>
              </p:blipFill>
              <p:spPr>
                <a:xfrm>
                  <a:off x="8966073" y="745469"/>
                  <a:ext cx="313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D1E0B7C-FC41-C874-9DA0-9FF7866211BF}"/>
                    </a:ext>
                  </a:extLst>
                </p14:cNvPr>
                <p14:cNvContentPartPr/>
                <p14:nvPr/>
              </p14:nvContentPartPr>
              <p14:xfrm>
                <a:off x="8955633" y="687869"/>
                <a:ext cx="422280" cy="286920"/>
              </p14:xfrm>
            </p:contentPart>
          </mc:Choice>
          <mc:Fallback xmlns="">
            <p:pic>
              <p:nvPicPr>
                <p:cNvPr id="10" name="Ink 9">
                  <a:extLst>
                    <a:ext uri="{FF2B5EF4-FFF2-40B4-BE49-F238E27FC236}">
                      <a16:creationId xmlns:a16="http://schemas.microsoft.com/office/drawing/2014/main" id="{ED1E0B7C-FC41-C874-9DA0-9FF7866211BF}"/>
                    </a:ext>
                  </a:extLst>
                </p:cNvPr>
                <p:cNvPicPr/>
                <p:nvPr/>
              </p:nvPicPr>
              <p:blipFill>
                <a:blip r:embed="rId12"/>
                <a:stretch>
                  <a:fillRect/>
                </a:stretch>
              </p:blipFill>
              <p:spPr>
                <a:xfrm>
                  <a:off x="8946633" y="678869"/>
                  <a:ext cx="4399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73643A7-5321-D1B0-B3A9-6AC703FA994E}"/>
                    </a:ext>
                  </a:extLst>
                </p14:cNvPr>
                <p14:cNvContentPartPr/>
                <p14:nvPr/>
              </p14:nvContentPartPr>
              <p14:xfrm>
                <a:off x="9186393" y="683189"/>
                <a:ext cx="18000" cy="387360"/>
              </p14:xfrm>
            </p:contentPart>
          </mc:Choice>
          <mc:Fallback xmlns="">
            <p:pic>
              <p:nvPicPr>
                <p:cNvPr id="11" name="Ink 10">
                  <a:extLst>
                    <a:ext uri="{FF2B5EF4-FFF2-40B4-BE49-F238E27FC236}">
                      <a16:creationId xmlns:a16="http://schemas.microsoft.com/office/drawing/2014/main" id="{D73643A7-5321-D1B0-B3A9-6AC703FA994E}"/>
                    </a:ext>
                  </a:extLst>
                </p:cNvPr>
                <p:cNvPicPr/>
                <p:nvPr/>
              </p:nvPicPr>
              <p:blipFill>
                <a:blip r:embed="rId14"/>
                <a:stretch>
                  <a:fillRect/>
                </a:stretch>
              </p:blipFill>
              <p:spPr>
                <a:xfrm>
                  <a:off x="9177753" y="674549"/>
                  <a:ext cx="3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FF19CC5-3951-2DFA-8ADF-83B19655A5D0}"/>
                    </a:ext>
                  </a:extLst>
                </p14:cNvPr>
                <p14:cNvContentPartPr/>
                <p14:nvPr/>
              </p14:nvContentPartPr>
              <p14:xfrm>
                <a:off x="8068233" y="1728989"/>
                <a:ext cx="1162080" cy="489600"/>
              </p14:xfrm>
            </p:contentPart>
          </mc:Choice>
          <mc:Fallback xmlns="">
            <p:pic>
              <p:nvPicPr>
                <p:cNvPr id="18" name="Ink 17">
                  <a:extLst>
                    <a:ext uri="{FF2B5EF4-FFF2-40B4-BE49-F238E27FC236}">
                      <a16:creationId xmlns:a16="http://schemas.microsoft.com/office/drawing/2014/main" id="{7FF19CC5-3951-2DFA-8ADF-83B19655A5D0}"/>
                    </a:ext>
                  </a:extLst>
                </p:cNvPr>
                <p:cNvPicPr/>
                <p:nvPr/>
              </p:nvPicPr>
              <p:blipFill>
                <a:blip r:embed="rId16"/>
                <a:stretch>
                  <a:fillRect/>
                </a:stretch>
              </p:blipFill>
              <p:spPr>
                <a:xfrm>
                  <a:off x="8059233" y="1720349"/>
                  <a:ext cx="117972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2504095-D790-11FB-BCC2-C430F2E9B888}"/>
                    </a:ext>
                  </a:extLst>
                </p14:cNvPr>
                <p14:cNvContentPartPr/>
                <p14:nvPr/>
              </p14:nvContentPartPr>
              <p14:xfrm>
                <a:off x="9272793" y="1676069"/>
                <a:ext cx="360" cy="1080"/>
              </p14:xfrm>
            </p:contentPart>
          </mc:Choice>
          <mc:Fallback xmlns="">
            <p:pic>
              <p:nvPicPr>
                <p:cNvPr id="19" name="Ink 18">
                  <a:extLst>
                    <a:ext uri="{FF2B5EF4-FFF2-40B4-BE49-F238E27FC236}">
                      <a16:creationId xmlns:a16="http://schemas.microsoft.com/office/drawing/2014/main" id="{02504095-D790-11FB-BCC2-C430F2E9B888}"/>
                    </a:ext>
                  </a:extLst>
                </p:cNvPr>
                <p:cNvPicPr/>
                <p:nvPr/>
              </p:nvPicPr>
              <p:blipFill>
                <a:blip r:embed="rId18"/>
                <a:stretch>
                  <a:fillRect/>
                </a:stretch>
              </p:blipFill>
              <p:spPr>
                <a:xfrm>
                  <a:off x="9264153" y="1667069"/>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A1BA8A60-0019-72EC-84FE-FDEE82CCA702}"/>
                    </a:ext>
                  </a:extLst>
                </p14:cNvPr>
                <p14:cNvContentPartPr/>
                <p14:nvPr/>
              </p14:nvContentPartPr>
              <p14:xfrm>
                <a:off x="9460353" y="1385909"/>
                <a:ext cx="550440" cy="1020600"/>
              </p14:xfrm>
            </p:contentPart>
          </mc:Choice>
          <mc:Fallback xmlns="">
            <p:pic>
              <p:nvPicPr>
                <p:cNvPr id="21" name="Ink 20">
                  <a:extLst>
                    <a:ext uri="{FF2B5EF4-FFF2-40B4-BE49-F238E27FC236}">
                      <a16:creationId xmlns:a16="http://schemas.microsoft.com/office/drawing/2014/main" id="{A1BA8A60-0019-72EC-84FE-FDEE82CCA702}"/>
                    </a:ext>
                  </a:extLst>
                </p:cNvPr>
                <p:cNvPicPr/>
                <p:nvPr/>
              </p:nvPicPr>
              <p:blipFill>
                <a:blip r:embed="rId20"/>
                <a:stretch>
                  <a:fillRect/>
                </a:stretch>
              </p:blipFill>
              <p:spPr>
                <a:xfrm>
                  <a:off x="9451713" y="1377269"/>
                  <a:ext cx="5680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94AD2896-A31E-EFB4-82B6-EC2245916768}"/>
                    </a:ext>
                  </a:extLst>
                </p14:cNvPr>
                <p14:cNvContentPartPr/>
                <p14:nvPr/>
              </p14:nvContentPartPr>
              <p14:xfrm>
                <a:off x="2250273" y="5320709"/>
                <a:ext cx="4542480" cy="1054800"/>
              </p14:xfrm>
            </p:contentPart>
          </mc:Choice>
          <mc:Fallback xmlns="">
            <p:pic>
              <p:nvPicPr>
                <p:cNvPr id="22" name="Ink 21">
                  <a:extLst>
                    <a:ext uri="{FF2B5EF4-FFF2-40B4-BE49-F238E27FC236}">
                      <a16:creationId xmlns:a16="http://schemas.microsoft.com/office/drawing/2014/main" id="{94AD2896-A31E-EFB4-82B6-EC2245916768}"/>
                    </a:ext>
                  </a:extLst>
                </p:cNvPr>
                <p:cNvPicPr/>
                <p:nvPr/>
              </p:nvPicPr>
              <p:blipFill>
                <a:blip r:embed="rId22"/>
                <a:stretch>
                  <a:fillRect/>
                </a:stretch>
              </p:blipFill>
              <p:spPr>
                <a:xfrm>
                  <a:off x="2241633" y="5311709"/>
                  <a:ext cx="456012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18C3EACB-FBFD-8B16-3464-16F55E42120A}"/>
                    </a:ext>
                  </a:extLst>
                </p14:cNvPr>
                <p14:cNvContentPartPr/>
                <p14:nvPr/>
              </p14:nvContentPartPr>
              <p14:xfrm>
                <a:off x="7564593" y="4902749"/>
                <a:ext cx="748440" cy="1234800"/>
              </p14:xfrm>
            </p:contentPart>
          </mc:Choice>
          <mc:Fallback xmlns="">
            <p:pic>
              <p:nvPicPr>
                <p:cNvPr id="23" name="Ink 22">
                  <a:extLst>
                    <a:ext uri="{FF2B5EF4-FFF2-40B4-BE49-F238E27FC236}">
                      <a16:creationId xmlns:a16="http://schemas.microsoft.com/office/drawing/2014/main" id="{18C3EACB-FBFD-8B16-3464-16F55E42120A}"/>
                    </a:ext>
                  </a:extLst>
                </p:cNvPr>
                <p:cNvPicPr/>
                <p:nvPr/>
              </p:nvPicPr>
              <p:blipFill>
                <a:blip r:embed="rId24"/>
                <a:stretch>
                  <a:fillRect/>
                </a:stretch>
              </p:blipFill>
              <p:spPr>
                <a:xfrm>
                  <a:off x="7555953" y="4894109"/>
                  <a:ext cx="76608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FC44E77E-4790-154E-6C9D-C8FE7FBE877D}"/>
                    </a:ext>
                  </a:extLst>
                </p14:cNvPr>
                <p14:cNvContentPartPr/>
                <p14:nvPr/>
              </p14:nvContentPartPr>
              <p14:xfrm>
                <a:off x="8481873" y="5079149"/>
                <a:ext cx="672120" cy="159120"/>
              </p14:xfrm>
            </p:contentPart>
          </mc:Choice>
          <mc:Fallback xmlns="">
            <p:pic>
              <p:nvPicPr>
                <p:cNvPr id="24" name="Ink 23">
                  <a:extLst>
                    <a:ext uri="{FF2B5EF4-FFF2-40B4-BE49-F238E27FC236}">
                      <a16:creationId xmlns:a16="http://schemas.microsoft.com/office/drawing/2014/main" id="{FC44E77E-4790-154E-6C9D-C8FE7FBE877D}"/>
                    </a:ext>
                  </a:extLst>
                </p:cNvPr>
                <p:cNvPicPr/>
                <p:nvPr/>
              </p:nvPicPr>
              <p:blipFill>
                <a:blip r:embed="rId26"/>
                <a:stretch>
                  <a:fillRect/>
                </a:stretch>
              </p:blipFill>
              <p:spPr>
                <a:xfrm>
                  <a:off x="8473233" y="5070149"/>
                  <a:ext cx="689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EB55F4F2-67E3-B026-F708-36ACDA93F7EC}"/>
                    </a:ext>
                  </a:extLst>
                </p14:cNvPr>
                <p14:cNvContentPartPr/>
                <p14:nvPr/>
              </p14:nvContentPartPr>
              <p14:xfrm>
                <a:off x="9288993" y="5709869"/>
                <a:ext cx="37440" cy="936000"/>
              </p14:xfrm>
            </p:contentPart>
          </mc:Choice>
          <mc:Fallback xmlns="">
            <p:pic>
              <p:nvPicPr>
                <p:cNvPr id="25" name="Ink 24">
                  <a:extLst>
                    <a:ext uri="{FF2B5EF4-FFF2-40B4-BE49-F238E27FC236}">
                      <a16:creationId xmlns:a16="http://schemas.microsoft.com/office/drawing/2014/main" id="{EB55F4F2-67E3-B026-F708-36ACDA93F7EC}"/>
                    </a:ext>
                  </a:extLst>
                </p:cNvPr>
                <p:cNvPicPr/>
                <p:nvPr/>
              </p:nvPicPr>
              <p:blipFill>
                <a:blip r:embed="rId28"/>
                <a:stretch>
                  <a:fillRect/>
                </a:stretch>
              </p:blipFill>
              <p:spPr>
                <a:xfrm>
                  <a:off x="9280353" y="5700869"/>
                  <a:ext cx="550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C1C5AE8D-29D8-2601-1E92-0E68904440C9}"/>
                    </a:ext>
                  </a:extLst>
                </p14:cNvPr>
                <p14:cNvContentPartPr/>
                <p14:nvPr/>
              </p14:nvContentPartPr>
              <p14:xfrm>
                <a:off x="8921433" y="6300629"/>
                <a:ext cx="727200" cy="73440"/>
              </p14:xfrm>
            </p:contentPart>
          </mc:Choice>
          <mc:Fallback xmlns="">
            <p:pic>
              <p:nvPicPr>
                <p:cNvPr id="26" name="Ink 25">
                  <a:extLst>
                    <a:ext uri="{FF2B5EF4-FFF2-40B4-BE49-F238E27FC236}">
                      <a16:creationId xmlns:a16="http://schemas.microsoft.com/office/drawing/2014/main" id="{C1C5AE8D-29D8-2601-1E92-0E68904440C9}"/>
                    </a:ext>
                  </a:extLst>
                </p:cNvPr>
                <p:cNvPicPr/>
                <p:nvPr/>
              </p:nvPicPr>
              <p:blipFill>
                <a:blip r:embed="rId30"/>
                <a:stretch>
                  <a:fillRect/>
                </a:stretch>
              </p:blipFill>
              <p:spPr>
                <a:xfrm>
                  <a:off x="8912793" y="6291989"/>
                  <a:ext cx="74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2906C63-294A-2021-2929-1B4732E4A1C3}"/>
                    </a:ext>
                  </a:extLst>
                </p14:cNvPr>
                <p14:cNvContentPartPr/>
                <p14:nvPr/>
              </p14:nvContentPartPr>
              <p14:xfrm>
                <a:off x="9701913" y="6198389"/>
                <a:ext cx="262440" cy="326520"/>
              </p14:xfrm>
            </p:contentPart>
          </mc:Choice>
          <mc:Fallback xmlns="">
            <p:pic>
              <p:nvPicPr>
                <p:cNvPr id="27" name="Ink 26">
                  <a:extLst>
                    <a:ext uri="{FF2B5EF4-FFF2-40B4-BE49-F238E27FC236}">
                      <a16:creationId xmlns:a16="http://schemas.microsoft.com/office/drawing/2014/main" id="{72906C63-294A-2021-2929-1B4732E4A1C3}"/>
                    </a:ext>
                  </a:extLst>
                </p:cNvPr>
                <p:cNvPicPr/>
                <p:nvPr/>
              </p:nvPicPr>
              <p:blipFill>
                <a:blip r:embed="rId32"/>
                <a:stretch>
                  <a:fillRect/>
                </a:stretch>
              </p:blipFill>
              <p:spPr>
                <a:xfrm>
                  <a:off x="9693273" y="6189389"/>
                  <a:ext cx="2800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4CD451F-09E2-201F-B11C-A34BA86340F3}"/>
                    </a:ext>
                  </a:extLst>
                </p14:cNvPr>
                <p14:cNvContentPartPr/>
                <p14:nvPr/>
              </p14:nvContentPartPr>
              <p14:xfrm>
                <a:off x="10249113" y="5262029"/>
                <a:ext cx="33480" cy="1061280"/>
              </p14:xfrm>
            </p:contentPart>
          </mc:Choice>
          <mc:Fallback xmlns="">
            <p:pic>
              <p:nvPicPr>
                <p:cNvPr id="28" name="Ink 27">
                  <a:extLst>
                    <a:ext uri="{FF2B5EF4-FFF2-40B4-BE49-F238E27FC236}">
                      <a16:creationId xmlns:a16="http://schemas.microsoft.com/office/drawing/2014/main" id="{C4CD451F-09E2-201F-B11C-A34BA86340F3}"/>
                    </a:ext>
                  </a:extLst>
                </p:cNvPr>
                <p:cNvPicPr/>
                <p:nvPr/>
              </p:nvPicPr>
              <p:blipFill>
                <a:blip r:embed="rId34"/>
                <a:stretch>
                  <a:fillRect/>
                </a:stretch>
              </p:blipFill>
              <p:spPr>
                <a:xfrm>
                  <a:off x="10240113" y="5253389"/>
                  <a:ext cx="5112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049E1E99-B2E3-9191-FB37-DFE7D65B7BBC}"/>
                    </a:ext>
                  </a:extLst>
                </p14:cNvPr>
                <p14:cNvContentPartPr/>
                <p14:nvPr/>
              </p14:nvContentPartPr>
              <p14:xfrm>
                <a:off x="10029153" y="5673869"/>
                <a:ext cx="1247400" cy="853920"/>
              </p14:xfrm>
            </p:contentPart>
          </mc:Choice>
          <mc:Fallback xmlns="">
            <p:pic>
              <p:nvPicPr>
                <p:cNvPr id="29" name="Ink 28">
                  <a:extLst>
                    <a:ext uri="{FF2B5EF4-FFF2-40B4-BE49-F238E27FC236}">
                      <a16:creationId xmlns:a16="http://schemas.microsoft.com/office/drawing/2014/main" id="{049E1E99-B2E3-9191-FB37-DFE7D65B7BBC}"/>
                    </a:ext>
                  </a:extLst>
                </p:cNvPr>
                <p:cNvPicPr/>
                <p:nvPr/>
              </p:nvPicPr>
              <p:blipFill>
                <a:blip r:embed="rId36"/>
                <a:stretch>
                  <a:fillRect/>
                </a:stretch>
              </p:blipFill>
              <p:spPr>
                <a:xfrm>
                  <a:off x="10020513" y="5665229"/>
                  <a:ext cx="1265040" cy="871560"/>
                </a:xfrm>
                <a:prstGeom prst="rect">
                  <a:avLst/>
                </a:prstGeom>
              </p:spPr>
            </p:pic>
          </mc:Fallback>
        </mc:AlternateContent>
      </p:grpSp>
    </p:spTree>
    <p:extLst>
      <p:ext uri="{BB962C8B-B14F-4D97-AF65-F5344CB8AC3E}">
        <p14:creationId xmlns:p14="http://schemas.microsoft.com/office/powerpoint/2010/main" val="23044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000" fill="hold"/>
                                        <p:tgtEl>
                                          <p:spTgt spid="3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C8C5-196B-6779-A2D0-FE1A98D5B27B}"/>
              </a:ext>
            </a:extLst>
          </p:cNvPr>
          <p:cNvSpPr>
            <a:spLocks noGrp="1"/>
          </p:cNvSpPr>
          <p:nvPr>
            <p:ph type="title"/>
          </p:nvPr>
        </p:nvSpPr>
        <p:spPr/>
        <p:txBody>
          <a:bodyPr/>
          <a:lstStyle/>
          <a:p>
            <a:r>
              <a:rPr lang="en-US" dirty="0"/>
              <a:t>Sensitivity</a:t>
            </a:r>
          </a:p>
        </p:txBody>
      </p:sp>
      <p:pic>
        <p:nvPicPr>
          <p:cNvPr id="5" name="Content Placeholder 4">
            <a:extLst>
              <a:ext uri="{FF2B5EF4-FFF2-40B4-BE49-F238E27FC236}">
                <a16:creationId xmlns:a16="http://schemas.microsoft.com/office/drawing/2014/main" id="{4A5CD613-3100-89E6-6AC4-7388D3226FEF}"/>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55065" y="1834819"/>
            <a:ext cx="6533001" cy="4428017"/>
          </a:xfrm>
        </p:spPr>
      </p:pic>
    </p:spTree>
    <p:extLst>
      <p:ext uri="{BB962C8B-B14F-4D97-AF65-F5344CB8AC3E}">
        <p14:creationId xmlns:p14="http://schemas.microsoft.com/office/powerpoint/2010/main" val="290058972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45D59-DDB8-05CB-0825-A2A09BC7AC8F}"/>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D61B6466-B7DD-58EC-D4CB-994583919CF1}"/>
              </a:ext>
            </a:extLst>
          </p:cNvPr>
          <p:cNvSpPr>
            <a:spLocks noGrp="1"/>
          </p:cNvSpPr>
          <p:nvPr>
            <p:ph idx="1"/>
          </p:nvPr>
        </p:nvSpPr>
        <p:spPr/>
        <p:txBody>
          <a:bodyPr/>
          <a:lstStyle/>
          <a:p>
            <a:r>
              <a:rPr lang="en-US" dirty="0"/>
              <a:t>If there is an unobserved confounder that induces a negative correlation between the error of M and Y (e.g., having a positive effect on M and a negative effect on Y or vice versa), then the </a:t>
            </a:r>
            <a:r>
              <a:rPr lang="en-US" i="1" dirty="0"/>
              <a:t>tiniest </a:t>
            </a:r>
            <a:r>
              <a:rPr lang="en-US" dirty="0"/>
              <a:t>amount of confounding will make our effect vanish</a:t>
            </a:r>
          </a:p>
          <a:p>
            <a:endParaRPr lang="en-US" dirty="0"/>
          </a:p>
          <a:p>
            <a:r>
              <a:rPr lang="en-US" dirty="0"/>
              <a:t>If there is an unobserved confounder that induces a positive correlation, then our NIE is an underestimate and our effect would only get stronger</a:t>
            </a:r>
          </a:p>
        </p:txBody>
      </p:sp>
    </p:spTree>
    <p:extLst>
      <p:ext uri="{BB962C8B-B14F-4D97-AF65-F5344CB8AC3E}">
        <p14:creationId xmlns:p14="http://schemas.microsoft.com/office/powerpoint/2010/main" val="8860264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3" name="Content Placeholder 2">
            <a:extLst>
              <a:ext uri="{FF2B5EF4-FFF2-40B4-BE49-F238E27FC236}">
                <a16:creationId xmlns:a16="http://schemas.microsoft.com/office/drawing/2014/main" id="{0AA84836-000C-D425-78E2-5DCC9CA1E6FD}"/>
              </a:ext>
            </a:extLst>
          </p:cNvPr>
          <p:cNvSpPr>
            <a:spLocks noGrp="1"/>
          </p:cNvSpPr>
          <p:nvPr>
            <p:ph idx="1"/>
          </p:nvPr>
        </p:nvSpPr>
        <p:spPr/>
        <p:txBody>
          <a:bodyPr/>
          <a:lstStyle/>
          <a:p>
            <a:r>
              <a:rPr lang="en-US" dirty="0"/>
              <a:t>We may consider effect modifiers</a:t>
            </a:r>
          </a:p>
          <a:p>
            <a:endParaRPr lang="en-US" dirty="0"/>
          </a:p>
          <a:p>
            <a:r>
              <a:rPr lang="en-US" dirty="0"/>
              <a:t>Here G is a numeric variable for SES (ranging from 0-6)</a:t>
            </a:r>
          </a:p>
          <a:p>
            <a:endParaRPr lang="en-US" dirty="0"/>
          </a:p>
          <a:p>
            <a:r>
              <a:rPr lang="en-US" dirty="0"/>
              <a:t>We could compute conditional effects for each level of G</a:t>
            </a:r>
          </a:p>
        </p:txBody>
      </p:sp>
    </p:spTree>
    <p:extLst>
      <p:ext uri="{BB962C8B-B14F-4D97-AF65-F5344CB8AC3E}">
        <p14:creationId xmlns:p14="http://schemas.microsoft.com/office/powerpoint/2010/main" val="301954154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1B9A-67B8-5F85-A968-4E60F72BD479}"/>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1A71811A-E36A-6989-64BA-B670C1EF6D2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7778" y="361720"/>
            <a:ext cx="10713408" cy="6303249"/>
          </a:xfrm>
        </p:spPr>
      </p:pic>
    </p:spTree>
    <p:extLst>
      <p:ext uri="{BB962C8B-B14F-4D97-AF65-F5344CB8AC3E}">
        <p14:creationId xmlns:p14="http://schemas.microsoft.com/office/powerpoint/2010/main" val="107817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a:stretch>
            <a:fillRect/>
          </a:stretch>
        </p:blipFill>
        <p:spPr>
          <a:xfrm>
            <a:off x="1949356" y="2099660"/>
            <a:ext cx="8283763"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3413638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414-68AD-4EE5-A8D1-AAA00F8FC1A3}"/>
              </a:ext>
            </a:extLst>
          </p:cNvPr>
          <p:cNvSpPr>
            <a:spLocks noGrp="1"/>
          </p:cNvSpPr>
          <p:nvPr>
            <p:ph type="title"/>
          </p:nvPr>
        </p:nvSpPr>
        <p:spPr/>
        <p:txBody>
          <a:bodyPr/>
          <a:lstStyle/>
          <a:p>
            <a:r>
              <a:rPr lang="en-US" dirty="0"/>
              <a:t>Estimation</a:t>
            </a:r>
          </a:p>
        </p:txBody>
      </p:sp>
      <p:sp>
        <p:nvSpPr>
          <p:cNvPr id="5" name="Content Placeholder 4">
            <a:extLst>
              <a:ext uri="{FF2B5EF4-FFF2-40B4-BE49-F238E27FC236}">
                <a16:creationId xmlns:a16="http://schemas.microsoft.com/office/drawing/2014/main" id="{36E8FF9A-E825-7A8F-D1A2-208990694EF7}"/>
              </a:ext>
            </a:extLst>
          </p:cNvPr>
          <p:cNvSpPr>
            <a:spLocks noGrp="1"/>
          </p:cNvSpPr>
          <p:nvPr>
            <p:ph idx="1"/>
          </p:nvPr>
        </p:nvSpPr>
        <p:spPr>
          <a:xfrm>
            <a:off x="913795" y="5535976"/>
            <a:ext cx="10353762" cy="1101687"/>
          </a:xfrm>
        </p:spPr>
        <p:txBody>
          <a:bodyPr>
            <a:normAutofit/>
          </a:bodyPr>
          <a:lstStyle/>
          <a:p>
            <a:pPr marL="36900" indent="0">
              <a:buNone/>
            </a:pPr>
            <a:r>
              <a:rPr lang="en-US" dirty="0"/>
              <a:t>g=1												g=5</a:t>
            </a:r>
          </a:p>
        </p:txBody>
      </p:sp>
      <p:pic>
        <p:nvPicPr>
          <p:cNvPr id="7" name="Picture 6">
            <a:extLst>
              <a:ext uri="{FF2B5EF4-FFF2-40B4-BE49-F238E27FC236}">
                <a16:creationId xmlns:a16="http://schemas.microsoft.com/office/drawing/2014/main" id="{19EA3915-B6BC-5875-2E1A-32D8CB0FE34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68" y="1535908"/>
            <a:ext cx="5943600" cy="4028538"/>
          </a:xfrm>
          <a:prstGeom prst="rect">
            <a:avLst/>
          </a:prstGeom>
        </p:spPr>
      </p:pic>
      <p:pic>
        <p:nvPicPr>
          <p:cNvPr id="9" name="Picture 8">
            <a:extLst>
              <a:ext uri="{FF2B5EF4-FFF2-40B4-BE49-F238E27FC236}">
                <a16:creationId xmlns:a16="http://schemas.microsoft.com/office/drawing/2014/main" id="{379C3235-7B5E-46BC-9028-FD41C38E8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9432" y="1535908"/>
            <a:ext cx="5943600" cy="4028538"/>
          </a:xfrm>
          <a:prstGeom prst="rect">
            <a:avLst/>
          </a:prstGeom>
        </p:spPr>
      </p:pic>
    </p:spTree>
    <p:extLst>
      <p:ext uri="{BB962C8B-B14F-4D97-AF65-F5344CB8AC3E}">
        <p14:creationId xmlns:p14="http://schemas.microsoft.com/office/powerpoint/2010/main" val="312805062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7FF4-504E-8AA2-5CB6-558DCF5E7B78}"/>
              </a:ext>
            </a:extLst>
          </p:cNvPr>
          <p:cNvSpPr>
            <a:spLocks noGrp="1"/>
          </p:cNvSpPr>
          <p:nvPr>
            <p:ph type="title"/>
          </p:nvPr>
        </p:nvSpPr>
        <p:spPr/>
        <p:txBody>
          <a:bodyPr/>
          <a:lstStyle/>
          <a:p>
            <a:r>
              <a:rPr lang="en-US" dirty="0"/>
              <a:t>Additional example</a:t>
            </a:r>
          </a:p>
        </p:txBody>
      </p:sp>
      <p:sp>
        <p:nvSpPr>
          <p:cNvPr id="3" name="Text Placeholder 2">
            <a:extLst>
              <a:ext uri="{FF2B5EF4-FFF2-40B4-BE49-F238E27FC236}">
                <a16:creationId xmlns:a16="http://schemas.microsoft.com/office/drawing/2014/main" id="{30188545-F4D5-8B6F-E553-593E91D39D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92652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DA86C-65EF-A7EC-AA4D-74C775379A56}"/>
              </a:ext>
            </a:extLst>
          </p:cNvPr>
          <p:cNvSpPr>
            <a:spLocks noGrp="1"/>
          </p:cNvSpPr>
          <p:nvPr>
            <p:ph type="title"/>
          </p:nvPr>
        </p:nvSpPr>
        <p:spPr/>
        <p:txBody>
          <a:bodyPr/>
          <a:lstStyle/>
          <a:p>
            <a:r>
              <a:rPr lang="en-US" dirty="0"/>
              <a:t>Additional example</a:t>
            </a:r>
          </a:p>
        </p:txBody>
      </p:sp>
      <p:sp>
        <p:nvSpPr>
          <p:cNvPr id="5" name="Content Placeholder 4">
            <a:extLst>
              <a:ext uri="{FF2B5EF4-FFF2-40B4-BE49-F238E27FC236}">
                <a16:creationId xmlns:a16="http://schemas.microsoft.com/office/drawing/2014/main" id="{601FF2E5-4244-BF35-7D85-830281B9045A}"/>
              </a:ext>
            </a:extLst>
          </p:cNvPr>
          <p:cNvSpPr>
            <a:spLocks noGrp="1"/>
          </p:cNvSpPr>
          <p:nvPr>
            <p:ph idx="1"/>
          </p:nvPr>
        </p:nvSpPr>
        <p:spPr>
          <a:xfrm>
            <a:off x="913795" y="2076450"/>
            <a:ext cx="10353762" cy="4235012"/>
          </a:xfrm>
        </p:spPr>
        <p:txBody>
          <a:bodyPr>
            <a:normAutofit/>
          </a:bodyPr>
          <a:lstStyle/>
          <a:p>
            <a:r>
              <a:rPr lang="en-US" dirty="0"/>
              <a:t>Does participation in a skills training program (X) impact future income (Y) through its effect on educational aspirations (M)?</a:t>
            </a:r>
          </a:p>
          <a:p>
            <a:pPr>
              <a:buFont typeface="Arial" panose="020B0604020202020204" pitchFamily="34" charset="0"/>
              <a:buChar char="•"/>
            </a:pPr>
            <a:r>
              <a:rPr lang="en-US" dirty="0"/>
              <a:t>X: Participation in a skills training program </a:t>
            </a:r>
            <a:br>
              <a:rPr lang="en-US" dirty="0"/>
            </a:br>
            <a:r>
              <a:rPr lang="en-US" dirty="0"/>
              <a:t>(binary: 1 = participated, 0 = did not participate).</a:t>
            </a:r>
          </a:p>
          <a:p>
            <a:pPr>
              <a:buFont typeface="Arial" panose="020B0604020202020204" pitchFamily="34" charset="0"/>
              <a:buChar char="•"/>
            </a:pPr>
            <a:r>
              <a:rPr lang="en-US" dirty="0"/>
              <a:t>M: Educational aspirations measured as a composite number of workshops, degrees, that the participant engages in (continuous).</a:t>
            </a:r>
          </a:p>
          <a:p>
            <a:pPr>
              <a:buFont typeface="Arial" panose="020B0604020202020204" pitchFamily="34" charset="0"/>
              <a:buChar char="•"/>
            </a:pPr>
            <a:r>
              <a:rPr lang="en-US" dirty="0"/>
              <a:t>Y: Future weekly wage income (in dollars, continuous).</a:t>
            </a:r>
          </a:p>
          <a:p>
            <a:pPr>
              <a:buFont typeface="Arial" panose="020B0604020202020204" pitchFamily="34" charset="0"/>
              <a:buChar char="•"/>
            </a:pPr>
            <a:r>
              <a:rPr lang="en-US" dirty="0"/>
              <a:t>C: Parental income (a confounder for the M→Y relationship, continuous).</a:t>
            </a:r>
          </a:p>
          <a:p>
            <a:endParaRPr lang="en-US" dirty="0"/>
          </a:p>
        </p:txBody>
      </p:sp>
    </p:spTree>
    <p:extLst>
      <p:ext uri="{BB962C8B-B14F-4D97-AF65-F5344CB8AC3E}">
        <p14:creationId xmlns:p14="http://schemas.microsoft.com/office/powerpoint/2010/main" val="2837573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8AE9-3D99-D548-548E-147A75E0B7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2D495C-8277-3E46-80C2-C5393F90C6C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66606F-A191-6A05-7AD4-3B48D604BCE8}"/>
              </a:ext>
            </a:extLst>
          </p:cNvPr>
          <p:cNvPicPr>
            <a:picLocks noChangeAspect="1"/>
          </p:cNvPicPr>
          <p:nvPr/>
        </p:nvPicPr>
        <p:blipFill>
          <a:blip r:embed="rId2"/>
          <a:stretch>
            <a:fillRect/>
          </a:stretch>
        </p:blipFill>
        <p:spPr>
          <a:xfrm>
            <a:off x="2927133" y="730208"/>
            <a:ext cx="6059647" cy="5292480"/>
          </a:xfrm>
          <a:prstGeom prst="rect">
            <a:avLst/>
          </a:prstGeom>
        </p:spPr>
      </p:pic>
    </p:spTree>
    <p:extLst>
      <p:ext uri="{BB962C8B-B14F-4D97-AF65-F5344CB8AC3E}">
        <p14:creationId xmlns:p14="http://schemas.microsoft.com/office/powerpoint/2010/main" val="3144329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05BF-89AB-5B2B-043F-A5834792832D}"/>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57BC1CD-9235-AE5D-DD7E-CE98BF3894C7}"/>
              </a:ext>
            </a:extLst>
          </p:cNvPr>
          <p:cNvSpPr>
            <a:spLocks noGrp="1"/>
          </p:cNvSpPr>
          <p:nvPr>
            <p:ph idx="1"/>
          </p:nvPr>
        </p:nvSpPr>
        <p:spPr/>
        <p:txBody>
          <a:bodyPr/>
          <a:lstStyle/>
          <a:p>
            <a:r>
              <a:rPr lang="en-US" dirty="0"/>
              <a:t>Does sequential ignorability hold?</a:t>
            </a:r>
          </a:p>
          <a:p>
            <a:pPr lvl="1"/>
            <a:r>
              <a:rPr lang="en-US" dirty="0"/>
              <a:t>Do I believe that there are no more unmeasured confounders between M and Y? </a:t>
            </a:r>
          </a:p>
          <a:p>
            <a:pPr lvl="1"/>
            <a:r>
              <a:rPr lang="en-US" dirty="0"/>
              <a:t>Do I believe that X has no effect on any of those unmeasured confounders, if they exist?</a:t>
            </a:r>
          </a:p>
          <a:p>
            <a:pPr lvl="1"/>
            <a:endParaRPr lang="en-US" dirty="0"/>
          </a:p>
          <a:p>
            <a:r>
              <a:rPr lang="en-US" dirty="0"/>
              <a:t>Does my confounder set satisfy the four graphical criteria? </a:t>
            </a:r>
          </a:p>
        </p:txBody>
      </p:sp>
    </p:spTree>
    <p:extLst>
      <p:ext uri="{BB962C8B-B14F-4D97-AF65-F5344CB8AC3E}">
        <p14:creationId xmlns:p14="http://schemas.microsoft.com/office/powerpoint/2010/main" val="431535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1C4B-4E1F-F6AE-680E-A97C85B063FE}"/>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9A875292-7366-792A-B78A-91325DE40D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9703578-FF05-233B-E02B-5558030E8C92}"/>
              </a:ext>
            </a:extLst>
          </p:cNvPr>
          <p:cNvPicPr>
            <a:picLocks noChangeAspect="1"/>
          </p:cNvPicPr>
          <p:nvPr/>
        </p:nvPicPr>
        <p:blipFill>
          <a:blip r:embed="rId2"/>
          <a:stretch>
            <a:fillRect/>
          </a:stretch>
        </p:blipFill>
        <p:spPr>
          <a:xfrm>
            <a:off x="110359" y="1301874"/>
            <a:ext cx="12192000" cy="5620596"/>
          </a:xfrm>
          <a:prstGeom prst="rect">
            <a:avLst/>
          </a:prstGeom>
        </p:spPr>
      </p:pic>
    </p:spTree>
    <p:extLst>
      <p:ext uri="{BB962C8B-B14F-4D97-AF65-F5344CB8AC3E}">
        <p14:creationId xmlns:p14="http://schemas.microsoft.com/office/powerpoint/2010/main" val="10934559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77F5-DCCB-8109-2C72-8A3DE2169E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B54FC2-D99E-0C45-BE70-9217C838020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FDFD61D-06C8-2DA2-DCB3-553B8F864EBD}"/>
              </a:ext>
            </a:extLst>
          </p:cNvPr>
          <p:cNvPicPr>
            <a:picLocks noChangeAspect="1"/>
          </p:cNvPicPr>
          <p:nvPr/>
        </p:nvPicPr>
        <p:blipFill>
          <a:blip r:embed="rId2"/>
          <a:stretch>
            <a:fillRect/>
          </a:stretch>
        </p:blipFill>
        <p:spPr>
          <a:xfrm>
            <a:off x="1196737" y="0"/>
            <a:ext cx="9798525" cy="6858000"/>
          </a:xfrm>
          <a:prstGeom prst="rect">
            <a:avLst/>
          </a:prstGeom>
        </p:spPr>
      </p:pic>
    </p:spTree>
    <p:extLst>
      <p:ext uri="{BB962C8B-B14F-4D97-AF65-F5344CB8AC3E}">
        <p14:creationId xmlns:p14="http://schemas.microsoft.com/office/powerpoint/2010/main" val="285312149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95D0-05D6-C330-4FBA-4E63C9A34A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1833E3-789F-F145-B562-C5A02D04D6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D0CFD0-FC8B-3E35-30C3-0151275E489F}"/>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7E07A89-0C5B-CAB8-A62F-1B2EC8AF86C9}"/>
                  </a:ext>
                </a:extLst>
              </p14:cNvPr>
              <p14:cNvContentPartPr/>
              <p14:nvPr/>
            </p14:nvContentPartPr>
            <p14:xfrm>
              <a:off x="3830211" y="512451"/>
              <a:ext cx="2861280" cy="1623240"/>
            </p14:xfrm>
          </p:contentPart>
        </mc:Choice>
        <mc:Fallback>
          <p:pic>
            <p:nvPicPr>
              <p:cNvPr id="6" name="Ink 5">
                <a:extLst>
                  <a:ext uri="{FF2B5EF4-FFF2-40B4-BE49-F238E27FC236}">
                    <a16:creationId xmlns:a16="http://schemas.microsoft.com/office/drawing/2014/main" id="{D7E07A89-0C5B-CAB8-A62F-1B2EC8AF86C9}"/>
                  </a:ext>
                </a:extLst>
              </p:cNvPr>
              <p:cNvPicPr/>
              <p:nvPr/>
            </p:nvPicPr>
            <p:blipFill>
              <a:blip r:embed="rId4"/>
              <a:stretch>
                <a:fillRect/>
              </a:stretch>
            </p:blipFill>
            <p:spPr>
              <a:xfrm>
                <a:off x="3812211" y="494451"/>
                <a:ext cx="2896920" cy="1658880"/>
              </a:xfrm>
              <a:prstGeom prst="rect">
                <a:avLst/>
              </a:prstGeom>
            </p:spPr>
          </p:pic>
        </mc:Fallback>
      </mc:AlternateContent>
      <p:grpSp>
        <p:nvGrpSpPr>
          <p:cNvPr id="22" name="Group 21">
            <a:extLst>
              <a:ext uri="{FF2B5EF4-FFF2-40B4-BE49-F238E27FC236}">
                <a16:creationId xmlns:a16="http://schemas.microsoft.com/office/drawing/2014/main" id="{B1646D66-77CC-6549-7555-13143A487777}"/>
              </a:ext>
            </a:extLst>
          </p:cNvPr>
          <p:cNvGrpSpPr/>
          <p:nvPr/>
        </p:nvGrpSpPr>
        <p:grpSpPr>
          <a:xfrm>
            <a:off x="7014051" y="319131"/>
            <a:ext cx="2538360" cy="782280"/>
            <a:chOff x="7014051" y="319131"/>
            <a:chExt cx="2538360" cy="78228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FA42E30-96C6-BB7A-952B-3D92C514CB27}"/>
                    </a:ext>
                  </a:extLst>
                </p14:cNvPr>
                <p14:cNvContentPartPr/>
                <p14:nvPr/>
              </p14:nvContentPartPr>
              <p14:xfrm>
                <a:off x="7014051" y="395451"/>
                <a:ext cx="296640" cy="263880"/>
              </p14:xfrm>
            </p:contentPart>
          </mc:Choice>
          <mc:Fallback>
            <p:pic>
              <p:nvPicPr>
                <p:cNvPr id="7" name="Ink 6">
                  <a:extLst>
                    <a:ext uri="{FF2B5EF4-FFF2-40B4-BE49-F238E27FC236}">
                      <a16:creationId xmlns:a16="http://schemas.microsoft.com/office/drawing/2014/main" id="{DFA42E30-96C6-BB7A-952B-3D92C514CB27}"/>
                    </a:ext>
                  </a:extLst>
                </p:cNvPr>
                <p:cNvPicPr/>
                <p:nvPr/>
              </p:nvPicPr>
              <p:blipFill>
                <a:blip r:embed="rId6"/>
                <a:stretch>
                  <a:fillRect/>
                </a:stretch>
              </p:blipFill>
              <p:spPr>
                <a:xfrm>
                  <a:off x="6996411" y="377451"/>
                  <a:ext cx="3322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9E4AC19-5A78-ECB9-5D73-F769A71FB850}"/>
                    </a:ext>
                  </a:extLst>
                </p14:cNvPr>
                <p14:cNvContentPartPr/>
                <p14:nvPr/>
              </p14:nvContentPartPr>
              <p14:xfrm>
                <a:off x="7617051" y="373851"/>
                <a:ext cx="9000" cy="225360"/>
              </p14:xfrm>
            </p:contentPart>
          </mc:Choice>
          <mc:Fallback>
            <p:pic>
              <p:nvPicPr>
                <p:cNvPr id="8" name="Ink 7">
                  <a:extLst>
                    <a:ext uri="{FF2B5EF4-FFF2-40B4-BE49-F238E27FC236}">
                      <a16:creationId xmlns:a16="http://schemas.microsoft.com/office/drawing/2014/main" id="{29E4AC19-5A78-ECB9-5D73-F769A71FB850}"/>
                    </a:ext>
                  </a:extLst>
                </p:cNvPr>
                <p:cNvPicPr/>
                <p:nvPr/>
              </p:nvPicPr>
              <p:blipFill>
                <a:blip r:embed="rId8"/>
                <a:stretch>
                  <a:fillRect/>
                </a:stretch>
              </p:blipFill>
              <p:spPr>
                <a:xfrm>
                  <a:off x="7599411" y="356211"/>
                  <a:ext cx="446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A9F34C69-CEF5-8843-E256-5DE5C9C8C74F}"/>
                    </a:ext>
                  </a:extLst>
                </p14:cNvPr>
                <p14:cNvContentPartPr/>
                <p14:nvPr/>
              </p14:nvContentPartPr>
              <p14:xfrm>
                <a:off x="7553331" y="319131"/>
                <a:ext cx="253440" cy="367200"/>
              </p14:xfrm>
            </p:contentPart>
          </mc:Choice>
          <mc:Fallback>
            <p:pic>
              <p:nvPicPr>
                <p:cNvPr id="9" name="Ink 8">
                  <a:extLst>
                    <a:ext uri="{FF2B5EF4-FFF2-40B4-BE49-F238E27FC236}">
                      <a16:creationId xmlns:a16="http://schemas.microsoft.com/office/drawing/2014/main" id="{A9F34C69-CEF5-8843-E256-5DE5C9C8C74F}"/>
                    </a:ext>
                  </a:extLst>
                </p:cNvPr>
                <p:cNvPicPr/>
                <p:nvPr/>
              </p:nvPicPr>
              <p:blipFill>
                <a:blip r:embed="rId10"/>
                <a:stretch>
                  <a:fillRect/>
                </a:stretch>
              </p:blipFill>
              <p:spPr>
                <a:xfrm>
                  <a:off x="7535331" y="301131"/>
                  <a:ext cx="28908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881D9178-9F93-55A6-E6F8-05E03AC0E726}"/>
                    </a:ext>
                  </a:extLst>
                </p14:cNvPr>
                <p14:cNvContentPartPr/>
                <p14:nvPr/>
              </p14:nvContentPartPr>
              <p14:xfrm>
                <a:off x="7916931" y="488691"/>
                <a:ext cx="63000" cy="179640"/>
              </p14:xfrm>
            </p:contentPart>
          </mc:Choice>
          <mc:Fallback>
            <p:pic>
              <p:nvPicPr>
                <p:cNvPr id="10" name="Ink 9">
                  <a:extLst>
                    <a:ext uri="{FF2B5EF4-FFF2-40B4-BE49-F238E27FC236}">
                      <a16:creationId xmlns:a16="http://schemas.microsoft.com/office/drawing/2014/main" id="{881D9178-9F93-55A6-E6F8-05E03AC0E726}"/>
                    </a:ext>
                  </a:extLst>
                </p:cNvPr>
                <p:cNvPicPr/>
                <p:nvPr/>
              </p:nvPicPr>
              <p:blipFill>
                <a:blip r:embed="rId12"/>
                <a:stretch>
                  <a:fillRect/>
                </a:stretch>
              </p:blipFill>
              <p:spPr>
                <a:xfrm>
                  <a:off x="7898931" y="471051"/>
                  <a:ext cx="986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572CA6F9-52FA-665A-6E97-62405AF431B4}"/>
                    </a:ext>
                  </a:extLst>
                </p14:cNvPr>
                <p14:cNvContentPartPr/>
                <p14:nvPr/>
              </p14:nvContentPartPr>
              <p14:xfrm>
                <a:off x="7962651" y="408051"/>
                <a:ext cx="284400" cy="19440"/>
              </p14:xfrm>
            </p:contentPart>
          </mc:Choice>
          <mc:Fallback>
            <p:pic>
              <p:nvPicPr>
                <p:cNvPr id="11" name="Ink 10">
                  <a:extLst>
                    <a:ext uri="{FF2B5EF4-FFF2-40B4-BE49-F238E27FC236}">
                      <a16:creationId xmlns:a16="http://schemas.microsoft.com/office/drawing/2014/main" id="{572CA6F9-52FA-665A-6E97-62405AF431B4}"/>
                    </a:ext>
                  </a:extLst>
                </p:cNvPr>
                <p:cNvPicPr/>
                <p:nvPr/>
              </p:nvPicPr>
              <p:blipFill>
                <a:blip r:embed="rId14"/>
                <a:stretch>
                  <a:fillRect/>
                </a:stretch>
              </p:blipFill>
              <p:spPr>
                <a:xfrm>
                  <a:off x="7945011" y="390411"/>
                  <a:ext cx="3200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11DB8303-ADDD-AFB8-F2E5-7FA993A2BC58}"/>
                    </a:ext>
                  </a:extLst>
                </p14:cNvPr>
                <p14:cNvContentPartPr/>
                <p14:nvPr/>
              </p14:nvContentPartPr>
              <p14:xfrm>
                <a:off x="7876971" y="576891"/>
                <a:ext cx="359640" cy="18720"/>
              </p14:xfrm>
            </p:contentPart>
          </mc:Choice>
          <mc:Fallback>
            <p:pic>
              <p:nvPicPr>
                <p:cNvPr id="12" name="Ink 11">
                  <a:extLst>
                    <a:ext uri="{FF2B5EF4-FFF2-40B4-BE49-F238E27FC236}">
                      <a16:creationId xmlns:a16="http://schemas.microsoft.com/office/drawing/2014/main" id="{11DB8303-ADDD-AFB8-F2E5-7FA993A2BC58}"/>
                    </a:ext>
                  </a:extLst>
                </p:cNvPr>
                <p:cNvPicPr/>
                <p:nvPr/>
              </p:nvPicPr>
              <p:blipFill>
                <a:blip r:embed="rId16"/>
                <a:stretch>
                  <a:fillRect/>
                </a:stretch>
              </p:blipFill>
              <p:spPr>
                <a:xfrm>
                  <a:off x="7859331" y="558891"/>
                  <a:ext cx="3952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32FFB4BF-3F62-DB62-4F9F-7DF7F9D5848C}"/>
                    </a:ext>
                  </a:extLst>
                </p14:cNvPr>
                <p14:cNvContentPartPr/>
                <p14:nvPr/>
              </p14:nvContentPartPr>
              <p14:xfrm>
                <a:off x="7855731" y="719811"/>
                <a:ext cx="352800" cy="30960"/>
              </p14:xfrm>
            </p:contentPart>
          </mc:Choice>
          <mc:Fallback>
            <p:pic>
              <p:nvPicPr>
                <p:cNvPr id="13" name="Ink 12">
                  <a:extLst>
                    <a:ext uri="{FF2B5EF4-FFF2-40B4-BE49-F238E27FC236}">
                      <a16:creationId xmlns:a16="http://schemas.microsoft.com/office/drawing/2014/main" id="{32FFB4BF-3F62-DB62-4F9F-7DF7F9D5848C}"/>
                    </a:ext>
                  </a:extLst>
                </p:cNvPr>
                <p:cNvPicPr/>
                <p:nvPr/>
              </p:nvPicPr>
              <p:blipFill>
                <a:blip r:embed="rId18"/>
                <a:stretch>
                  <a:fillRect/>
                </a:stretch>
              </p:blipFill>
              <p:spPr>
                <a:xfrm>
                  <a:off x="7838091" y="702171"/>
                  <a:ext cx="388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5675377E-6AA6-02AD-8427-2BB958CA0BA1}"/>
                    </a:ext>
                  </a:extLst>
                </p14:cNvPr>
                <p14:cNvContentPartPr/>
                <p14:nvPr/>
              </p14:nvContentPartPr>
              <p14:xfrm>
                <a:off x="8196651" y="733851"/>
                <a:ext cx="379800" cy="351000"/>
              </p14:xfrm>
            </p:contentPart>
          </mc:Choice>
          <mc:Fallback>
            <p:pic>
              <p:nvPicPr>
                <p:cNvPr id="16" name="Ink 15">
                  <a:extLst>
                    <a:ext uri="{FF2B5EF4-FFF2-40B4-BE49-F238E27FC236}">
                      <a16:creationId xmlns:a16="http://schemas.microsoft.com/office/drawing/2014/main" id="{5675377E-6AA6-02AD-8427-2BB958CA0BA1}"/>
                    </a:ext>
                  </a:extLst>
                </p:cNvPr>
                <p:cNvPicPr/>
                <p:nvPr/>
              </p:nvPicPr>
              <p:blipFill>
                <a:blip r:embed="rId20"/>
                <a:stretch>
                  <a:fillRect/>
                </a:stretch>
              </p:blipFill>
              <p:spPr>
                <a:xfrm>
                  <a:off x="8179011" y="715851"/>
                  <a:ext cx="41544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A18ABEDB-1211-9AA0-53BB-FD71668C2792}"/>
                    </a:ext>
                  </a:extLst>
                </p14:cNvPr>
                <p14:cNvContentPartPr/>
                <p14:nvPr/>
              </p14:nvContentPartPr>
              <p14:xfrm>
                <a:off x="8729811" y="740331"/>
                <a:ext cx="203040" cy="31680"/>
              </p14:xfrm>
            </p:contentPart>
          </mc:Choice>
          <mc:Fallback>
            <p:pic>
              <p:nvPicPr>
                <p:cNvPr id="17" name="Ink 16">
                  <a:extLst>
                    <a:ext uri="{FF2B5EF4-FFF2-40B4-BE49-F238E27FC236}">
                      <a16:creationId xmlns:a16="http://schemas.microsoft.com/office/drawing/2014/main" id="{A18ABEDB-1211-9AA0-53BB-FD71668C2792}"/>
                    </a:ext>
                  </a:extLst>
                </p:cNvPr>
                <p:cNvPicPr/>
                <p:nvPr/>
              </p:nvPicPr>
              <p:blipFill>
                <a:blip r:embed="rId22"/>
                <a:stretch>
                  <a:fillRect/>
                </a:stretch>
              </p:blipFill>
              <p:spPr>
                <a:xfrm>
                  <a:off x="8712171" y="722331"/>
                  <a:ext cx="2386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875C2531-E9FA-8F49-B686-A805D8B38946}"/>
                    </a:ext>
                  </a:extLst>
                </p14:cNvPr>
                <p14:cNvContentPartPr/>
                <p14:nvPr/>
              </p14:nvContentPartPr>
              <p14:xfrm>
                <a:off x="8738451" y="852291"/>
                <a:ext cx="209880" cy="40680"/>
              </p14:xfrm>
            </p:contentPart>
          </mc:Choice>
          <mc:Fallback>
            <p:pic>
              <p:nvPicPr>
                <p:cNvPr id="18" name="Ink 17">
                  <a:extLst>
                    <a:ext uri="{FF2B5EF4-FFF2-40B4-BE49-F238E27FC236}">
                      <a16:creationId xmlns:a16="http://schemas.microsoft.com/office/drawing/2014/main" id="{875C2531-E9FA-8F49-B686-A805D8B38946}"/>
                    </a:ext>
                  </a:extLst>
                </p:cNvPr>
                <p:cNvPicPr/>
                <p:nvPr/>
              </p:nvPicPr>
              <p:blipFill>
                <a:blip r:embed="rId24"/>
                <a:stretch>
                  <a:fillRect/>
                </a:stretch>
              </p:blipFill>
              <p:spPr>
                <a:xfrm>
                  <a:off x="8720451" y="834651"/>
                  <a:ext cx="2455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A961E565-657B-4EA6-E7CD-8C703A2CAC16}"/>
                    </a:ext>
                  </a:extLst>
                </p14:cNvPr>
                <p14:cNvContentPartPr/>
                <p14:nvPr/>
              </p14:nvContentPartPr>
              <p14:xfrm>
                <a:off x="9160731" y="765531"/>
                <a:ext cx="361800" cy="335880"/>
              </p14:xfrm>
            </p:contentPart>
          </mc:Choice>
          <mc:Fallback>
            <p:pic>
              <p:nvPicPr>
                <p:cNvPr id="20" name="Ink 19">
                  <a:extLst>
                    <a:ext uri="{FF2B5EF4-FFF2-40B4-BE49-F238E27FC236}">
                      <a16:creationId xmlns:a16="http://schemas.microsoft.com/office/drawing/2014/main" id="{A961E565-657B-4EA6-E7CD-8C703A2CAC16}"/>
                    </a:ext>
                  </a:extLst>
                </p:cNvPr>
                <p:cNvPicPr/>
                <p:nvPr/>
              </p:nvPicPr>
              <p:blipFill>
                <a:blip r:embed="rId26"/>
                <a:stretch>
                  <a:fillRect/>
                </a:stretch>
              </p:blipFill>
              <p:spPr>
                <a:xfrm>
                  <a:off x="9142731" y="747531"/>
                  <a:ext cx="39744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32C8562E-AAE9-3B55-AE4E-D58C987A7380}"/>
                    </a:ext>
                  </a:extLst>
                </p14:cNvPr>
                <p14:cNvContentPartPr/>
                <p14:nvPr/>
              </p14:nvContentPartPr>
              <p14:xfrm>
                <a:off x="9049851" y="589131"/>
                <a:ext cx="502560" cy="60480"/>
              </p14:xfrm>
            </p:contentPart>
          </mc:Choice>
          <mc:Fallback>
            <p:pic>
              <p:nvPicPr>
                <p:cNvPr id="21" name="Ink 20">
                  <a:extLst>
                    <a:ext uri="{FF2B5EF4-FFF2-40B4-BE49-F238E27FC236}">
                      <a16:creationId xmlns:a16="http://schemas.microsoft.com/office/drawing/2014/main" id="{32C8562E-AAE9-3B55-AE4E-D58C987A7380}"/>
                    </a:ext>
                  </a:extLst>
                </p:cNvPr>
                <p:cNvPicPr/>
                <p:nvPr/>
              </p:nvPicPr>
              <p:blipFill>
                <a:blip r:embed="rId28"/>
                <a:stretch>
                  <a:fillRect/>
                </a:stretch>
              </p:blipFill>
              <p:spPr>
                <a:xfrm>
                  <a:off x="9031851" y="571491"/>
                  <a:ext cx="538200" cy="96120"/>
                </a:xfrm>
                <a:prstGeom prst="rect">
                  <a:avLst/>
                </a:prstGeom>
              </p:spPr>
            </p:pic>
          </mc:Fallback>
        </mc:AlternateContent>
      </p:grpSp>
      <p:grpSp>
        <p:nvGrpSpPr>
          <p:cNvPr id="50" name="Group 49">
            <a:extLst>
              <a:ext uri="{FF2B5EF4-FFF2-40B4-BE49-F238E27FC236}">
                <a16:creationId xmlns:a16="http://schemas.microsoft.com/office/drawing/2014/main" id="{F3188D54-3632-008B-47B6-D2118782AD56}"/>
              </a:ext>
            </a:extLst>
          </p:cNvPr>
          <p:cNvGrpSpPr/>
          <p:nvPr/>
        </p:nvGrpSpPr>
        <p:grpSpPr>
          <a:xfrm>
            <a:off x="2415771" y="2019771"/>
            <a:ext cx="8148240" cy="1542240"/>
            <a:chOff x="2415771" y="2019771"/>
            <a:chExt cx="8148240" cy="1542240"/>
          </a:xfrm>
        </p:grpSpPr>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B64800BA-7F86-EBBA-84B8-EE8BDF6B1F53}"/>
                    </a:ext>
                  </a:extLst>
                </p14:cNvPr>
                <p14:cNvContentPartPr/>
                <p14:nvPr/>
              </p14:nvContentPartPr>
              <p14:xfrm>
                <a:off x="2415771" y="2232171"/>
                <a:ext cx="5411520" cy="567720"/>
              </p14:xfrm>
            </p:contentPart>
          </mc:Choice>
          <mc:Fallback>
            <p:pic>
              <p:nvPicPr>
                <p:cNvPr id="23" name="Ink 22">
                  <a:extLst>
                    <a:ext uri="{FF2B5EF4-FFF2-40B4-BE49-F238E27FC236}">
                      <a16:creationId xmlns:a16="http://schemas.microsoft.com/office/drawing/2014/main" id="{B64800BA-7F86-EBBA-84B8-EE8BDF6B1F53}"/>
                    </a:ext>
                  </a:extLst>
                </p:cNvPr>
                <p:cNvPicPr/>
                <p:nvPr/>
              </p:nvPicPr>
              <p:blipFill>
                <a:blip r:embed="rId30"/>
                <a:stretch>
                  <a:fillRect/>
                </a:stretch>
              </p:blipFill>
              <p:spPr>
                <a:xfrm>
                  <a:off x="2397771" y="2214171"/>
                  <a:ext cx="544716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C95625BD-2AE7-53B3-C63D-C5F750420590}"/>
                    </a:ext>
                  </a:extLst>
                </p14:cNvPr>
                <p14:cNvContentPartPr/>
                <p14:nvPr/>
              </p14:nvContentPartPr>
              <p14:xfrm>
                <a:off x="8188371" y="2019771"/>
                <a:ext cx="316440" cy="462240"/>
              </p14:xfrm>
            </p:contentPart>
          </mc:Choice>
          <mc:Fallback>
            <p:pic>
              <p:nvPicPr>
                <p:cNvPr id="24" name="Ink 23">
                  <a:extLst>
                    <a:ext uri="{FF2B5EF4-FFF2-40B4-BE49-F238E27FC236}">
                      <a16:creationId xmlns:a16="http://schemas.microsoft.com/office/drawing/2014/main" id="{C95625BD-2AE7-53B3-C63D-C5F750420590}"/>
                    </a:ext>
                  </a:extLst>
                </p:cNvPr>
                <p:cNvPicPr/>
                <p:nvPr/>
              </p:nvPicPr>
              <p:blipFill>
                <a:blip r:embed="rId32"/>
                <a:stretch>
                  <a:fillRect/>
                </a:stretch>
              </p:blipFill>
              <p:spPr>
                <a:xfrm>
                  <a:off x="8170371" y="2001771"/>
                  <a:ext cx="35208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B6ED36EA-97EC-E665-A9B5-5538E85910B0}"/>
                    </a:ext>
                  </a:extLst>
                </p14:cNvPr>
                <p14:cNvContentPartPr/>
                <p14:nvPr/>
              </p14:nvContentPartPr>
              <p14:xfrm>
                <a:off x="8716491" y="2053611"/>
                <a:ext cx="306720" cy="454680"/>
              </p14:xfrm>
            </p:contentPart>
          </mc:Choice>
          <mc:Fallback>
            <p:pic>
              <p:nvPicPr>
                <p:cNvPr id="25" name="Ink 24">
                  <a:extLst>
                    <a:ext uri="{FF2B5EF4-FFF2-40B4-BE49-F238E27FC236}">
                      <a16:creationId xmlns:a16="http://schemas.microsoft.com/office/drawing/2014/main" id="{B6ED36EA-97EC-E665-A9B5-5538E85910B0}"/>
                    </a:ext>
                  </a:extLst>
                </p:cNvPr>
                <p:cNvPicPr/>
                <p:nvPr/>
              </p:nvPicPr>
              <p:blipFill>
                <a:blip r:embed="rId34"/>
                <a:stretch>
                  <a:fillRect/>
                </a:stretch>
              </p:blipFill>
              <p:spPr>
                <a:xfrm>
                  <a:off x="8698851" y="2035611"/>
                  <a:ext cx="3423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6C7D6F8C-6266-7D5F-F296-36925B6AEC8B}"/>
                    </a:ext>
                  </a:extLst>
                </p14:cNvPr>
                <p14:cNvContentPartPr/>
                <p14:nvPr/>
              </p14:nvContentPartPr>
              <p14:xfrm>
                <a:off x="9091251" y="2083131"/>
                <a:ext cx="39960" cy="437400"/>
              </p14:xfrm>
            </p:contentPart>
          </mc:Choice>
          <mc:Fallback>
            <p:pic>
              <p:nvPicPr>
                <p:cNvPr id="26" name="Ink 25">
                  <a:extLst>
                    <a:ext uri="{FF2B5EF4-FFF2-40B4-BE49-F238E27FC236}">
                      <a16:creationId xmlns:a16="http://schemas.microsoft.com/office/drawing/2014/main" id="{6C7D6F8C-6266-7D5F-F296-36925B6AEC8B}"/>
                    </a:ext>
                  </a:extLst>
                </p:cNvPr>
                <p:cNvPicPr/>
                <p:nvPr/>
              </p:nvPicPr>
              <p:blipFill>
                <a:blip r:embed="rId36"/>
                <a:stretch>
                  <a:fillRect/>
                </a:stretch>
              </p:blipFill>
              <p:spPr>
                <a:xfrm>
                  <a:off x="9073251" y="2065491"/>
                  <a:ext cx="756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1C8DA3E4-0623-1DBF-200F-810D2A7AC4C7}"/>
                    </a:ext>
                  </a:extLst>
                </p14:cNvPr>
                <p14:cNvContentPartPr/>
                <p14:nvPr/>
              </p14:nvContentPartPr>
              <p14:xfrm>
                <a:off x="9075411" y="2110851"/>
                <a:ext cx="396720" cy="49320"/>
              </p14:xfrm>
            </p:contentPart>
          </mc:Choice>
          <mc:Fallback>
            <p:pic>
              <p:nvPicPr>
                <p:cNvPr id="27" name="Ink 26">
                  <a:extLst>
                    <a:ext uri="{FF2B5EF4-FFF2-40B4-BE49-F238E27FC236}">
                      <a16:creationId xmlns:a16="http://schemas.microsoft.com/office/drawing/2014/main" id="{1C8DA3E4-0623-1DBF-200F-810D2A7AC4C7}"/>
                    </a:ext>
                  </a:extLst>
                </p:cNvPr>
                <p:cNvPicPr/>
                <p:nvPr/>
              </p:nvPicPr>
              <p:blipFill>
                <a:blip r:embed="rId38"/>
                <a:stretch>
                  <a:fillRect/>
                </a:stretch>
              </p:blipFill>
              <p:spPr>
                <a:xfrm>
                  <a:off x="9057771" y="2093211"/>
                  <a:ext cx="432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1A8B3A55-D576-466F-C0A2-449D53019EC1}"/>
                    </a:ext>
                  </a:extLst>
                </p14:cNvPr>
                <p14:cNvContentPartPr/>
                <p14:nvPr/>
              </p14:nvContentPartPr>
              <p14:xfrm>
                <a:off x="9036891" y="2348811"/>
                <a:ext cx="440280" cy="41040"/>
              </p14:xfrm>
            </p:contentPart>
          </mc:Choice>
          <mc:Fallback>
            <p:pic>
              <p:nvPicPr>
                <p:cNvPr id="28" name="Ink 27">
                  <a:extLst>
                    <a:ext uri="{FF2B5EF4-FFF2-40B4-BE49-F238E27FC236}">
                      <a16:creationId xmlns:a16="http://schemas.microsoft.com/office/drawing/2014/main" id="{1A8B3A55-D576-466F-C0A2-449D53019EC1}"/>
                    </a:ext>
                  </a:extLst>
                </p:cNvPr>
                <p:cNvPicPr/>
                <p:nvPr/>
              </p:nvPicPr>
              <p:blipFill>
                <a:blip r:embed="rId40"/>
                <a:stretch>
                  <a:fillRect/>
                </a:stretch>
              </p:blipFill>
              <p:spPr>
                <a:xfrm>
                  <a:off x="9018891" y="2330811"/>
                  <a:ext cx="4759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082C870E-0290-B06C-B478-41391727EABE}"/>
                    </a:ext>
                  </a:extLst>
                </p14:cNvPr>
                <p14:cNvContentPartPr/>
                <p14:nvPr/>
              </p14:nvContentPartPr>
              <p14:xfrm>
                <a:off x="8964531" y="2496411"/>
                <a:ext cx="434160" cy="30240"/>
              </p14:xfrm>
            </p:contentPart>
          </mc:Choice>
          <mc:Fallback>
            <p:pic>
              <p:nvPicPr>
                <p:cNvPr id="29" name="Ink 28">
                  <a:extLst>
                    <a:ext uri="{FF2B5EF4-FFF2-40B4-BE49-F238E27FC236}">
                      <a16:creationId xmlns:a16="http://schemas.microsoft.com/office/drawing/2014/main" id="{082C870E-0290-B06C-B478-41391727EABE}"/>
                    </a:ext>
                  </a:extLst>
                </p:cNvPr>
                <p:cNvPicPr/>
                <p:nvPr/>
              </p:nvPicPr>
              <p:blipFill>
                <a:blip r:embed="rId42"/>
                <a:stretch>
                  <a:fillRect/>
                </a:stretch>
              </p:blipFill>
              <p:spPr>
                <a:xfrm>
                  <a:off x="8946891" y="2478771"/>
                  <a:ext cx="4698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16E50100-B257-7197-76A9-9B0415E70E90}"/>
                    </a:ext>
                  </a:extLst>
                </p14:cNvPr>
                <p14:cNvContentPartPr/>
                <p14:nvPr/>
              </p14:nvContentPartPr>
              <p14:xfrm>
                <a:off x="9557091" y="2465811"/>
                <a:ext cx="156960" cy="320040"/>
              </p14:xfrm>
            </p:contentPart>
          </mc:Choice>
          <mc:Fallback>
            <p:pic>
              <p:nvPicPr>
                <p:cNvPr id="33" name="Ink 32">
                  <a:extLst>
                    <a:ext uri="{FF2B5EF4-FFF2-40B4-BE49-F238E27FC236}">
                      <a16:creationId xmlns:a16="http://schemas.microsoft.com/office/drawing/2014/main" id="{16E50100-B257-7197-76A9-9B0415E70E90}"/>
                    </a:ext>
                  </a:extLst>
                </p:cNvPr>
                <p:cNvPicPr/>
                <p:nvPr/>
              </p:nvPicPr>
              <p:blipFill>
                <a:blip r:embed="rId44"/>
                <a:stretch>
                  <a:fillRect/>
                </a:stretch>
              </p:blipFill>
              <p:spPr>
                <a:xfrm>
                  <a:off x="9539091" y="2447811"/>
                  <a:ext cx="1926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06D36FEB-DC0A-DA73-B847-99E8FBBD20BD}"/>
                    </a:ext>
                  </a:extLst>
                </p14:cNvPr>
                <p14:cNvContentPartPr/>
                <p14:nvPr/>
              </p14:nvContentPartPr>
              <p14:xfrm>
                <a:off x="9450171" y="2478771"/>
                <a:ext cx="341640" cy="273960"/>
              </p14:xfrm>
            </p:contentPart>
          </mc:Choice>
          <mc:Fallback>
            <p:pic>
              <p:nvPicPr>
                <p:cNvPr id="34" name="Ink 33">
                  <a:extLst>
                    <a:ext uri="{FF2B5EF4-FFF2-40B4-BE49-F238E27FC236}">
                      <a16:creationId xmlns:a16="http://schemas.microsoft.com/office/drawing/2014/main" id="{06D36FEB-DC0A-DA73-B847-99E8FBBD20BD}"/>
                    </a:ext>
                  </a:extLst>
                </p:cNvPr>
                <p:cNvPicPr/>
                <p:nvPr/>
              </p:nvPicPr>
              <p:blipFill>
                <a:blip r:embed="rId46"/>
                <a:stretch>
                  <a:fillRect/>
                </a:stretch>
              </p:blipFill>
              <p:spPr>
                <a:xfrm>
                  <a:off x="9432531" y="2460771"/>
                  <a:ext cx="3772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CBCB0844-616B-04FE-88CD-30E3AA76EA2E}"/>
                    </a:ext>
                  </a:extLst>
                </p14:cNvPr>
                <p14:cNvContentPartPr/>
                <p14:nvPr/>
              </p14:nvContentPartPr>
              <p14:xfrm>
                <a:off x="9919251" y="2530971"/>
                <a:ext cx="122040" cy="11880"/>
              </p14:xfrm>
            </p:contentPart>
          </mc:Choice>
          <mc:Fallback>
            <p:pic>
              <p:nvPicPr>
                <p:cNvPr id="35" name="Ink 34">
                  <a:extLst>
                    <a:ext uri="{FF2B5EF4-FFF2-40B4-BE49-F238E27FC236}">
                      <a16:creationId xmlns:a16="http://schemas.microsoft.com/office/drawing/2014/main" id="{CBCB0844-616B-04FE-88CD-30E3AA76EA2E}"/>
                    </a:ext>
                  </a:extLst>
                </p:cNvPr>
                <p:cNvPicPr/>
                <p:nvPr/>
              </p:nvPicPr>
              <p:blipFill>
                <a:blip r:embed="rId48"/>
                <a:stretch>
                  <a:fillRect/>
                </a:stretch>
              </p:blipFill>
              <p:spPr>
                <a:xfrm>
                  <a:off x="9901611" y="2513331"/>
                  <a:ext cx="1576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Ink 35">
                  <a:extLst>
                    <a:ext uri="{FF2B5EF4-FFF2-40B4-BE49-F238E27FC236}">
                      <a16:creationId xmlns:a16="http://schemas.microsoft.com/office/drawing/2014/main" id="{74DCE449-1803-E732-DF1B-2D8C9292C890}"/>
                    </a:ext>
                  </a:extLst>
                </p14:cNvPr>
                <p14:cNvContentPartPr/>
                <p14:nvPr/>
              </p14:nvContentPartPr>
              <p14:xfrm>
                <a:off x="9787131" y="2599011"/>
                <a:ext cx="193320" cy="31320"/>
              </p14:xfrm>
            </p:contentPart>
          </mc:Choice>
          <mc:Fallback>
            <p:pic>
              <p:nvPicPr>
                <p:cNvPr id="36" name="Ink 35">
                  <a:extLst>
                    <a:ext uri="{FF2B5EF4-FFF2-40B4-BE49-F238E27FC236}">
                      <a16:creationId xmlns:a16="http://schemas.microsoft.com/office/drawing/2014/main" id="{74DCE449-1803-E732-DF1B-2D8C9292C890}"/>
                    </a:ext>
                  </a:extLst>
                </p:cNvPr>
                <p:cNvPicPr/>
                <p:nvPr/>
              </p:nvPicPr>
              <p:blipFill>
                <a:blip r:embed="rId50"/>
                <a:stretch>
                  <a:fillRect/>
                </a:stretch>
              </p:blipFill>
              <p:spPr>
                <a:xfrm>
                  <a:off x="9769491" y="2581011"/>
                  <a:ext cx="228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Ink 36">
                  <a:extLst>
                    <a:ext uri="{FF2B5EF4-FFF2-40B4-BE49-F238E27FC236}">
                      <a16:creationId xmlns:a16="http://schemas.microsoft.com/office/drawing/2014/main" id="{4136E908-8196-74D9-F809-67CF0CAFDA58}"/>
                    </a:ext>
                  </a:extLst>
                </p14:cNvPr>
                <p14:cNvContentPartPr/>
                <p14:nvPr/>
              </p14:nvContentPartPr>
              <p14:xfrm>
                <a:off x="10079811" y="2546811"/>
                <a:ext cx="314280" cy="363600"/>
              </p14:xfrm>
            </p:contentPart>
          </mc:Choice>
          <mc:Fallback>
            <p:pic>
              <p:nvPicPr>
                <p:cNvPr id="37" name="Ink 36">
                  <a:extLst>
                    <a:ext uri="{FF2B5EF4-FFF2-40B4-BE49-F238E27FC236}">
                      <a16:creationId xmlns:a16="http://schemas.microsoft.com/office/drawing/2014/main" id="{4136E908-8196-74D9-F809-67CF0CAFDA58}"/>
                    </a:ext>
                  </a:extLst>
                </p:cNvPr>
                <p:cNvPicPr/>
                <p:nvPr/>
              </p:nvPicPr>
              <p:blipFill>
                <a:blip r:embed="rId52"/>
                <a:stretch>
                  <a:fillRect/>
                </a:stretch>
              </p:blipFill>
              <p:spPr>
                <a:xfrm>
                  <a:off x="10061811" y="2529171"/>
                  <a:ext cx="3499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Ink 38">
                  <a:extLst>
                    <a:ext uri="{FF2B5EF4-FFF2-40B4-BE49-F238E27FC236}">
                      <a16:creationId xmlns:a16="http://schemas.microsoft.com/office/drawing/2014/main" id="{4F27AECD-1EEF-4990-4C58-53B25628B4AA}"/>
                    </a:ext>
                  </a:extLst>
                </p14:cNvPr>
                <p14:cNvContentPartPr/>
                <p14:nvPr/>
              </p14:nvContentPartPr>
              <p14:xfrm>
                <a:off x="2500731" y="2508291"/>
                <a:ext cx="5054040" cy="677880"/>
              </p14:xfrm>
            </p:contentPart>
          </mc:Choice>
          <mc:Fallback>
            <p:pic>
              <p:nvPicPr>
                <p:cNvPr id="39" name="Ink 38">
                  <a:extLst>
                    <a:ext uri="{FF2B5EF4-FFF2-40B4-BE49-F238E27FC236}">
                      <a16:creationId xmlns:a16="http://schemas.microsoft.com/office/drawing/2014/main" id="{4F27AECD-1EEF-4990-4C58-53B25628B4AA}"/>
                    </a:ext>
                  </a:extLst>
                </p:cNvPr>
                <p:cNvPicPr/>
                <p:nvPr/>
              </p:nvPicPr>
              <p:blipFill>
                <a:blip r:embed="rId54"/>
                <a:stretch>
                  <a:fillRect/>
                </a:stretch>
              </p:blipFill>
              <p:spPr>
                <a:xfrm>
                  <a:off x="2483091" y="2490651"/>
                  <a:ext cx="508968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Ink 39">
                  <a:extLst>
                    <a:ext uri="{FF2B5EF4-FFF2-40B4-BE49-F238E27FC236}">
                      <a16:creationId xmlns:a16="http://schemas.microsoft.com/office/drawing/2014/main" id="{91B7F3F9-B21F-F84B-ACFB-C33FD715EA2F}"/>
                    </a:ext>
                  </a:extLst>
                </p14:cNvPr>
                <p14:cNvContentPartPr/>
                <p14:nvPr/>
              </p14:nvContentPartPr>
              <p14:xfrm>
                <a:off x="8059131" y="2793411"/>
                <a:ext cx="428400" cy="573840"/>
              </p14:xfrm>
            </p:contentPart>
          </mc:Choice>
          <mc:Fallback>
            <p:pic>
              <p:nvPicPr>
                <p:cNvPr id="40" name="Ink 39">
                  <a:extLst>
                    <a:ext uri="{FF2B5EF4-FFF2-40B4-BE49-F238E27FC236}">
                      <a16:creationId xmlns:a16="http://schemas.microsoft.com/office/drawing/2014/main" id="{91B7F3F9-B21F-F84B-ACFB-C33FD715EA2F}"/>
                    </a:ext>
                  </a:extLst>
                </p:cNvPr>
                <p:cNvPicPr/>
                <p:nvPr/>
              </p:nvPicPr>
              <p:blipFill>
                <a:blip r:embed="rId56"/>
                <a:stretch>
                  <a:fillRect/>
                </a:stretch>
              </p:blipFill>
              <p:spPr>
                <a:xfrm>
                  <a:off x="8041131" y="2775771"/>
                  <a:ext cx="46404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C112BEF2-53A7-9541-60DF-11CAC4878462}"/>
                    </a:ext>
                  </a:extLst>
                </p14:cNvPr>
                <p14:cNvContentPartPr/>
                <p14:nvPr/>
              </p14:nvContentPartPr>
              <p14:xfrm>
                <a:off x="8717211" y="2914731"/>
                <a:ext cx="403920" cy="478800"/>
              </p14:xfrm>
            </p:contentPart>
          </mc:Choice>
          <mc:Fallback>
            <p:pic>
              <p:nvPicPr>
                <p:cNvPr id="41" name="Ink 40">
                  <a:extLst>
                    <a:ext uri="{FF2B5EF4-FFF2-40B4-BE49-F238E27FC236}">
                      <a16:creationId xmlns:a16="http://schemas.microsoft.com/office/drawing/2014/main" id="{C112BEF2-53A7-9541-60DF-11CAC4878462}"/>
                    </a:ext>
                  </a:extLst>
                </p:cNvPr>
                <p:cNvPicPr/>
                <p:nvPr/>
              </p:nvPicPr>
              <p:blipFill>
                <a:blip r:embed="rId58"/>
                <a:stretch>
                  <a:fillRect/>
                </a:stretch>
              </p:blipFill>
              <p:spPr>
                <a:xfrm>
                  <a:off x="8699571" y="2896731"/>
                  <a:ext cx="43956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544105F5-F931-D312-3E9E-770E53FECED1}"/>
                    </a:ext>
                  </a:extLst>
                </p14:cNvPr>
                <p14:cNvContentPartPr/>
                <p14:nvPr/>
              </p14:nvContentPartPr>
              <p14:xfrm>
                <a:off x="9188091" y="3005811"/>
                <a:ext cx="105120" cy="361800"/>
              </p14:xfrm>
            </p:contentPart>
          </mc:Choice>
          <mc:Fallback>
            <p:pic>
              <p:nvPicPr>
                <p:cNvPr id="42" name="Ink 41">
                  <a:extLst>
                    <a:ext uri="{FF2B5EF4-FFF2-40B4-BE49-F238E27FC236}">
                      <a16:creationId xmlns:a16="http://schemas.microsoft.com/office/drawing/2014/main" id="{544105F5-F931-D312-3E9E-770E53FECED1}"/>
                    </a:ext>
                  </a:extLst>
                </p:cNvPr>
                <p:cNvPicPr/>
                <p:nvPr/>
              </p:nvPicPr>
              <p:blipFill>
                <a:blip r:embed="rId60"/>
                <a:stretch>
                  <a:fillRect/>
                </a:stretch>
              </p:blipFill>
              <p:spPr>
                <a:xfrm>
                  <a:off x="9170091" y="2988171"/>
                  <a:ext cx="14076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Ink 42">
                  <a:extLst>
                    <a:ext uri="{FF2B5EF4-FFF2-40B4-BE49-F238E27FC236}">
                      <a16:creationId xmlns:a16="http://schemas.microsoft.com/office/drawing/2014/main" id="{AE774290-9B1A-5C0B-002B-F9036B2AC9F0}"/>
                    </a:ext>
                  </a:extLst>
                </p14:cNvPr>
                <p14:cNvContentPartPr/>
                <p14:nvPr/>
              </p14:nvContentPartPr>
              <p14:xfrm>
                <a:off x="9250011" y="2998971"/>
                <a:ext cx="338760" cy="15480"/>
              </p14:xfrm>
            </p:contentPart>
          </mc:Choice>
          <mc:Fallback>
            <p:pic>
              <p:nvPicPr>
                <p:cNvPr id="43" name="Ink 42">
                  <a:extLst>
                    <a:ext uri="{FF2B5EF4-FFF2-40B4-BE49-F238E27FC236}">
                      <a16:creationId xmlns:a16="http://schemas.microsoft.com/office/drawing/2014/main" id="{AE774290-9B1A-5C0B-002B-F9036B2AC9F0}"/>
                    </a:ext>
                  </a:extLst>
                </p:cNvPr>
                <p:cNvPicPr/>
                <p:nvPr/>
              </p:nvPicPr>
              <p:blipFill>
                <a:blip r:embed="rId62"/>
                <a:stretch>
                  <a:fillRect/>
                </a:stretch>
              </p:blipFill>
              <p:spPr>
                <a:xfrm>
                  <a:off x="9232371" y="2981331"/>
                  <a:ext cx="3744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Ink 43">
                  <a:extLst>
                    <a:ext uri="{FF2B5EF4-FFF2-40B4-BE49-F238E27FC236}">
                      <a16:creationId xmlns:a16="http://schemas.microsoft.com/office/drawing/2014/main" id="{A9265471-989B-C7BA-05FC-47FC3CA615AD}"/>
                    </a:ext>
                  </a:extLst>
                </p14:cNvPr>
                <p14:cNvContentPartPr/>
                <p14:nvPr/>
              </p14:nvContentPartPr>
              <p14:xfrm>
                <a:off x="9288171" y="3223611"/>
                <a:ext cx="248040" cy="7560"/>
              </p14:xfrm>
            </p:contentPart>
          </mc:Choice>
          <mc:Fallback>
            <p:pic>
              <p:nvPicPr>
                <p:cNvPr id="44" name="Ink 43">
                  <a:extLst>
                    <a:ext uri="{FF2B5EF4-FFF2-40B4-BE49-F238E27FC236}">
                      <a16:creationId xmlns:a16="http://schemas.microsoft.com/office/drawing/2014/main" id="{A9265471-989B-C7BA-05FC-47FC3CA615AD}"/>
                    </a:ext>
                  </a:extLst>
                </p:cNvPr>
                <p:cNvPicPr/>
                <p:nvPr/>
              </p:nvPicPr>
              <p:blipFill>
                <a:blip r:embed="rId64"/>
                <a:stretch>
                  <a:fillRect/>
                </a:stretch>
              </p:blipFill>
              <p:spPr>
                <a:xfrm>
                  <a:off x="9270531" y="3205611"/>
                  <a:ext cx="283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560C6094-14E3-16A6-9BF0-8E5D2C8F8648}"/>
                    </a:ext>
                  </a:extLst>
                </p14:cNvPr>
                <p14:cNvContentPartPr/>
                <p14:nvPr/>
              </p14:nvContentPartPr>
              <p14:xfrm>
                <a:off x="9117891" y="3380211"/>
                <a:ext cx="386640" cy="23040"/>
              </p14:xfrm>
            </p:contentPart>
          </mc:Choice>
          <mc:Fallback>
            <p:pic>
              <p:nvPicPr>
                <p:cNvPr id="45" name="Ink 44">
                  <a:extLst>
                    <a:ext uri="{FF2B5EF4-FFF2-40B4-BE49-F238E27FC236}">
                      <a16:creationId xmlns:a16="http://schemas.microsoft.com/office/drawing/2014/main" id="{560C6094-14E3-16A6-9BF0-8E5D2C8F8648}"/>
                    </a:ext>
                  </a:extLst>
                </p:cNvPr>
                <p:cNvPicPr/>
                <p:nvPr/>
              </p:nvPicPr>
              <p:blipFill>
                <a:blip r:embed="rId66"/>
                <a:stretch>
                  <a:fillRect/>
                </a:stretch>
              </p:blipFill>
              <p:spPr>
                <a:xfrm>
                  <a:off x="9100251" y="3362211"/>
                  <a:ext cx="4222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E25BB4EA-B803-218F-4124-0E36254CF8B1}"/>
                    </a:ext>
                  </a:extLst>
                </p14:cNvPr>
                <p14:cNvContentPartPr/>
                <p14:nvPr/>
              </p14:nvContentPartPr>
              <p14:xfrm>
                <a:off x="9778851" y="3227211"/>
                <a:ext cx="260280" cy="298080"/>
              </p14:xfrm>
            </p:contentPart>
          </mc:Choice>
          <mc:Fallback>
            <p:pic>
              <p:nvPicPr>
                <p:cNvPr id="46" name="Ink 45">
                  <a:extLst>
                    <a:ext uri="{FF2B5EF4-FFF2-40B4-BE49-F238E27FC236}">
                      <a16:creationId xmlns:a16="http://schemas.microsoft.com/office/drawing/2014/main" id="{E25BB4EA-B803-218F-4124-0E36254CF8B1}"/>
                    </a:ext>
                  </a:extLst>
                </p:cNvPr>
                <p:cNvPicPr/>
                <p:nvPr/>
              </p:nvPicPr>
              <p:blipFill>
                <a:blip r:embed="rId68"/>
                <a:stretch>
                  <a:fillRect/>
                </a:stretch>
              </p:blipFill>
              <p:spPr>
                <a:xfrm>
                  <a:off x="9760851" y="3209211"/>
                  <a:ext cx="2959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5254562A-C029-9DCC-6BBF-182245AE7908}"/>
                    </a:ext>
                  </a:extLst>
                </p14:cNvPr>
                <p14:cNvContentPartPr/>
                <p14:nvPr/>
              </p14:nvContentPartPr>
              <p14:xfrm>
                <a:off x="10188171" y="3380211"/>
                <a:ext cx="180000" cy="16200"/>
              </p14:xfrm>
            </p:contentPart>
          </mc:Choice>
          <mc:Fallback>
            <p:pic>
              <p:nvPicPr>
                <p:cNvPr id="47" name="Ink 46">
                  <a:extLst>
                    <a:ext uri="{FF2B5EF4-FFF2-40B4-BE49-F238E27FC236}">
                      <a16:creationId xmlns:a16="http://schemas.microsoft.com/office/drawing/2014/main" id="{5254562A-C029-9DCC-6BBF-182245AE7908}"/>
                    </a:ext>
                  </a:extLst>
                </p:cNvPr>
                <p:cNvPicPr/>
                <p:nvPr/>
              </p:nvPicPr>
              <p:blipFill>
                <a:blip r:embed="rId70"/>
                <a:stretch>
                  <a:fillRect/>
                </a:stretch>
              </p:blipFill>
              <p:spPr>
                <a:xfrm>
                  <a:off x="10170531" y="3362211"/>
                  <a:ext cx="2156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Ink 47">
                  <a:extLst>
                    <a:ext uri="{FF2B5EF4-FFF2-40B4-BE49-F238E27FC236}">
                      <a16:creationId xmlns:a16="http://schemas.microsoft.com/office/drawing/2014/main" id="{93E30CAB-18FA-89C1-047B-A5E0E78AA081}"/>
                    </a:ext>
                  </a:extLst>
                </p14:cNvPr>
                <p14:cNvContentPartPr/>
                <p14:nvPr/>
              </p14:nvContentPartPr>
              <p14:xfrm>
                <a:off x="10064331" y="3443931"/>
                <a:ext cx="233640" cy="21600"/>
              </p14:xfrm>
            </p:contentPart>
          </mc:Choice>
          <mc:Fallback>
            <p:pic>
              <p:nvPicPr>
                <p:cNvPr id="48" name="Ink 47">
                  <a:extLst>
                    <a:ext uri="{FF2B5EF4-FFF2-40B4-BE49-F238E27FC236}">
                      <a16:creationId xmlns:a16="http://schemas.microsoft.com/office/drawing/2014/main" id="{93E30CAB-18FA-89C1-047B-A5E0E78AA081}"/>
                    </a:ext>
                  </a:extLst>
                </p:cNvPr>
                <p:cNvPicPr/>
                <p:nvPr/>
              </p:nvPicPr>
              <p:blipFill>
                <a:blip r:embed="rId72"/>
                <a:stretch>
                  <a:fillRect/>
                </a:stretch>
              </p:blipFill>
              <p:spPr>
                <a:xfrm>
                  <a:off x="10046691" y="3425931"/>
                  <a:ext cx="269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F331CFD2-CF5F-C695-951E-B2F27096713B}"/>
                    </a:ext>
                  </a:extLst>
                </p14:cNvPr>
                <p14:cNvContentPartPr/>
                <p14:nvPr/>
              </p14:nvContentPartPr>
              <p14:xfrm>
                <a:off x="10506771" y="3167811"/>
                <a:ext cx="57240" cy="394200"/>
              </p14:xfrm>
            </p:contentPart>
          </mc:Choice>
          <mc:Fallback>
            <p:pic>
              <p:nvPicPr>
                <p:cNvPr id="49" name="Ink 48">
                  <a:extLst>
                    <a:ext uri="{FF2B5EF4-FFF2-40B4-BE49-F238E27FC236}">
                      <a16:creationId xmlns:a16="http://schemas.microsoft.com/office/drawing/2014/main" id="{F331CFD2-CF5F-C695-951E-B2F27096713B}"/>
                    </a:ext>
                  </a:extLst>
                </p:cNvPr>
                <p:cNvPicPr/>
                <p:nvPr/>
              </p:nvPicPr>
              <p:blipFill>
                <a:blip r:embed="rId74"/>
                <a:stretch>
                  <a:fillRect/>
                </a:stretch>
              </p:blipFill>
              <p:spPr>
                <a:xfrm>
                  <a:off x="10488771" y="3149811"/>
                  <a:ext cx="92880" cy="429840"/>
                </a:xfrm>
                <a:prstGeom prst="rect">
                  <a:avLst/>
                </a:prstGeom>
              </p:spPr>
            </p:pic>
          </mc:Fallback>
        </mc:AlternateContent>
      </p:grpSp>
    </p:spTree>
    <p:extLst>
      <p:ext uri="{BB962C8B-B14F-4D97-AF65-F5344CB8AC3E}">
        <p14:creationId xmlns:p14="http://schemas.microsoft.com/office/powerpoint/2010/main" val="39809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2000" fill="hold"/>
                                        <p:tgtEl>
                                          <p:spTgt spid="5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0AC9C-68D8-D62C-17B8-8D8232A46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9901C-100A-5F7E-0934-CB07B365F1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41395-44AB-5BA7-10F2-66076332DC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F666E7-46CF-DF73-73F7-722D376EFE04}"/>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15" name="Group 14">
            <a:extLst>
              <a:ext uri="{FF2B5EF4-FFF2-40B4-BE49-F238E27FC236}">
                <a16:creationId xmlns:a16="http://schemas.microsoft.com/office/drawing/2014/main" id="{87ABC744-CBDF-B39B-C5E0-DDC706327144}"/>
              </a:ext>
            </a:extLst>
          </p:cNvPr>
          <p:cNvGrpSpPr/>
          <p:nvPr/>
        </p:nvGrpSpPr>
        <p:grpSpPr>
          <a:xfrm>
            <a:off x="2377251" y="2409651"/>
            <a:ext cx="6126120" cy="1089000"/>
            <a:chOff x="2377251" y="2409651"/>
            <a:chExt cx="6126120" cy="108900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A62E44F-C263-1F44-1A7A-8C7B91540CDB}"/>
                    </a:ext>
                  </a:extLst>
                </p14:cNvPr>
                <p14:cNvContentPartPr/>
                <p14:nvPr/>
              </p14:nvContentPartPr>
              <p14:xfrm>
                <a:off x="2377251" y="2409651"/>
                <a:ext cx="6126120" cy="557280"/>
              </p14:xfrm>
            </p:contentPart>
          </mc:Choice>
          <mc:Fallback>
            <p:pic>
              <p:nvPicPr>
                <p:cNvPr id="4" name="Ink 3">
                  <a:extLst>
                    <a:ext uri="{FF2B5EF4-FFF2-40B4-BE49-F238E27FC236}">
                      <a16:creationId xmlns:a16="http://schemas.microsoft.com/office/drawing/2014/main" id="{4A62E44F-C263-1F44-1A7A-8C7B91540CDB}"/>
                    </a:ext>
                  </a:extLst>
                </p:cNvPr>
                <p:cNvPicPr/>
                <p:nvPr/>
              </p:nvPicPr>
              <p:blipFill>
                <a:blip r:embed="rId4"/>
                <a:stretch>
                  <a:fillRect/>
                </a:stretch>
              </p:blipFill>
              <p:spPr>
                <a:xfrm>
                  <a:off x="2359251" y="2392011"/>
                  <a:ext cx="616176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014213E0-7A11-38AD-A2AB-5C5E4BE6124C}"/>
                    </a:ext>
                  </a:extLst>
                </p14:cNvPr>
                <p14:cNvContentPartPr/>
                <p14:nvPr/>
              </p14:nvContentPartPr>
              <p14:xfrm>
                <a:off x="2437011" y="2859291"/>
                <a:ext cx="5763600" cy="639360"/>
              </p14:xfrm>
            </p:contentPart>
          </mc:Choice>
          <mc:Fallback>
            <p:pic>
              <p:nvPicPr>
                <p:cNvPr id="14" name="Ink 13">
                  <a:extLst>
                    <a:ext uri="{FF2B5EF4-FFF2-40B4-BE49-F238E27FC236}">
                      <a16:creationId xmlns:a16="http://schemas.microsoft.com/office/drawing/2014/main" id="{014213E0-7A11-38AD-A2AB-5C5E4BE6124C}"/>
                    </a:ext>
                  </a:extLst>
                </p:cNvPr>
                <p:cNvPicPr/>
                <p:nvPr/>
              </p:nvPicPr>
              <p:blipFill>
                <a:blip r:embed="rId6"/>
                <a:stretch>
                  <a:fillRect/>
                </a:stretch>
              </p:blipFill>
              <p:spPr>
                <a:xfrm>
                  <a:off x="2419011" y="2841651"/>
                  <a:ext cx="5799240" cy="675000"/>
                </a:xfrm>
                <a:prstGeom prst="rect">
                  <a:avLst/>
                </a:prstGeom>
              </p:spPr>
            </p:pic>
          </mc:Fallback>
        </mc:AlternateContent>
      </p:grpSp>
      <p:grpSp>
        <p:nvGrpSpPr>
          <p:cNvPr id="69" name="Group 68">
            <a:extLst>
              <a:ext uri="{FF2B5EF4-FFF2-40B4-BE49-F238E27FC236}">
                <a16:creationId xmlns:a16="http://schemas.microsoft.com/office/drawing/2014/main" id="{81811CB4-6973-5CB8-02ED-0B740FF0BD79}"/>
              </a:ext>
            </a:extLst>
          </p:cNvPr>
          <p:cNvGrpSpPr/>
          <p:nvPr/>
        </p:nvGrpSpPr>
        <p:grpSpPr>
          <a:xfrm>
            <a:off x="8681571" y="1913571"/>
            <a:ext cx="2643840" cy="2108880"/>
            <a:chOff x="8681571" y="1913571"/>
            <a:chExt cx="2643840" cy="2108880"/>
          </a:xfrm>
        </p:grpSpPr>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ED365219-95F5-2204-8DDD-6535D8619A5F}"/>
                    </a:ext>
                  </a:extLst>
                </p14:cNvPr>
                <p14:cNvContentPartPr/>
                <p14:nvPr/>
              </p14:nvContentPartPr>
              <p14:xfrm>
                <a:off x="8681571" y="1949571"/>
                <a:ext cx="476280" cy="696600"/>
              </p14:xfrm>
            </p:contentPart>
          </mc:Choice>
          <mc:Fallback>
            <p:pic>
              <p:nvPicPr>
                <p:cNvPr id="19" name="Ink 18">
                  <a:extLst>
                    <a:ext uri="{FF2B5EF4-FFF2-40B4-BE49-F238E27FC236}">
                      <a16:creationId xmlns:a16="http://schemas.microsoft.com/office/drawing/2014/main" id="{ED365219-95F5-2204-8DDD-6535D8619A5F}"/>
                    </a:ext>
                  </a:extLst>
                </p:cNvPr>
                <p:cNvPicPr/>
                <p:nvPr/>
              </p:nvPicPr>
              <p:blipFill>
                <a:blip r:embed="rId8"/>
                <a:stretch>
                  <a:fillRect/>
                </a:stretch>
              </p:blipFill>
              <p:spPr>
                <a:xfrm>
                  <a:off x="8663571" y="1931931"/>
                  <a:ext cx="511920" cy="732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Ink 29">
                  <a:extLst>
                    <a:ext uri="{FF2B5EF4-FFF2-40B4-BE49-F238E27FC236}">
                      <a16:creationId xmlns:a16="http://schemas.microsoft.com/office/drawing/2014/main" id="{B1C44D34-D8A4-AA26-6508-C23792566AC7}"/>
                    </a:ext>
                  </a:extLst>
                </p14:cNvPr>
                <p14:cNvContentPartPr/>
                <p14:nvPr/>
              </p14:nvContentPartPr>
              <p14:xfrm>
                <a:off x="9381411" y="2181051"/>
                <a:ext cx="39960" cy="412200"/>
              </p14:xfrm>
            </p:contentPart>
          </mc:Choice>
          <mc:Fallback>
            <p:pic>
              <p:nvPicPr>
                <p:cNvPr id="30" name="Ink 29">
                  <a:extLst>
                    <a:ext uri="{FF2B5EF4-FFF2-40B4-BE49-F238E27FC236}">
                      <a16:creationId xmlns:a16="http://schemas.microsoft.com/office/drawing/2014/main" id="{B1C44D34-D8A4-AA26-6508-C23792566AC7}"/>
                    </a:ext>
                  </a:extLst>
                </p:cNvPr>
                <p:cNvPicPr/>
                <p:nvPr/>
              </p:nvPicPr>
              <p:blipFill>
                <a:blip r:embed="rId10"/>
                <a:stretch>
                  <a:fillRect/>
                </a:stretch>
              </p:blipFill>
              <p:spPr>
                <a:xfrm>
                  <a:off x="9363411" y="2163411"/>
                  <a:ext cx="7560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031753D9-281B-7961-CD4B-BB286317F03B}"/>
                    </a:ext>
                  </a:extLst>
                </p14:cNvPr>
                <p14:cNvContentPartPr/>
                <p14:nvPr/>
              </p14:nvContentPartPr>
              <p14:xfrm>
                <a:off x="9373851" y="1913571"/>
                <a:ext cx="12240" cy="72720"/>
              </p14:xfrm>
            </p:contentPart>
          </mc:Choice>
          <mc:Fallback>
            <p:pic>
              <p:nvPicPr>
                <p:cNvPr id="31" name="Ink 30">
                  <a:extLst>
                    <a:ext uri="{FF2B5EF4-FFF2-40B4-BE49-F238E27FC236}">
                      <a16:creationId xmlns:a16="http://schemas.microsoft.com/office/drawing/2014/main" id="{031753D9-281B-7961-CD4B-BB286317F03B}"/>
                    </a:ext>
                  </a:extLst>
                </p:cNvPr>
                <p:cNvPicPr/>
                <p:nvPr/>
              </p:nvPicPr>
              <p:blipFill>
                <a:blip r:embed="rId12"/>
                <a:stretch>
                  <a:fillRect/>
                </a:stretch>
              </p:blipFill>
              <p:spPr>
                <a:xfrm>
                  <a:off x="9356211" y="1895571"/>
                  <a:ext cx="478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EED29542-1E14-8181-A62A-370273D3F4FC}"/>
                    </a:ext>
                  </a:extLst>
                </p14:cNvPr>
                <p14:cNvContentPartPr/>
                <p14:nvPr/>
              </p14:nvContentPartPr>
              <p14:xfrm>
                <a:off x="9615411" y="2109051"/>
                <a:ext cx="48600" cy="421560"/>
              </p14:xfrm>
            </p:contentPart>
          </mc:Choice>
          <mc:Fallback>
            <p:pic>
              <p:nvPicPr>
                <p:cNvPr id="32" name="Ink 31">
                  <a:extLst>
                    <a:ext uri="{FF2B5EF4-FFF2-40B4-BE49-F238E27FC236}">
                      <a16:creationId xmlns:a16="http://schemas.microsoft.com/office/drawing/2014/main" id="{EED29542-1E14-8181-A62A-370273D3F4FC}"/>
                    </a:ext>
                  </a:extLst>
                </p:cNvPr>
                <p:cNvPicPr/>
                <p:nvPr/>
              </p:nvPicPr>
              <p:blipFill>
                <a:blip r:embed="rId14"/>
                <a:stretch>
                  <a:fillRect/>
                </a:stretch>
              </p:blipFill>
              <p:spPr>
                <a:xfrm>
                  <a:off x="9597411" y="2091051"/>
                  <a:ext cx="8424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E0D30833-AEBE-2AA3-23CC-D3980A5232C2}"/>
                    </a:ext>
                  </a:extLst>
                </p14:cNvPr>
                <p14:cNvContentPartPr/>
                <p14:nvPr/>
              </p14:nvContentPartPr>
              <p14:xfrm>
                <a:off x="9591291" y="2003931"/>
                <a:ext cx="358920" cy="83880"/>
              </p14:xfrm>
            </p:contentPart>
          </mc:Choice>
          <mc:Fallback>
            <p:pic>
              <p:nvPicPr>
                <p:cNvPr id="38" name="Ink 37">
                  <a:extLst>
                    <a:ext uri="{FF2B5EF4-FFF2-40B4-BE49-F238E27FC236}">
                      <a16:creationId xmlns:a16="http://schemas.microsoft.com/office/drawing/2014/main" id="{E0D30833-AEBE-2AA3-23CC-D3980A5232C2}"/>
                    </a:ext>
                  </a:extLst>
                </p:cNvPr>
                <p:cNvPicPr/>
                <p:nvPr/>
              </p:nvPicPr>
              <p:blipFill>
                <a:blip r:embed="rId16"/>
                <a:stretch>
                  <a:fillRect/>
                </a:stretch>
              </p:blipFill>
              <p:spPr>
                <a:xfrm>
                  <a:off x="9573291" y="1986291"/>
                  <a:ext cx="3945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1" name="Ink 50">
                  <a:extLst>
                    <a:ext uri="{FF2B5EF4-FFF2-40B4-BE49-F238E27FC236}">
                      <a16:creationId xmlns:a16="http://schemas.microsoft.com/office/drawing/2014/main" id="{01D022A0-90C7-AFDF-6F62-1EE07AFA7FCB}"/>
                    </a:ext>
                  </a:extLst>
                </p14:cNvPr>
                <p14:cNvContentPartPr/>
                <p14:nvPr/>
              </p14:nvContentPartPr>
              <p14:xfrm>
                <a:off x="9748971" y="2341611"/>
                <a:ext cx="293400" cy="17280"/>
              </p14:xfrm>
            </p:contentPart>
          </mc:Choice>
          <mc:Fallback>
            <p:pic>
              <p:nvPicPr>
                <p:cNvPr id="51" name="Ink 50">
                  <a:extLst>
                    <a:ext uri="{FF2B5EF4-FFF2-40B4-BE49-F238E27FC236}">
                      <a16:creationId xmlns:a16="http://schemas.microsoft.com/office/drawing/2014/main" id="{01D022A0-90C7-AFDF-6F62-1EE07AFA7FCB}"/>
                    </a:ext>
                  </a:extLst>
                </p:cNvPr>
                <p:cNvPicPr/>
                <p:nvPr/>
              </p:nvPicPr>
              <p:blipFill>
                <a:blip r:embed="rId18"/>
                <a:stretch>
                  <a:fillRect/>
                </a:stretch>
              </p:blipFill>
              <p:spPr>
                <a:xfrm>
                  <a:off x="9731331" y="2323971"/>
                  <a:ext cx="3290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2" name="Ink 51">
                  <a:extLst>
                    <a:ext uri="{FF2B5EF4-FFF2-40B4-BE49-F238E27FC236}">
                      <a16:creationId xmlns:a16="http://schemas.microsoft.com/office/drawing/2014/main" id="{D3E48F92-1A07-23A5-AD1C-8372FBD7486C}"/>
                    </a:ext>
                  </a:extLst>
                </p14:cNvPr>
                <p14:cNvContentPartPr/>
                <p14:nvPr/>
              </p14:nvContentPartPr>
              <p14:xfrm>
                <a:off x="9450531" y="2546811"/>
                <a:ext cx="519480" cy="87120"/>
              </p14:xfrm>
            </p:contentPart>
          </mc:Choice>
          <mc:Fallback>
            <p:pic>
              <p:nvPicPr>
                <p:cNvPr id="52" name="Ink 51">
                  <a:extLst>
                    <a:ext uri="{FF2B5EF4-FFF2-40B4-BE49-F238E27FC236}">
                      <a16:creationId xmlns:a16="http://schemas.microsoft.com/office/drawing/2014/main" id="{D3E48F92-1A07-23A5-AD1C-8372FBD7486C}"/>
                    </a:ext>
                  </a:extLst>
                </p:cNvPr>
                <p:cNvPicPr/>
                <p:nvPr/>
              </p:nvPicPr>
              <p:blipFill>
                <a:blip r:embed="rId20"/>
                <a:stretch>
                  <a:fillRect/>
                </a:stretch>
              </p:blipFill>
              <p:spPr>
                <a:xfrm>
                  <a:off x="9432891" y="2529171"/>
                  <a:ext cx="555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3" name="Ink 52">
                  <a:extLst>
                    <a:ext uri="{FF2B5EF4-FFF2-40B4-BE49-F238E27FC236}">
                      <a16:creationId xmlns:a16="http://schemas.microsoft.com/office/drawing/2014/main" id="{D1D1C060-54CB-E2F2-73A5-C5C026D69DCC}"/>
                    </a:ext>
                  </a:extLst>
                </p14:cNvPr>
                <p14:cNvContentPartPr/>
                <p14:nvPr/>
              </p14:nvContentPartPr>
              <p14:xfrm>
                <a:off x="10060371" y="2546811"/>
                <a:ext cx="188280" cy="301320"/>
              </p14:xfrm>
            </p:contentPart>
          </mc:Choice>
          <mc:Fallback>
            <p:pic>
              <p:nvPicPr>
                <p:cNvPr id="53" name="Ink 52">
                  <a:extLst>
                    <a:ext uri="{FF2B5EF4-FFF2-40B4-BE49-F238E27FC236}">
                      <a16:creationId xmlns:a16="http://schemas.microsoft.com/office/drawing/2014/main" id="{D1D1C060-54CB-E2F2-73A5-C5C026D69DCC}"/>
                    </a:ext>
                  </a:extLst>
                </p:cNvPr>
                <p:cNvPicPr/>
                <p:nvPr/>
              </p:nvPicPr>
              <p:blipFill>
                <a:blip r:embed="rId22"/>
                <a:stretch>
                  <a:fillRect/>
                </a:stretch>
              </p:blipFill>
              <p:spPr>
                <a:xfrm>
                  <a:off x="10042731" y="2529171"/>
                  <a:ext cx="2239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4" name="Ink 53">
                  <a:extLst>
                    <a:ext uri="{FF2B5EF4-FFF2-40B4-BE49-F238E27FC236}">
                      <a16:creationId xmlns:a16="http://schemas.microsoft.com/office/drawing/2014/main" id="{871B5649-FFD7-20D8-491E-20AD199CC69F}"/>
                    </a:ext>
                  </a:extLst>
                </p14:cNvPr>
                <p14:cNvContentPartPr/>
                <p14:nvPr/>
              </p14:nvContentPartPr>
              <p14:xfrm>
                <a:off x="10047771" y="2550771"/>
                <a:ext cx="260280" cy="294480"/>
              </p14:xfrm>
            </p:contentPart>
          </mc:Choice>
          <mc:Fallback>
            <p:pic>
              <p:nvPicPr>
                <p:cNvPr id="54" name="Ink 53">
                  <a:extLst>
                    <a:ext uri="{FF2B5EF4-FFF2-40B4-BE49-F238E27FC236}">
                      <a16:creationId xmlns:a16="http://schemas.microsoft.com/office/drawing/2014/main" id="{871B5649-FFD7-20D8-491E-20AD199CC69F}"/>
                    </a:ext>
                  </a:extLst>
                </p:cNvPr>
                <p:cNvPicPr/>
                <p:nvPr/>
              </p:nvPicPr>
              <p:blipFill>
                <a:blip r:embed="rId24"/>
                <a:stretch>
                  <a:fillRect/>
                </a:stretch>
              </p:blipFill>
              <p:spPr>
                <a:xfrm>
                  <a:off x="10029771" y="2533131"/>
                  <a:ext cx="2959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5" name="Ink 54">
                  <a:extLst>
                    <a:ext uri="{FF2B5EF4-FFF2-40B4-BE49-F238E27FC236}">
                      <a16:creationId xmlns:a16="http://schemas.microsoft.com/office/drawing/2014/main" id="{6FE22715-2BD2-CA40-32C9-C7D24189EE2F}"/>
                    </a:ext>
                  </a:extLst>
                </p14:cNvPr>
                <p14:cNvContentPartPr/>
                <p14:nvPr/>
              </p14:nvContentPartPr>
              <p14:xfrm>
                <a:off x="10341531" y="2653011"/>
                <a:ext cx="324000" cy="154800"/>
              </p14:xfrm>
            </p:contentPart>
          </mc:Choice>
          <mc:Fallback>
            <p:pic>
              <p:nvPicPr>
                <p:cNvPr id="55" name="Ink 54">
                  <a:extLst>
                    <a:ext uri="{FF2B5EF4-FFF2-40B4-BE49-F238E27FC236}">
                      <a16:creationId xmlns:a16="http://schemas.microsoft.com/office/drawing/2014/main" id="{6FE22715-2BD2-CA40-32C9-C7D24189EE2F}"/>
                    </a:ext>
                  </a:extLst>
                </p:cNvPr>
                <p:cNvPicPr/>
                <p:nvPr/>
              </p:nvPicPr>
              <p:blipFill>
                <a:blip r:embed="rId26"/>
                <a:stretch>
                  <a:fillRect/>
                </a:stretch>
              </p:blipFill>
              <p:spPr>
                <a:xfrm>
                  <a:off x="10323891" y="2635011"/>
                  <a:ext cx="3596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6" name="Ink 55">
                  <a:extLst>
                    <a:ext uri="{FF2B5EF4-FFF2-40B4-BE49-F238E27FC236}">
                      <a16:creationId xmlns:a16="http://schemas.microsoft.com/office/drawing/2014/main" id="{1A8C29EE-E04C-8509-5315-3B5616530A5B}"/>
                    </a:ext>
                  </a:extLst>
                </p14:cNvPr>
                <p14:cNvContentPartPr/>
                <p14:nvPr/>
              </p14:nvContentPartPr>
              <p14:xfrm>
                <a:off x="10794771" y="2597571"/>
                <a:ext cx="334080" cy="397800"/>
              </p14:xfrm>
            </p:contentPart>
          </mc:Choice>
          <mc:Fallback>
            <p:pic>
              <p:nvPicPr>
                <p:cNvPr id="56" name="Ink 55">
                  <a:extLst>
                    <a:ext uri="{FF2B5EF4-FFF2-40B4-BE49-F238E27FC236}">
                      <a16:creationId xmlns:a16="http://schemas.microsoft.com/office/drawing/2014/main" id="{1A8C29EE-E04C-8509-5315-3B5616530A5B}"/>
                    </a:ext>
                  </a:extLst>
                </p:cNvPr>
                <p:cNvPicPr/>
                <p:nvPr/>
              </p:nvPicPr>
              <p:blipFill>
                <a:blip r:embed="rId28"/>
                <a:stretch>
                  <a:fillRect/>
                </a:stretch>
              </p:blipFill>
              <p:spPr>
                <a:xfrm>
                  <a:off x="10776771" y="2579931"/>
                  <a:ext cx="36972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7" name="Ink 56">
                  <a:extLst>
                    <a:ext uri="{FF2B5EF4-FFF2-40B4-BE49-F238E27FC236}">
                      <a16:creationId xmlns:a16="http://schemas.microsoft.com/office/drawing/2014/main" id="{632C893F-767A-DB32-6348-E920C4F6477F}"/>
                    </a:ext>
                  </a:extLst>
                </p14:cNvPr>
                <p14:cNvContentPartPr/>
                <p14:nvPr/>
              </p14:nvContentPartPr>
              <p14:xfrm>
                <a:off x="8689851" y="3052971"/>
                <a:ext cx="604440" cy="561600"/>
              </p14:xfrm>
            </p:contentPart>
          </mc:Choice>
          <mc:Fallback>
            <p:pic>
              <p:nvPicPr>
                <p:cNvPr id="57" name="Ink 56">
                  <a:extLst>
                    <a:ext uri="{FF2B5EF4-FFF2-40B4-BE49-F238E27FC236}">
                      <a16:creationId xmlns:a16="http://schemas.microsoft.com/office/drawing/2014/main" id="{632C893F-767A-DB32-6348-E920C4F6477F}"/>
                    </a:ext>
                  </a:extLst>
                </p:cNvPr>
                <p:cNvPicPr/>
                <p:nvPr/>
              </p:nvPicPr>
              <p:blipFill>
                <a:blip r:embed="rId30"/>
                <a:stretch>
                  <a:fillRect/>
                </a:stretch>
              </p:blipFill>
              <p:spPr>
                <a:xfrm>
                  <a:off x="8671851" y="3034971"/>
                  <a:ext cx="64008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8" name="Ink 57">
                  <a:extLst>
                    <a:ext uri="{FF2B5EF4-FFF2-40B4-BE49-F238E27FC236}">
                      <a16:creationId xmlns:a16="http://schemas.microsoft.com/office/drawing/2014/main" id="{481130B0-2271-D981-74B9-61F2A697B5DE}"/>
                    </a:ext>
                  </a:extLst>
                </p14:cNvPr>
                <p14:cNvContentPartPr/>
                <p14:nvPr/>
              </p14:nvContentPartPr>
              <p14:xfrm>
                <a:off x="9385011" y="3367251"/>
                <a:ext cx="74160" cy="265680"/>
              </p14:xfrm>
            </p:contentPart>
          </mc:Choice>
          <mc:Fallback>
            <p:pic>
              <p:nvPicPr>
                <p:cNvPr id="58" name="Ink 57">
                  <a:extLst>
                    <a:ext uri="{FF2B5EF4-FFF2-40B4-BE49-F238E27FC236}">
                      <a16:creationId xmlns:a16="http://schemas.microsoft.com/office/drawing/2014/main" id="{481130B0-2271-D981-74B9-61F2A697B5DE}"/>
                    </a:ext>
                  </a:extLst>
                </p:cNvPr>
                <p:cNvPicPr/>
                <p:nvPr/>
              </p:nvPicPr>
              <p:blipFill>
                <a:blip r:embed="rId32"/>
                <a:stretch>
                  <a:fillRect/>
                </a:stretch>
              </p:blipFill>
              <p:spPr>
                <a:xfrm>
                  <a:off x="9367371" y="3349251"/>
                  <a:ext cx="1098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9" name="Ink 58">
                  <a:extLst>
                    <a:ext uri="{FF2B5EF4-FFF2-40B4-BE49-F238E27FC236}">
                      <a16:creationId xmlns:a16="http://schemas.microsoft.com/office/drawing/2014/main" id="{A8B12A90-D936-5AA9-00B4-508F5E73388C}"/>
                    </a:ext>
                  </a:extLst>
                </p14:cNvPr>
                <p14:cNvContentPartPr/>
                <p14:nvPr/>
              </p14:nvContentPartPr>
              <p14:xfrm>
                <a:off x="9463491" y="3146571"/>
                <a:ext cx="6840" cy="6840"/>
              </p14:xfrm>
            </p:contentPart>
          </mc:Choice>
          <mc:Fallback>
            <p:pic>
              <p:nvPicPr>
                <p:cNvPr id="59" name="Ink 58">
                  <a:extLst>
                    <a:ext uri="{FF2B5EF4-FFF2-40B4-BE49-F238E27FC236}">
                      <a16:creationId xmlns:a16="http://schemas.microsoft.com/office/drawing/2014/main" id="{A8B12A90-D936-5AA9-00B4-508F5E73388C}"/>
                    </a:ext>
                  </a:extLst>
                </p:cNvPr>
                <p:cNvPicPr/>
                <p:nvPr/>
              </p:nvPicPr>
              <p:blipFill>
                <a:blip r:embed="rId34"/>
                <a:stretch>
                  <a:fillRect/>
                </a:stretch>
              </p:blipFill>
              <p:spPr>
                <a:xfrm>
                  <a:off x="9445851" y="3128571"/>
                  <a:ext cx="424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0" name="Ink 59">
                  <a:extLst>
                    <a:ext uri="{FF2B5EF4-FFF2-40B4-BE49-F238E27FC236}">
                      <a16:creationId xmlns:a16="http://schemas.microsoft.com/office/drawing/2014/main" id="{D31F896F-8238-6B14-F93D-B2171A0C7B0B}"/>
                    </a:ext>
                  </a:extLst>
                </p14:cNvPr>
                <p14:cNvContentPartPr/>
                <p14:nvPr/>
              </p14:nvContentPartPr>
              <p14:xfrm>
                <a:off x="9602811" y="3312171"/>
                <a:ext cx="91440" cy="381960"/>
              </p14:xfrm>
            </p:contentPart>
          </mc:Choice>
          <mc:Fallback>
            <p:pic>
              <p:nvPicPr>
                <p:cNvPr id="60" name="Ink 59">
                  <a:extLst>
                    <a:ext uri="{FF2B5EF4-FFF2-40B4-BE49-F238E27FC236}">
                      <a16:creationId xmlns:a16="http://schemas.microsoft.com/office/drawing/2014/main" id="{D31F896F-8238-6B14-F93D-B2171A0C7B0B}"/>
                    </a:ext>
                  </a:extLst>
                </p:cNvPr>
                <p:cNvPicPr/>
                <p:nvPr/>
              </p:nvPicPr>
              <p:blipFill>
                <a:blip r:embed="rId36"/>
                <a:stretch>
                  <a:fillRect/>
                </a:stretch>
              </p:blipFill>
              <p:spPr>
                <a:xfrm>
                  <a:off x="9584811" y="3294531"/>
                  <a:ext cx="1270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1" name="Ink 60">
                  <a:extLst>
                    <a:ext uri="{FF2B5EF4-FFF2-40B4-BE49-F238E27FC236}">
                      <a16:creationId xmlns:a16="http://schemas.microsoft.com/office/drawing/2014/main" id="{1F678DD7-F442-C857-8E7C-09CE29F7CFA7}"/>
                    </a:ext>
                  </a:extLst>
                </p14:cNvPr>
                <p14:cNvContentPartPr/>
                <p14:nvPr/>
              </p14:nvContentPartPr>
              <p14:xfrm>
                <a:off x="9620811" y="3191571"/>
                <a:ext cx="442440" cy="27360"/>
              </p14:xfrm>
            </p:contentPart>
          </mc:Choice>
          <mc:Fallback>
            <p:pic>
              <p:nvPicPr>
                <p:cNvPr id="61" name="Ink 60">
                  <a:extLst>
                    <a:ext uri="{FF2B5EF4-FFF2-40B4-BE49-F238E27FC236}">
                      <a16:creationId xmlns:a16="http://schemas.microsoft.com/office/drawing/2014/main" id="{1F678DD7-F442-C857-8E7C-09CE29F7CFA7}"/>
                    </a:ext>
                  </a:extLst>
                </p:cNvPr>
                <p:cNvPicPr/>
                <p:nvPr/>
              </p:nvPicPr>
              <p:blipFill>
                <a:blip r:embed="rId38"/>
                <a:stretch>
                  <a:fillRect/>
                </a:stretch>
              </p:blipFill>
              <p:spPr>
                <a:xfrm>
                  <a:off x="9603171" y="3173571"/>
                  <a:ext cx="4780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2" name="Ink 61">
                  <a:extLst>
                    <a:ext uri="{FF2B5EF4-FFF2-40B4-BE49-F238E27FC236}">
                      <a16:creationId xmlns:a16="http://schemas.microsoft.com/office/drawing/2014/main" id="{460765A3-3F0F-DB80-ACC6-FEAEF8BD5AE9}"/>
                    </a:ext>
                  </a:extLst>
                </p14:cNvPr>
                <p14:cNvContentPartPr/>
                <p14:nvPr/>
              </p14:nvContentPartPr>
              <p14:xfrm>
                <a:off x="9471771" y="3423051"/>
                <a:ext cx="677160" cy="354960"/>
              </p14:xfrm>
            </p:contentPart>
          </mc:Choice>
          <mc:Fallback>
            <p:pic>
              <p:nvPicPr>
                <p:cNvPr id="62" name="Ink 61">
                  <a:extLst>
                    <a:ext uri="{FF2B5EF4-FFF2-40B4-BE49-F238E27FC236}">
                      <a16:creationId xmlns:a16="http://schemas.microsoft.com/office/drawing/2014/main" id="{460765A3-3F0F-DB80-ACC6-FEAEF8BD5AE9}"/>
                    </a:ext>
                  </a:extLst>
                </p:cNvPr>
                <p:cNvPicPr/>
                <p:nvPr/>
              </p:nvPicPr>
              <p:blipFill>
                <a:blip r:embed="rId40"/>
                <a:stretch>
                  <a:fillRect/>
                </a:stretch>
              </p:blipFill>
              <p:spPr>
                <a:xfrm>
                  <a:off x="9454131" y="3405411"/>
                  <a:ext cx="7128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3" name="Ink 62">
                  <a:extLst>
                    <a:ext uri="{FF2B5EF4-FFF2-40B4-BE49-F238E27FC236}">
                      <a16:creationId xmlns:a16="http://schemas.microsoft.com/office/drawing/2014/main" id="{8F392F76-75A5-92A5-DFEC-4F70CB2FCF9C}"/>
                    </a:ext>
                  </a:extLst>
                </p14:cNvPr>
                <p14:cNvContentPartPr/>
                <p14:nvPr/>
              </p14:nvContentPartPr>
              <p14:xfrm>
                <a:off x="10273491" y="3414051"/>
                <a:ext cx="165240" cy="362880"/>
              </p14:xfrm>
            </p:contentPart>
          </mc:Choice>
          <mc:Fallback>
            <p:pic>
              <p:nvPicPr>
                <p:cNvPr id="63" name="Ink 62">
                  <a:extLst>
                    <a:ext uri="{FF2B5EF4-FFF2-40B4-BE49-F238E27FC236}">
                      <a16:creationId xmlns:a16="http://schemas.microsoft.com/office/drawing/2014/main" id="{8F392F76-75A5-92A5-DFEC-4F70CB2FCF9C}"/>
                    </a:ext>
                  </a:extLst>
                </p:cNvPr>
                <p:cNvPicPr/>
                <p:nvPr/>
              </p:nvPicPr>
              <p:blipFill>
                <a:blip r:embed="rId42"/>
                <a:stretch>
                  <a:fillRect/>
                </a:stretch>
              </p:blipFill>
              <p:spPr>
                <a:xfrm>
                  <a:off x="10255491" y="3396411"/>
                  <a:ext cx="2008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4" name="Ink 63">
                  <a:extLst>
                    <a:ext uri="{FF2B5EF4-FFF2-40B4-BE49-F238E27FC236}">
                      <a16:creationId xmlns:a16="http://schemas.microsoft.com/office/drawing/2014/main" id="{04025DD0-1584-9A22-0ECB-A0DE8CB7FF1C}"/>
                    </a:ext>
                  </a:extLst>
                </p14:cNvPr>
                <p14:cNvContentPartPr/>
                <p14:nvPr/>
              </p14:nvContentPartPr>
              <p14:xfrm>
                <a:off x="10113651" y="3503331"/>
                <a:ext cx="381960" cy="366120"/>
              </p14:xfrm>
            </p:contentPart>
          </mc:Choice>
          <mc:Fallback>
            <p:pic>
              <p:nvPicPr>
                <p:cNvPr id="64" name="Ink 63">
                  <a:extLst>
                    <a:ext uri="{FF2B5EF4-FFF2-40B4-BE49-F238E27FC236}">
                      <a16:creationId xmlns:a16="http://schemas.microsoft.com/office/drawing/2014/main" id="{04025DD0-1584-9A22-0ECB-A0DE8CB7FF1C}"/>
                    </a:ext>
                  </a:extLst>
                </p:cNvPr>
                <p:cNvPicPr/>
                <p:nvPr/>
              </p:nvPicPr>
              <p:blipFill>
                <a:blip r:embed="rId44"/>
                <a:stretch>
                  <a:fillRect/>
                </a:stretch>
              </p:blipFill>
              <p:spPr>
                <a:xfrm>
                  <a:off x="10096011" y="3485331"/>
                  <a:ext cx="41760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5" name="Ink 64">
                  <a:extLst>
                    <a:ext uri="{FF2B5EF4-FFF2-40B4-BE49-F238E27FC236}">
                      <a16:creationId xmlns:a16="http://schemas.microsoft.com/office/drawing/2014/main" id="{B3110F1E-C8C2-365A-2A24-CAC953669F69}"/>
                    </a:ext>
                  </a:extLst>
                </p14:cNvPr>
                <p14:cNvContentPartPr/>
                <p14:nvPr/>
              </p14:nvContentPartPr>
              <p14:xfrm>
                <a:off x="10665891" y="3609891"/>
                <a:ext cx="191160" cy="17640"/>
              </p14:xfrm>
            </p:contentPart>
          </mc:Choice>
          <mc:Fallback>
            <p:pic>
              <p:nvPicPr>
                <p:cNvPr id="65" name="Ink 64">
                  <a:extLst>
                    <a:ext uri="{FF2B5EF4-FFF2-40B4-BE49-F238E27FC236}">
                      <a16:creationId xmlns:a16="http://schemas.microsoft.com/office/drawing/2014/main" id="{B3110F1E-C8C2-365A-2A24-CAC953669F69}"/>
                    </a:ext>
                  </a:extLst>
                </p:cNvPr>
                <p:cNvPicPr/>
                <p:nvPr/>
              </p:nvPicPr>
              <p:blipFill>
                <a:blip r:embed="rId46"/>
                <a:stretch>
                  <a:fillRect/>
                </a:stretch>
              </p:blipFill>
              <p:spPr>
                <a:xfrm>
                  <a:off x="10647891" y="3591891"/>
                  <a:ext cx="2268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6" name="Ink 65">
                  <a:extLst>
                    <a:ext uri="{FF2B5EF4-FFF2-40B4-BE49-F238E27FC236}">
                      <a16:creationId xmlns:a16="http://schemas.microsoft.com/office/drawing/2014/main" id="{199F71EC-91E1-BCF1-4877-AE6AA0054B7F}"/>
                    </a:ext>
                  </a:extLst>
                </p14:cNvPr>
                <p14:cNvContentPartPr/>
                <p14:nvPr/>
              </p14:nvContentPartPr>
              <p14:xfrm>
                <a:off x="10537731" y="3791331"/>
                <a:ext cx="195840" cy="14400"/>
              </p14:xfrm>
            </p:contentPart>
          </mc:Choice>
          <mc:Fallback>
            <p:pic>
              <p:nvPicPr>
                <p:cNvPr id="66" name="Ink 65">
                  <a:extLst>
                    <a:ext uri="{FF2B5EF4-FFF2-40B4-BE49-F238E27FC236}">
                      <a16:creationId xmlns:a16="http://schemas.microsoft.com/office/drawing/2014/main" id="{199F71EC-91E1-BCF1-4877-AE6AA0054B7F}"/>
                    </a:ext>
                  </a:extLst>
                </p:cNvPr>
                <p:cNvPicPr/>
                <p:nvPr/>
              </p:nvPicPr>
              <p:blipFill>
                <a:blip r:embed="rId48"/>
                <a:stretch>
                  <a:fillRect/>
                </a:stretch>
              </p:blipFill>
              <p:spPr>
                <a:xfrm>
                  <a:off x="10519731" y="3773331"/>
                  <a:ext cx="2314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7" name="Ink 66">
                  <a:extLst>
                    <a:ext uri="{FF2B5EF4-FFF2-40B4-BE49-F238E27FC236}">
                      <a16:creationId xmlns:a16="http://schemas.microsoft.com/office/drawing/2014/main" id="{68914C10-0644-A1CE-D63D-EEB23F31A1B5}"/>
                    </a:ext>
                  </a:extLst>
                </p14:cNvPr>
                <p14:cNvContentPartPr/>
                <p14:nvPr/>
              </p14:nvContentPartPr>
              <p14:xfrm>
                <a:off x="11044971" y="3450051"/>
                <a:ext cx="217440" cy="532800"/>
              </p14:xfrm>
            </p:contentPart>
          </mc:Choice>
          <mc:Fallback>
            <p:pic>
              <p:nvPicPr>
                <p:cNvPr id="67" name="Ink 66">
                  <a:extLst>
                    <a:ext uri="{FF2B5EF4-FFF2-40B4-BE49-F238E27FC236}">
                      <a16:creationId xmlns:a16="http://schemas.microsoft.com/office/drawing/2014/main" id="{68914C10-0644-A1CE-D63D-EEB23F31A1B5}"/>
                    </a:ext>
                  </a:extLst>
                </p:cNvPr>
                <p:cNvPicPr/>
                <p:nvPr/>
              </p:nvPicPr>
              <p:blipFill>
                <a:blip r:embed="rId50"/>
                <a:stretch>
                  <a:fillRect/>
                </a:stretch>
              </p:blipFill>
              <p:spPr>
                <a:xfrm>
                  <a:off x="11027331" y="3432051"/>
                  <a:ext cx="2530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8" name="Ink 67">
                  <a:extLst>
                    <a:ext uri="{FF2B5EF4-FFF2-40B4-BE49-F238E27FC236}">
                      <a16:creationId xmlns:a16="http://schemas.microsoft.com/office/drawing/2014/main" id="{048B9F43-21DC-022F-3FD5-83E5B0AA4505}"/>
                    </a:ext>
                  </a:extLst>
                </p14:cNvPr>
                <p14:cNvContentPartPr/>
                <p14:nvPr/>
              </p14:nvContentPartPr>
              <p14:xfrm>
                <a:off x="11036691" y="3983211"/>
                <a:ext cx="288720" cy="39240"/>
              </p14:xfrm>
            </p:contentPart>
          </mc:Choice>
          <mc:Fallback>
            <p:pic>
              <p:nvPicPr>
                <p:cNvPr id="68" name="Ink 67">
                  <a:extLst>
                    <a:ext uri="{FF2B5EF4-FFF2-40B4-BE49-F238E27FC236}">
                      <a16:creationId xmlns:a16="http://schemas.microsoft.com/office/drawing/2014/main" id="{048B9F43-21DC-022F-3FD5-83E5B0AA4505}"/>
                    </a:ext>
                  </a:extLst>
                </p:cNvPr>
                <p:cNvPicPr/>
                <p:nvPr/>
              </p:nvPicPr>
              <p:blipFill>
                <a:blip r:embed="rId52"/>
                <a:stretch>
                  <a:fillRect/>
                </a:stretch>
              </p:blipFill>
              <p:spPr>
                <a:xfrm>
                  <a:off x="11018691" y="3965211"/>
                  <a:ext cx="324360" cy="74880"/>
                </a:xfrm>
                <a:prstGeom prst="rect">
                  <a:avLst/>
                </a:prstGeom>
              </p:spPr>
            </p:pic>
          </mc:Fallback>
        </mc:AlternateContent>
      </p:grpSp>
    </p:spTree>
    <p:extLst>
      <p:ext uri="{BB962C8B-B14F-4D97-AF65-F5344CB8AC3E}">
        <p14:creationId xmlns:p14="http://schemas.microsoft.com/office/powerpoint/2010/main" val="21435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2000" fill="hold"/>
                                        <p:tgtEl>
                                          <p:spTgt spid="6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3461F-4503-A65C-2250-93C5325F4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FC28-03F0-67B1-A09E-05304061A2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2E561-DB03-7713-F17B-8053F1DBC0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3FBFC-4DA6-E9D2-621E-576F66599CF0}"/>
              </a:ext>
            </a:extLst>
          </p:cNvPr>
          <p:cNvPicPr>
            <a:picLocks noChangeAspect="1"/>
          </p:cNvPicPr>
          <p:nvPr/>
        </p:nvPicPr>
        <p:blipFill>
          <a:blip r:embed="rId2"/>
          <a:stretch>
            <a:fillRect/>
          </a:stretch>
        </p:blipFill>
        <p:spPr>
          <a:xfrm>
            <a:off x="1196737" y="0"/>
            <a:ext cx="9798525" cy="6858000"/>
          </a:xfrm>
          <a:prstGeom prst="rect">
            <a:avLst/>
          </a:prstGeom>
        </p:spPr>
      </p:pic>
      <p:grpSp>
        <p:nvGrpSpPr>
          <p:cNvPr id="57" name="Group 56">
            <a:extLst>
              <a:ext uri="{FF2B5EF4-FFF2-40B4-BE49-F238E27FC236}">
                <a16:creationId xmlns:a16="http://schemas.microsoft.com/office/drawing/2014/main" id="{715FB1C4-D240-24E5-E8E0-7CCCD8CC4F10}"/>
              </a:ext>
            </a:extLst>
          </p:cNvPr>
          <p:cNvGrpSpPr/>
          <p:nvPr/>
        </p:nvGrpSpPr>
        <p:grpSpPr>
          <a:xfrm>
            <a:off x="2202291" y="3082491"/>
            <a:ext cx="6980400" cy="3003120"/>
            <a:chOff x="2202291" y="3082491"/>
            <a:chExt cx="6980400" cy="300312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C3DCDEF-3A55-96A6-9048-FBB319EE15CC}"/>
                    </a:ext>
                  </a:extLst>
                </p14:cNvPr>
                <p14:cNvContentPartPr/>
                <p14:nvPr/>
              </p14:nvContentPartPr>
              <p14:xfrm>
                <a:off x="2202291" y="3082491"/>
                <a:ext cx="5074200" cy="1666800"/>
              </p14:xfrm>
            </p:contentPart>
          </mc:Choice>
          <mc:Fallback>
            <p:pic>
              <p:nvPicPr>
                <p:cNvPr id="4" name="Ink 3">
                  <a:extLst>
                    <a:ext uri="{FF2B5EF4-FFF2-40B4-BE49-F238E27FC236}">
                      <a16:creationId xmlns:a16="http://schemas.microsoft.com/office/drawing/2014/main" id="{DC3DCDEF-3A55-96A6-9048-FBB319EE15CC}"/>
                    </a:ext>
                  </a:extLst>
                </p:cNvPr>
                <p:cNvPicPr/>
                <p:nvPr/>
              </p:nvPicPr>
              <p:blipFill>
                <a:blip r:embed="rId4"/>
                <a:stretch>
                  <a:fillRect/>
                </a:stretch>
              </p:blipFill>
              <p:spPr>
                <a:xfrm>
                  <a:off x="2184651" y="3064851"/>
                  <a:ext cx="5109840" cy="170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A09D9461-01DE-5AC1-46F1-C32D4579AC47}"/>
                    </a:ext>
                  </a:extLst>
                </p14:cNvPr>
                <p14:cNvContentPartPr/>
                <p14:nvPr/>
              </p14:nvContentPartPr>
              <p14:xfrm>
                <a:off x="7700211" y="4621491"/>
                <a:ext cx="14040" cy="563400"/>
              </p14:xfrm>
            </p:contentPart>
          </mc:Choice>
          <mc:Fallback>
            <p:pic>
              <p:nvPicPr>
                <p:cNvPr id="14" name="Ink 13">
                  <a:extLst>
                    <a:ext uri="{FF2B5EF4-FFF2-40B4-BE49-F238E27FC236}">
                      <a16:creationId xmlns:a16="http://schemas.microsoft.com/office/drawing/2014/main" id="{A09D9461-01DE-5AC1-46F1-C32D4579AC47}"/>
                    </a:ext>
                  </a:extLst>
                </p:cNvPr>
                <p:cNvPicPr/>
                <p:nvPr/>
              </p:nvPicPr>
              <p:blipFill>
                <a:blip r:embed="rId6"/>
                <a:stretch>
                  <a:fillRect/>
                </a:stretch>
              </p:blipFill>
              <p:spPr>
                <a:xfrm>
                  <a:off x="7682211" y="4603491"/>
                  <a:ext cx="4968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579D4566-01C7-871F-C9DC-645C7FFBBB17}"/>
                    </a:ext>
                  </a:extLst>
                </p14:cNvPr>
                <p14:cNvContentPartPr/>
                <p14:nvPr/>
              </p14:nvContentPartPr>
              <p14:xfrm>
                <a:off x="7365771" y="4501611"/>
                <a:ext cx="633600" cy="73800"/>
              </p14:xfrm>
            </p:contentPart>
          </mc:Choice>
          <mc:Fallback>
            <p:pic>
              <p:nvPicPr>
                <p:cNvPr id="15" name="Ink 14">
                  <a:extLst>
                    <a:ext uri="{FF2B5EF4-FFF2-40B4-BE49-F238E27FC236}">
                      <a16:creationId xmlns:a16="http://schemas.microsoft.com/office/drawing/2014/main" id="{579D4566-01C7-871F-C9DC-645C7FFBBB17}"/>
                    </a:ext>
                  </a:extLst>
                </p:cNvPr>
                <p:cNvPicPr/>
                <p:nvPr/>
              </p:nvPicPr>
              <p:blipFill>
                <a:blip r:embed="rId8"/>
                <a:stretch>
                  <a:fillRect/>
                </a:stretch>
              </p:blipFill>
              <p:spPr>
                <a:xfrm>
                  <a:off x="7347771" y="4483611"/>
                  <a:ext cx="669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Ink 29">
                  <a:extLst>
                    <a:ext uri="{FF2B5EF4-FFF2-40B4-BE49-F238E27FC236}">
                      <a16:creationId xmlns:a16="http://schemas.microsoft.com/office/drawing/2014/main" id="{5DBFC2F9-2EA4-822E-D724-39F44F2302B7}"/>
                    </a:ext>
                  </a:extLst>
                </p14:cNvPr>
                <p14:cNvContentPartPr/>
                <p14:nvPr/>
              </p14:nvContentPartPr>
              <p14:xfrm>
                <a:off x="7889571" y="4761891"/>
                <a:ext cx="315720" cy="388440"/>
              </p14:xfrm>
            </p:contentPart>
          </mc:Choice>
          <mc:Fallback>
            <p:pic>
              <p:nvPicPr>
                <p:cNvPr id="30" name="Ink 29">
                  <a:extLst>
                    <a:ext uri="{FF2B5EF4-FFF2-40B4-BE49-F238E27FC236}">
                      <a16:creationId xmlns:a16="http://schemas.microsoft.com/office/drawing/2014/main" id="{5DBFC2F9-2EA4-822E-D724-39F44F2302B7}"/>
                    </a:ext>
                  </a:extLst>
                </p:cNvPr>
                <p:cNvPicPr/>
                <p:nvPr/>
              </p:nvPicPr>
              <p:blipFill>
                <a:blip r:embed="rId10"/>
                <a:stretch>
                  <a:fillRect/>
                </a:stretch>
              </p:blipFill>
              <p:spPr>
                <a:xfrm>
                  <a:off x="7871931" y="4744251"/>
                  <a:ext cx="3513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F9BEF984-5EE8-7485-2649-3142169EF009}"/>
                    </a:ext>
                  </a:extLst>
                </p14:cNvPr>
                <p14:cNvContentPartPr/>
                <p14:nvPr/>
              </p14:nvContentPartPr>
              <p14:xfrm>
                <a:off x="8414811" y="4285971"/>
                <a:ext cx="46800" cy="911160"/>
              </p14:xfrm>
            </p:contentPart>
          </mc:Choice>
          <mc:Fallback>
            <p:pic>
              <p:nvPicPr>
                <p:cNvPr id="31" name="Ink 30">
                  <a:extLst>
                    <a:ext uri="{FF2B5EF4-FFF2-40B4-BE49-F238E27FC236}">
                      <a16:creationId xmlns:a16="http://schemas.microsoft.com/office/drawing/2014/main" id="{F9BEF984-5EE8-7485-2649-3142169EF009}"/>
                    </a:ext>
                  </a:extLst>
                </p:cNvPr>
                <p:cNvPicPr/>
                <p:nvPr/>
              </p:nvPicPr>
              <p:blipFill>
                <a:blip r:embed="rId12"/>
                <a:stretch>
                  <a:fillRect/>
                </a:stretch>
              </p:blipFill>
              <p:spPr>
                <a:xfrm>
                  <a:off x="8397171" y="4267971"/>
                  <a:ext cx="82440" cy="946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7C7F8D6E-76E9-5ADA-1040-EB2FC1B1D279}"/>
                    </a:ext>
                  </a:extLst>
                </p14:cNvPr>
                <p14:cNvContentPartPr/>
                <p14:nvPr/>
              </p14:nvContentPartPr>
              <p14:xfrm>
                <a:off x="8056251" y="4838211"/>
                <a:ext cx="576360" cy="59760"/>
              </p14:xfrm>
            </p:contentPart>
          </mc:Choice>
          <mc:Fallback>
            <p:pic>
              <p:nvPicPr>
                <p:cNvPr id="32" name="Ink 31">
                  <a:extLst>
                    <a:ext uri="{FF2B5EF4-FFF2-40B4-BE49-F238E27FC236}">
                      <a16:creationId xmlns:a16="http://schemas.microsoft.com/office/drawing/2014/main" id="{7C7F8D6E-76E9-5ADA-1040-EB2FC1B1D279}"/>
                    </a:ext>
                  </a:extLst>
                </p:cNvPr>
                <p:cNvPicPr/>
                <p:nvPr/>
              </p:nvPicPr>
              <p:blipFill>
                <a:blip r:embed="rId14"/>
                <a:stretch>
                  <a:fillRect/>
                </a:stretch>
              </p:blipFill>
              <p:spPr>
                <a:xfrm>
                  <a:off x="8038251" y="4820571"/>
                  <a:ext cx="6120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C4AB02B9-9458-13C2-5841-F1EDB8DB8185}"/>
                    </a:ext>
                  </a:extLst>
                </p14:cNvPr>
                <p14:cNvContentPartPr/>
                <p14:nvPr/>
              </p14:nvContentPartPr>
              <p14:xfrm>
                <a:off x="8554491" y="4832451"/>
                <a:ext cx="475920" cy="376920"/>
              </p14:xfrm>
            </p:contentPart>
          </mc:Choice>
          <mc:Fallback>
            <p:pic>
              <p:nvPicPr>
                <p:cNvPr id="38" name="Ink 37">
                  <a:extLst>
                    <a:ext uri="{FF2B5EF4-FFF2-40B4-BE49-F238E27FC236}">
                      <a16:creationId xmlns:a16="http://schemas.microsoft.com/office/drawing/2014/main" id="{C4AB02B9-9458-13C2-5841-F1EDB8DB8185}"/>
                    </a:ext>
                  </a:extLst>
                </p:cNvPr>
                <p:cNvPicPr/>
                <p:nvPr/>
              </p:nvPicPr>
              <p:blipFill>
                <a:blip r:embed="rId16"/>
                <a:stretch>
                  <a:fillRect/>
                </a:stretch>
              </p:blipFill>
              <p:spPr>
                <a:xfrm>
                  <a:off x="8536851" y="4814451"/>
                  <a:ext cx="5115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1" name="Ink 50">
                  <a:extLst>
                    <a:ext uri="{FF2B5EF4-FFF2-40B4-BE49-F238E27FC236}">
                      <a16:creationId xmlns:a16="http://schemas.microsoft.com/office/drawing/2014/main" id="{9AE3B7EF-1A82-F372-DA2E-4443A43BBCF0}"/>
                    </a:ext>
                  </a:extLst>
                </p14:cNvPr>
                <p14:cNvContentPartPr/>
                <p14:nvPr/>
              </p14:nvContentPartPr>
              <p14:xfrm>
                <a:off x="9151371" y="4238811"/>
                <a:ext cx="31320" cy="1137240"/>
              </p14:xfrm>
            </p:contentPart>
          </mc:Choice>
          <mc:Fallback>
            <p:pic>
              <p:nvPicPr>
                <p:cNvPr id="51" name="Ink 50">
                  <a:extLst>
                    <a:ext uri="{FF2B5EF4-FFF2-40B4-BE49-F238E27FC236}">
                      <a16:creationId xmlns:a16="http://schemas.microsoft.com/office/drawing/2014/main" id="{9AE3B7EF-1A82-F372-DA2E-4443A43BBCF0}"/>
                    </a:ext>
                  </a:extLst>
                </p:cNvPr>
                <p:cNvPicPr/>
                <p:nvPr/>
              </p:nvPicPr>
              <p:blipFill>
                <a:blip r:embed="rId18"/>
                <a:stretch>
                  <a:fillRect/>
                </a:stretch>
              </p:blipFill>
              <p:spPr>
                <a:xfrm>
                  <a:off x="9133731" y="4221171"/>
                  <a:ext cx="66960" cy="1172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 name="Ink 52">
                  <a:extLst>
                    <a:ext uri="{FF2B5EF4-FFF2-40B4-BE49-F238E27FC236}">
                      <a16:creationId xmlns:a16="http://schemas.microsoft.com/office/drawing/2014/main" id="{C25FB78A-6B17-82E1-B45D-A9D576F05794}"/>
                    </a:ext>
                  </a:extLst>
                </p14:cNvPr>
                <p14:cNvContentPartPr/>
                <p14:nvPr/>
              </p14:nvContentPartPr>
              <p14:xfrm>
                <a:off x="6930171" y="5301531"/>
                <a:ext cx="12600" cy="726480"/>
              </p14:xfrm>
            </p:contentPart>
          </mc:Choice>
          <mc:Fallback>
            <p:pic>
              <p:nvPicPr>
                <p:cNvPr id="53" name="Ink 52">
                  <a:extLst>
                    <a:ext uri="{FF2B5EF4-FFF2-40B4-BE49-F238E27FC236}">
                      <a16:creationId xmlns:a16="http://schemas.microsoft.com/office/drawing/2014/main" id="{C25FB78A-6B17-82E1-B45D-A9D576F05794}"/>
                    </a:ext>
                  </a:extLst>
                </p:cNvPr>
                <p:cNvPicPr/>
                <p:nvPr/>
              </p:nvPicPr>
              <p:blipFill>
                <a:blip r:embed="rId20"/>
                <a:stretch>
                  <a:fillRect/>
                </a:stretch>
              </p:blipFill>
              <p:spPr>
                <a:xfrm>
                  <a:off x="6912531" y="5283891"/>
                  <a:ext cx="48240" cy="76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4" name="Ink 53">
                  <a:extLst>
                    <a:ext uri="{FF2B5EF4-FFF2-40B4-BE49-F238E27FC236}">
                      <a16:creationId xmlns:a16="http://schemas.microsoft.com/office/drawing/2014/main" id="{C1EEB9E1-45AF-8AB7-2CC6-3BD161791F25}"/>
                    </a:ext>
                  </a:extLst>
                </p14:cNvPr>
                <p14:cNvContentPartPr/>
                <p14:nvPr/>
              </p14:nvContentPartPr>
              <p14:xfrm>
                <a:off x="7200171" y="5382891"/>
                <a:ext cx="259920" cy="380520"/>
              </p14:xfrm>
            </p:contentPart>
          </mc:Choice>
          <mc:Fallback>
            <p:pic>
              <p:nvPicPr>
                <p:cNvPr id="54" name="Ink 53">
                  <a:extLst>
                    <a:ext uri="{FF2B5EF4-FFF2-40B4-BE49-F238E27FC236}">
                      <a16:creationId xmlns:a16="http://schemas.microsoft.com/office/drawing/2014/main" id="{C1EEB9E1-45AF-8AB7-2CC6-3BD161791F25}"/>
                    </a:ext>
                  </a:extLst>
                </p:cNvPr>
                <p:cNvPicPr/>
                <p:nvPr/>
              </p:nvPicPr>
              <p:blipFill>
                <a:blip r:embed="rId22"/>
                <a:stretch>
                  <a:fillRect/>
                </a:stretch>
              </p:blipFill>
              <p:spPr>
                <a:xfrm>
                  <a:off x="7182531" y="5364891"/>
                  <a:ext cx="29556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5" name="Ink 54">
                  <a:extLst>
                    <a:ext uri="{FF2B5EF4-FFF2-40B4-BE49-F238E27FC236}">
                      <a16:creationId xmlns:a16="http://schemas.microsoft.com/office/drawing/2014/main" id="{74C238C8-2331-C6ED-F812-3947E5678ACF}"/>
                    </a:ext>
                  </a:extLst>
                </p14:cNvPr>
                <p14:cNvContentPartPr/>
                <p14:nvPr/>
              </p14:nvContentPartPr>
              <p14:xfrm>
                <a:off x="7406811" y="5395131"/>
                <a:ext cx="87120" cy="592560"/>
              </p14:xfrm>
            </p:contentPart>
          </mc:Choice>
          <mc:Fallback>
            <p:pic>
              <p:nvPicPr>
                <p:cNvPr id="55" name="Ink 54">
                  <a:extLst>
                    <a:ext uri="{FF2B5EF4-FFF2-40B4-BE49-F238E27FC236}">
                      <a16:creationId xmlns:a16="http://schemas.microsoft.com/office/drawing/2014/main" id="{74C238C8-2331-C6ED-F812-3947E5678ACF}"/>
                    </a:ext>
                  </a:extLst>
                </p:cNvPr>
                <p:cNvPicPr/>
                <p:nvPr/>
              </p:nvPicPr>
              <p:blipFill>
                <a:blip r:embed="rId24"/>
                <a:stretch>
                  <a:fillRect/>
                </a:stretch>
              </p:blipFill>
              <p:spPr>
                <a:xfrm>
                  <a:off x="7388811" y="5377491"/>
                  <a:ext cx="12276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6" name="Ink 55">
                  <a:extLst>
                    <a:ext uri="{FF2B5EF4-FFF2-40B4-BE49-F238E27FC236}">
                      <a16:creationId xmlns:a16="http://schemas.microsoft.com/office/drawing/2014/main" id="{1CF6C8BB-C05B-06A6-E991-3299D1B15E2B}"/>
                    </a:ext>
                  </a:extLst>
                </p14:cNvPr>
                <p14:cNvContentPartPr/>
                <p14:nvPr/>
              </p14:nvContentPartPr>
              <p14:xfrm>
                <a:off x="7652691" y="5444091"/>
                <a:ext cx="403920" cy="641520"/>
              </p14:xfrm>
            </p:contentPart>
          </mc:Choice>
          <mc:Fallback>
            <p:pic>
              <p:nvPicPr>
                <p:cNvPr id="56" name="Ink 55">
                  <a:extLst>
                    <a:ext uri="{FF2B5EF4-FFF2-40B4-BE49-F238E27FC236}">
                      <a16:creationId xmlns:a16="http://schemas.microsoft.com/office/drawing/2014/main" id="{1CF6C8BB-C05B-06A6-E991-3299D1B15E2B}"/>
                    </a:ext>
                  </a:extLst>
                </p:cNvPr>
                <p:cNvPicPr/>
                <p:nvPr/>
              </p:nvPicPr>
              <p:blipFill>
                <a:blip r:embed="rId26"/>
                <a:stretch>
                  <a:fillRect/>
                </a:stretch>
              </p:blipFill>
              <p:spPr>
                <a:xfrm>
                  <a:off x="7635051" y="5426451"/>
                  <a:ext cx="439560" cy="677160"/>
                </a:xfrm>
                <a:prstGeom prst="rect">
                  <a:avLst/>
                </a:prstGeom>
              </p:spPr>
            </p:pic>
          </mc:Fallback>
        </mc:AlternateContent>
      </p:grpSp>
      <p:grpSp>
        <p:nvGrpSpPr>
          <p:cNvPr id="116" name="Group 115">
            <a:extLst>
              <a:ext uri="{FF2B5EF4-FFF2-40B4-BE49-F238E27FC236}">
                <a16:creationId xmlns:a16="http://schemas.microsoft.com/office/drawing/2014/main" id="{1F91757D-BBA7-5A17-0B43-2841DFEC526B}"/>
              </a:ext>
            </a:extLst>
          </p:cNvPr>
          <p:cNvGrpSpPr/>
          <p:nvPr/>
        </p:nvGrpSpPr>
        <p:grpSpPr>
          <a:xfrm>
            <a:off x="3754251" y="731331"/>
            <a:ext cx="7242120" cy="3278520"/>
            <a:chOff x="3754251" y="731331"/>
            <a:chExt cx="7242120" cy="3278520"/>
          </a:xfrm>
        </p:grpSpPr>
        <mc:AlternateContent xmlns:mc="http://schemas.openxmlformats.org/markup-compatibility/2006">
          <mc:Choice xmlns:p14="http://schemas.microsoft.com/office/powerpoint/2010/main" Requires="p14">
            <p:contentPart p14:bwMode="auto" r:id="rId27">
              <p14:nvContentPartPr>
                <p14:cNvPr id="61" name="Ink 60">
                  <a:extLst>
                    <a:ext uri="{FF2B5EF4-FFF2-40B4-BE49-F238E27FC236}">
                      <a16:creationId xmlns:a16="http://schemas.microsoft.com/office/drawing/2014/main" id="{D0DFBAEE-20FF-7BB6-DFA9-946E587F7EB3}"/>
                    </a:ext>
                  </a:extLst>
                </p14:cNvPr>
                <p14:cNvContentPartPr/>
                <p14:nvPr/>
              </p14:nvContentPartPr>
              <p14:xfrm>
                <a:off x="8071731" y="2137851"/>
                <a:ext cx="402840" cy="435960"/>
              </p14:xfrm>
            </p:contentPart>
          </mc:Choice>
          <mc:Fallback>
            <p:pic>
              <p:nvPicPr>
                <p:cNvPr id="61" name="Ink 60">
                  <a:extLst>
                    <a:ext uri="{FF2B5EF4-FFF2-40B4-BE49-F238E27FC236}">
                      <a16:creationId xmlns:a16="http://schemas.microsoft.com/office/drawing/2014/main" id="{D0DFBAEE-20FF-7BB6-DFA9-946E587F7EB3}"/>
                    </a:ext>
                  </a:extLst>
                </p:cNvPr>
                <p:cNvPicPr/>
                <p:nvPr/>
              </p:nvPicPr>
              <p:blipFill>
                <a:blip r:embed="rId28"/>
                <a:stretch>
                  <a:fillRect/>
                </a:stretch>
              </p:blipFill>
              <p:spPr>
                <a:xfrm>
                  <a:off x="8053731" y="2120211"/>
                  <a:ext cx="4384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62" name="Ink 61">
                  <a:extLst>
                    <a:ext uri="{FF2B5EF4-FFF2-40B4-BE49-F238E27FC236}">
                      <a16:creationId xmlns:a16="http://schemas.microsoft.com/office/drawing/2014/main" id="{C304BDF0-4668-3342-7F8E-9E3BF827B50E}"/>
                    </a:ext>
                  </a:extLst>
                </p14:cNvPr>
                <p14:cNvContentPartPr/>
                <p14:nvPr/>
              </p14:nvContentPartPr>
              <p14:xfrm>
                <a:off x="8667891" y="2134251"/>
                <a:ext cx="41040" cy="475920"/>
              </p14:xfrm>
            </p:contentPart>
          </mc:Choice>
          <mc:Fallback>
            <p:pic>
              <p:nvPicPr>
                <p:cNvPr id="62" name="Ink 61">
                  <a:extLst>
                    <a:ext uri="{FF2B5EF4-FFF2-40B4-BE49-F238E27FC236}">
                      <a16:creationId xmlns:a16="http://schemas.microsoft.com/office/drawing/2014/main" id="{C304BDF0-4668-3342-7F8E-9E3BF827B50E}"/>
                    </a:ext>
                  </a:extLst>
                </p:cNvPr>
                <p:cNvPicPr/>
                <p:nvPr/>
              </p:nvPicPr>
              <p:blipFill>
                <a:blip r:embed="rId30"/>
                <a:stretch>
                  <a:fillRect/>
                </a:stretch>
              </p:blipFill>
              <p:spPr>
                <a:xfrm>
                  <a:off x="8649891" y="2116251"/>
                  <a:ext cx="766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3" name="Ink 62">
                  <a:extLst>
                    <a:ext uri="{FF2B5EF4-FFF2-40B4-BE49-F238E27FC236}">
                      <a16:creationId xmlns:a16="http://schemas.microsoft.com/office/drawing/2014/main" id="{D391BEAF-B194-6CE0-5711-101F060DD7DE}"/>
                    </a:ext>
                  </a:extLst>
                </p14:cNvPr>
                <p14:cNvContentPartPr/>
                <p14:nvPr/>
              </p14:nvContentPartPr>
              <p14:xfrm>
                <a:off x="8606331" y="2117331"/>
                <a:ext cx="369360" cy="521640"/>
              </p14:xfrm>
            </p:contentPart>
          </mc:Choice>
          <mc:Fallback>
            <p:pic>
              <p:nvPicPr>
                <p:cNvPr id="63" name="Ink 62">
                  <a:extLst>
                    <a:ext uri="{FF2B5EF4-FFF2-40B4-BE49-F238E27FC236}">
                      <a16:creationId xmlns:a16="http://schemas.microsoft.com/office/drawing/2014/main" id="{D391BEAF-B194-6CE0-5711-101F060DD7DE}"/>
                    </a:ext>
                  </a:extLst>
                </p:cNvPr>
                <p:cNvPicPr/>
                <p:nvPr/>
              </p:nvPicPr>
              <p:blipFill>
                <a:blip r:embed="rId32"/>
                <a:stretch>
                  <a:fillRect/>
                </a:stretch>
              </p:blipFill>
              <p:spPr>
                <a:xfrm>
                  <a:off x="8588331" y="2099331"/>
                  <a:ext cx="40500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4" name="Ink 63">
                  <a:extLst>
                    <a:ext uri="{FF2B5EF4-FFF2-40B4-BE49-F238E27FC236}">
                      <a16:creationId xmlns:a16="http://schemas.microsoft.com/office/drawing/2014/main" id="{8C19AB50-4AB0-E6AE-89A4-448B694154FC}"/>
                    </a:ext>
                  </a:extLst>
                </p14:cNvPr>
                <p14:cNvContentPartPr/>
                <p14:nvPr/>
              </p14:nvContentPartPr>
              <p14:xfrm>
                <a:off x="9117891" y="2168451"/>
                <a:ext cx="22320" cy="361440"/>
              </p14:xfrm>
            </p:contentPart>
          </mc:Choice>
          <mc:Fallback>
            <p:pic>
              <p:nvPicPr>
                <p:cNvPr id="64" name="Ink 63">
                  <a:extLst>
                    <a:ext uri="{FF2B5EF4-FFF2-40B4-BE49-F238E27FC236}">
                      <a16:creationId xmlns:a16="http://schemas.microsoft.com/office/drawing/2014/main" id="{8C19AB50-4AB0-E6AE-89A4-448B694154FC}"/>
                    </a:ext>
                  </a:extLst>
                </p:cNvPr>
                <p:cNvPicPr/>
                <p:nvPr/>
              </p:nvPicPr>
              <p:blipFill>
                <a:blip r:embed="rId34"/>
                <a:stretch>
                  <a:fillRect/>
                </a:stretch>
              </p:blipFill>
              <p:spPr>
                <a:xfrm>
                  <a:off x="9100251" y="2150451"/>
                  <a:ext cx="579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5" name="Ink 64">
                  <a:extLst>
                    <a:ext uri="{FF2B5EF4-FFF2-40B4-BE49-F238E27FC236}">
                      <a16:creationId xmlns:a16="http://schemas.microsoft.com/office/drawing/2014/main" id="{48943B07-E916-6453-9295-7FB551CBFCB4}"/>
                    </a:ext>
                  </a:extLst>
                </p14:cNvPr>
                <p14:cNvContentPartPr/>
                <p14:nvPr/>
              </p14:nvContentPartPr>
              <p14:xfrm>
                <a:off x="9113571" y="2173131"/>
                <a:ext cx="367560" cy="38160"/>
              </p14:xfrm>
            </p:contentPart>
          </mc:Choice>
          <mc:Fallback>
            <p:pic>
              <p:nvPicPr>
                <p:cNvPr id="65" name="Ink 64">
                  <a:extLst>
                    <a:ext uri="{FF2B5EF4-FFF2-40B4-BE49-F238E27FC236}">
                      <a16:creationId xmlns:a16="http://schemas.microsoft.com/office/drawing/2014/main" id="{48943B07-E916-6453-9295-7FB551CBFCB4}"/>
                    </a:ext>
                  </a:extLst>
                </p:cNvPr>
                <p:cNvPicPr/>
                <p:nvPr/>
              </p:nvPicPr>
              <p:blipFill>
                <a:blip r:embed="rId36"/>
                <a:stretch>
                  <a:fillRect/>
                </a:stretch>
              </p:blipFill>
              <p:spPr>
                <a:xfrm>
                  <a:off x="9095571" y="2155491"/>
                  <a:ext cx="4032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6" name="Ink 65">
                  <a:extLst>
                    <a:ext uri="{FF2B5EF4-FFF2-40B4-BE49-F238E27FC236}">
                      <a16:creationId xmlns:a16="http://schemas.microsoft.com/office/drawing/2014/main" id="{6F3213E2-2709-E082-4E76-CF0B07BE18DE}"/>
                    </a:ext>
                  </a:extLst>
                </p14:cNvPr>
                <p14:cNvContentPartPr/>
                <p14:nvPr/>
              </p14:nvContentPartPr>
              <p14:xfrm>
                <a:off x="9028251" y="2406411"/>
                <a:ext cx="497160" cy="348840"/>
              </p14:xfrm>
            </p:contentPart>
          </mc:Choice>
          <mc:Fallback>
            <p:pic>
              <p:nvPicPr>
                <p:cNvPr id="66" name="Ink 65">
                  <a:extLst>
                    <a:ext uri="{FF2B5EF4-FFF2-40B4-BE49-F238E27FC236}">
                      <a16:creationId xmlns:a16="http://schemas.microsoft.com/office/drawing/2014/main" id="{6F3213E2-2709-E082-4E76-CF0B07BE18DE}"/>
                    </a:ext>
                  </a:extLst>
                </p:cNvPr>
                <p:cNvPicPr/>
                <p:nvPr/>
              </p:nvPicPr>
              <p:blipFill>
                <a:blip r:embed="rId38"/>
                <a:stretch>
                  <a:fillRect/>
                </a:stretch>
              </p:blipFill>
              <p:spPr>
                <a:xfrm>
                  <a:off x="9010611" y="2388411"/>
                  <a:ext cx="53280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7" name="Ink 66">
                  <a:extLst>
                    <a:ext uri="{FF2B5EF4-FFF2-40B4-BE49-F238E27FC236}">
                      <a16:creationId xmlns:a16="http://schemas.microsoft.com/office/drawing/2014/main" id="{3248180A-F2A6-BAD7-58D9-BF95D37690C8}"/>
                    </a:ext>
                  </a:extLst>
                </p14:cNvPr>
                <p14:cNvContentPartPr/>
                <p14:nvPr/>
              </p14:nvContentPartPr>
              <p14:xfrm>
                <a:off x="9752931" y="2512971"/>
                <a:ext cx="199080" cy="290880"/>
              </p14:xfrm>
            </p:contentPart>
          </mc:Choice>
          <mc:Fallback>
            <p:pic>
              <p:nvPicPr>
                <p:cNvPr id="67" name="Ink 66">
                  <a:extLst>
                    <a:ext uri="{FF2B5EF4-FFF2-40B4-BE49-F238E27FC236}">
                      <a16:creationId xmlns:a16="http://schemas.microsoft.com/office/drawing/2014/main" id="{3248180A-F2A6-BAD7-58D9-BF95D37690C8}"/>
                    </a:ext>
                  </a:extLst>
                </p:cNvPr>
                <p:cNvPicPr/>
                <p:nvPr/>
              </p:nvPicPr>
              <p:blipFill>
                <a:blip r:embed="rId40"/>
                <a:stretch>
                  <a:fillRect/>
                </a:stretch>
              </p:blipFill>
              <p:spPr>
                <a:xfrm>
                  <a:off x="9735291" y="2494971"/>
                  <a:ext cx="2347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8" name="Ink 67">
                  <a:extLst>
                    <a:ext uri="{FF2B5EF4-FFF2-40B4-BE49-F238E27FC236}">
                      <a16:creationId xmlns:a16="http://schemas.microsoft.com/office/drawing/2014/main" id="{A063C363-4661-92FE-BBA4-760C55DB8230}"/>
                    </a:ext>
                  </a:extLst>
                </p14:cNvPr>
                <p14:cNvContentPartPr/>
                <p14:nvPr/>
              </p14:nvContentPartPr>
              <p14:xfrm>
                <a:off x="9735291" y="2508291"/>
                <a:ext cx="278640" cy="290520"/>
              </p14:xfrm>
            </p:contentPart>
          </mc:Choice>
          <mc:Fallback>
            <p:pic>
              <p:nvPicPr>
                <p:cNvPr id="68" name="Ink 67">
                  <a:extLst>
                    <a:ext uri="{FF2B5EF4-FFF2-40B4-BE49-F238E27FC236}">
                      <a16:creationId xmlns:a16="http://schemas.microsoft.com/office/drawing/2014/main" id="{A063C363-4661-92FE-BBA4-760C55DB8230}"/>
                    </a:ext>
                  </a:extLst>
                </p:cNvPr>
                <p:cNvPicPr/>
                <p:nvPr/>
              </p:nvPicPr>
              <p:blipFill>
                <a:blip r:embed="rId42"/>
                <a:stretch>
                  <a:fillRect/>
                </a:stretch>
              </p:blipFill>
              <p:spPr>
                <a:xfrm>
                  <a:off x="9717291" y="2490651"/>
                  <a:ext cx="3142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9" name="Ink 68">
                  <a:extLst>
                    <a:ext uri="{FF2B5EF4-FFF2-40B4-BE49-F238E27FC236}">
                      <a16:creationId xmlns:a16="http://schemas.microsoft.com/office/drawing/2014/main" id="{57394FD9-275C-B233-6E3E-BA9857B74991}"/>
                    </a:ext>
                  </a:extLst>
                </p14:cNvPr>
                <p14:cNvContentPartPr/>
                <p14:nvPr/>
              </p14:nvContentPartPr>
              <p14:xfrm>
                <a:off x="10209411" y="2597931"/>
                <a:ext cx="212040" cy="28800"/>
              </p14:xfrm>
            </p:contentPart>
          </mc:Choice>
          <mc:Fallback>
            <p:pic>
              <p:nvPicPr>
                <p:cNvPr id="69" name="Ink 68">
                  <a:extLst>
                    <a:ext uri="{FF2B5EF4-FFF2-40B4-BE49-F238E27FC236}">
                      <a16:creationId xmlns:a16="http://schemas.microsoft.com/office/drawing/2014/main" id="{57394FD9-275C-B233-6E3E-BA9857B74991}"/>
                    </a:ext>
                  </a:extLst>
                </p:cNvPr>
                <p:cNvPicPr/>
                <p:nvPr/>
              </p:nvPicPr>
              <p:blipFill>
                <a:blip r:embed="rId44"/>
                <a:stretch>
                  <a:fillRect/>
                </a:stretch>
              </p:blipFill>
              <p:spPr>
                <a:xfrm>
                  <a:off x="10191771" y="2580291"/>
                  <a:ext cx="2476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0" name="Ink 69">
                  <a:extLst>
                    <a:ext uri="{FF2B5EF4-FFF2-40B4-BE49-F238E27FC236}">
                      <a16:creationId xmlns:a16="http://schemas.microsoft.com/office/drawing/2014/main" id="{FA56A549-A39D-8457-DA81-FD5016BE12AD}"/>
                    </a:ext>
                  </a:extLst>
                </p14:cNvPr>
                <p14:cNvContentPartPr/>
                <p14:nvPr/>
              </p14:nvContentPartPr>
              <p14:xfrm>
                <a:off x="10051731" y="2721051"/>
                <a:ext cx="177120" cy="32760"/>
              </p14:xfrm>
            </p:contentPart>
          </mc:Choice>
          <mc:Fallback>
            <p:pic>
              <p:nvPicPr>
                <p:cNvPr id="70" name="Ink 69">
                  <a:extLst>
                    <a:ext uri="{FF2B5EF4-FFF2-40B4-BE49-F238E27FC236}">
                      <a16:creationId xmlns:a16="http://schemas.microsoft.com/office/drawing/2014/main" id="{FA56A549-A39D-8457-DA81-FD5016BE12AD}"/>
                    </a:ext>
                  </a:extLst>
                </p:cNvPr>
                <p:cNvPicPr/>
                <p:nvPr/>
              </p:nvPicPr>
              <p:blipFill>
                <a:blip r:embed="rId46"/>
                <a:stretch>
                  <a:fillRect/>
                </a:stretch>
              </p:blipFill>
              <p:spPr>
                <a:xfrm>
                  <a:off x="10033731" y="2703411"/>
                  <a:ext cx="2127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1" name="Ink 70">
                  <a:extLst>
                    <a:ext uri="{FF2B5EF4-FFF2-40B4-BE49-F238E27FC236}">
                      <a16:creationId xmlns:a16="http://schemas.microsoft.com/office/drawing/2014/main" id="{72E07F55-3036-7209-C3D6-ACF8800A35D3}"/>
                    </a:ext>
                  </a:extLst>
                </p14:cNvPr>
                <p14:cNvContentPartPr/>
                <p14:nvPr/>
              </p14:nvContentPartPr>
              <p14:xfrm>
                <a:off x="10520091" y="2661291"/>
                <a:ext cx="196200" cy="237600"/>
              </p14:xfrm>
            </p:contentPart>
          </mc:Choice>
          <mc:Fallback>
            <p:pic>
              <p:nvPicPr>
                <p:cNvPr id="71" name="Ink 70">
                  <a:extLst>
                    <a:ext uri="{FF2B5EF4-FFF2-40B4-BE49-F238E27FC236}">
                      <a16:creationId xmlns:a16="http://schemas.microsoft.com/office/drawing/2014/main" id="{72E07F55-3036-7209-C3D6-ACF8800A35D3}"/>
                    </a:ext>
                  </a:extLst>
                </p:cNvPr>
                <p:cNvPicPr/>
                <p:nvPr/>
              </p:nvPicPr>
              <p:blipFill>
                <a:blip r:embed="rId48"/>
                <a:stretch>
                  <a:fillRect/>
                </a:stretch>
              </p:blipFill>
              <p:spPr>
                <a:xfrm>
                  <a:off x="10502451" y="2643651"/>
                  <a:ext cx="23184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2" name="Ink 71">
                  <a:extLst>
                    <a:ext uri="{FF2B5EF4-FFF2-40B4-BE49-F238E27FC236}">
                      <a16:creationId xmlns:a16="http://schemas.microsoft.com/office/drawing/2014/main" id="{6045E9F9-3E52-9C10-FFB1-F2866B432F04}"/>
                    </a:ext>
                  </a:extLst>
                </p14:cNvPr>
                <p14:cNvContentPartPr/>
                <p14:nvPr/>
              </p14:nvContentPartPr>
              <p14:xfrm>
                <a:off x="8845371" y="2963331"/>
                <a:ext cx="237960" cy="45000"/>
              </p14:xfrm>
            </p:contentPart>
          </mc:Choice>
          <mc:Fallback>
            <p:pic>
              <p:nvPicPr>
                <p:cNvPr id="72" name="Ink 71">
                  <a:extLst>
                    <a:ext uri="{FF2B5EF4-FFF2-40B4-BE49-F238E27FC236}">
                      <a16:creationId xmlns:a16="http://schemas.microsoft.com/office/drawing/2014/main" id="{6045E9F9-3E52-9C10-FFB1-F2866B432F04}"/>
                    </a:ext>
                  </a:extLst>
                </p:cNvPr>
                <p:cNvPicPr/>
                <p:nvPr/>
              </p:nvPicPr>
              <p:blipFill>
                <a:blip r:embed="rId50"/>
                <a:stretch>
                  <a:fillRect/>
                </a:stretch>
              </p:blipFill>
              <p:spPr>
                <a:xfrm>
                  <a:off x="8827371" y="2945331"/>
                  <a:ext cx="2736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3" name="Ink 72">
                  <a:extLst>
                    <a:ext uri="{FF2B5EF4-FFF2-40B4-BE49-F238E27FC236}">
                      <a16:creationId xmlns:a16="http://schemas.microsoft.com/office/drawing/2014/main" id="{1DC2A95A-62C3-0C66-48D6-617A527A74B9}"/>
                    </a:ext>
                  </a:extLst>
                </p14:cNvPr>
                <p14:cNvContentPartPr/>
                <p14:nvPr/>
              </p14:nvContentPartPr>
              <p14:xfrm>
                <a:off x="9029331" y="2839851"/>
                <a:ext cx="42120" cy="290880"/>
              </p14:xfrm>
            </p:contentPart>
          </mc:Choice>
          <mc:Fallback>
            <p:pic>
              <p:nvPicPr>
                <p:cNvPr id="73" name="Ink 72">
                  <a:extLst>
                    <a:ext uri="{FF2B5EF4-FFF2-40B4-BE49-F238E27FC236}">
                      <a16:creationId xmlns:a16="http://schemas.microsoft.com/office/drawing/2014/main" id="{1DC2A95A-62C3-0C66-48D6-617A527A74B9}"/>
                    </a:ext>
                  </a:extLst>
                </p:cNvPr>
                <p:cNvPicPr/>
                <p:nvPr/>
              </p:nvPicPr>
              <p:blipFill>
                <a:blip r:embed="rId52"/>
                <a:stretch>
                  <a:fillRect/>
                </a:stretch>
              </p:blipFill>
              <p:spPr>
                <a:xfrm>
                  <a:off x="9011331" y="2822211"/>
                  <a:ext cx="777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5" name="Ink 74">
                  <a:extLst>
                    <a:ext uri="{FF2B5EF4-FFF2-40B4-BE49-F238E27FC236}">
                      <a16:creationId xmlns:a16="http://schemas.microsoft.com/office/drawing/2014/main" id="{F0D49094-8CC6-22B0-6AB7-93916BF8B779}"/>
                    </a:ext>
                  </a:extLst>
                </p14:cNvPr>
                <p14:cNvContentPartPr/>
                <p14:nvPr/>
              </p14:nvContentPartPr>
              <p14:xfrm>
                <a:off x="8067411" y="3127851"/>
                <a:ext cx="531000" cy="304920"/>
              </p14:xfrm>
            </p:contentPart>
          </mc:Choice>
          <mc:Fallback>
            <p:pic>
              <p:nvPicPr>
                <p:cNvPr id="75" name="Ink 74">
                  <a:extLst>
                    <a:ext uri="{FF2B5EF4-FFF2-40B4-BE49-F238E27FC236}">
                      <a16:creationId xmlns:a16="http://schemas.microsoft.com/office/drawing/2014/main" id="{F0D49094-8CC6-22B0-6AB7-93916BF8B779}"/>
                    </a:ext>
                  </a:extLst>
                </p:cNvPr>
                <p:cNvPicPr/>
                <p:nvPr/>
              </p:nvPicPr>
              <p:blipFill>
                <a:blip r:embed="rId54"/>
                <a:stretch>
                  <a:fillRect/>
                </a:stretch>
              </p:blipFill>
              <p:spPr>
                <a:xfrm>
                  <a:off x="8049771" y="3110211"/>
                  <a:ext cx="5666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6" name="Ink 75">
                  <a:extLst>
                    <a:ext uri="{FF2B5EF4-FFF2-40B4-BE49-F238E27FC236}">
                      <a16:creationId xmlns:a16="http://schemas.microsoft.com/office/drawing/2014/main" id="{F156803B-9C26-F9C1-A3D5-EBA752296DEA}"/>
                    </a:ext>
                  </a:extLst>
                </p14:cNvPr>
                <p14:cNvContentPartPr/>
                <p14:nvPr/>
              </p14:nvContentPartPr>
              <p14:xfrm>
                <a:off x="8767251" y="3261411"/>
                <a:ext cx="39600" cy="231120"/>
              </p14:xfrm>
            </p:contentPart>
          </mc:Choice>
          <mc:Fallback>
            <p:pic>
              <p:nvPicPr>
                <p:cNvPr id="76" name="Ink 75">
                  <a:extLst>
                    <a:ext uri="{FF2B5EF4-FFF2-40B4-BE49-F238E27FC236}">
                      <a16:creationId xmlns:a16="http://schemas.microsoft.com/office/drawing/2014/main" id="{F156803B-9C26-F9C1-A3D5-EBA752296DEA}"/>
                    </a:ext>
                  </a:extLst>
                </p:cNvPr>
                <p:cNvPicPr/>
                <p:nvPr/>
              </p:nvPicPr>
              <p:blipFill>
                <a:blip r:embed="rId56"/>
                <a:stretch>
                  <a:fillRect/>
                </a:stretch>
              </p:blipFill>
              <p:spPr>
                <a:xfrm>
                  <a:off x="8749611" y="3243411"/>
                  <a:ext cx="752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7" name="Ink 76">
                  <a:extLst>
                    <a:ext uri="{FF2B5EF4-FFF2-40B4-BE49-F238E27FC236}">
                      <a16:creationId xmlns:a16="http://schemas.microsoft.com/office/drawing/2014/main" id="{DAE1A327-25C1-43A0-BBC2-C2ECE01D6875}"/>
                    </a:ext>
                  </a:extLst>
                </p14:cNvPr>
                <p14:cNvContentPartPr/>
                <p14:nvPr/>
              </p14:nvContentPartPr>
              <p14:xfrm>
                <a:off x="8755731" y="3189051"/>
                <a:ext cx="29520" cy="9360"/>
              </p14:xfrm>
            </p:contentPart>
          </mc:Choice>
          <mc:Fallback>
            <p:pic>
              <p:nvPicPr>
                <p:cNvPr id="77" name="Ink 76">
                  <a:extLst>
                    <a:ext uri="{FF2B5EF4-FFF2-40B4-BE49-F238E27FC236}">
                      <a16:creationId xmlns:a16="http://schemas.microsoft.com/office/drawing/2014/main" id="{DAE1A327-25C1-43A0-BBC2-C2ECE01D6875}"/>
                    </a:ext>
                  </a:extLst>
                </p:cNvPr>
                <p:cNvPicPr/>
                <p:nvPr/>
              </p:nvPicPr>
              <p:blipFill>
                <a:blip r:embed="rId58"/>
                <a:stretch>
                  <a:fillRect/>
                </a:stretch>
              </p:blipFill>
              <p:spPr>
                <a:xfrm>
                  <a:off x="8737731" y="3171051"/>
                  <a:ext cx="65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Ink 77">
                  <a:extLst>
                    <a:ext uri="{FF2B5EF4-FFF2-40B4-BE49-F238E27FC236}">
                      <a16:creationId xmlns:a16="http://schemas.microsoft.com/office/drawing/2014/main" id="{A8F7FF7E-0896-12C2-451F-0B0D6037A738}"/>
                    </a:ext>
                  </a:extLst>
                </p14:cNvPr>
                <p14:cNvContentPartPr/>
                <p14:nvPr/>
              </p14:nvContentPartPr>
              <p14:xfrm>
                <a:off x="9001971" y="3238011"/>
                <a:ext cx="498600" cy="343080"/>
              </p14:xfrm>
            </p:contentPart>
          </mc:Choice>
          <mc:Fallback>
            <p:pic>
              <p:nvPicPr>
                <p:cNvPr id="78" name="Ink 77">
                  <a:extLst>
                    <a:ext uri="{FF2B5EF4-FFF2-40B4-BE49-F238E27FC236}">
                      <a16:creationId xmlns:a16="http://schemas.microsoft.com/office/drawing/2014/main" id="{A8F7FF7E-0896-12C2-451F-0B0D6037A738}"/>
                    </a:ext>
                  </a:extLst>
                </p:cNvPr>
                <p:cNvPicPr/>
                <p:nvPr/>
              </p:nvPicPr>
              <p:blipFill>
                <a:blip r:embed="rId60"/>
                <a:stretch>
                  <a:fillRect/>
                </a:stretch>
              </p:blipFill>
              <p:spPr>
                <a:xfrm>
                  <a:off x="8983971" y="3220011"/>
                  <a:ext cx="53424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Ink 78">
                  <a:extLst>
                    <a:ext uri="{FF2B5EF4-FFF2-40B4-BE49-F238E27FC236}">
                      <a16:creationId xmlns:a16="http://schemas.microsoft.com/office/drawing/2014/main" id="{ADEC2878-D971-7125-EB3D-A653F5F5627E}"/>
                    </a:ext>
                  </a:extLst>
                </p14:cNvPr>
                <p14:cNvContentPartPr/>
                <p14:nvPr/>
              </p14:nvContentPartPr>
              <p14:xfrm>
                <a:off x="9130851" y="3414771"/>
                <a:ext cx="342720" cy="16560"/>
              </p14:xfrm>
            </p:contentPart>
          </mc:Choice>
          <mc:Fallback>
            <p:pic>
              <p:nvPicPr>
                <p:cNvPr id="79" name="Ink 78">
                  <a:extLst>
                    <a:ext uri="{FF2B5EF4-FFF2-40B4-BE49-F238E27FC236}">
                      <a16:creationId xmlns:a16="http://schemas.microsoft.com/office/drawing/2014/main" id="{ADEC2878-D971-7125-EB3D-A653F5F5627E}"/>
                    </a:ext>
                  </a:extLst>
                </p:cNvPr>
                <p:cNvPicPr/>
                <p:nvPr/>
              </p:nvPicPr>
              <p:blipFill>
                <a:blip r:embed="rId62"/>
                <a:stretch>
                  <a:fillRect/>
                </a:stretch>
              </p:blipFill>
              <p:spPr>
                <a:xfrm>
                  <a:off x="9113211" y="3397131"/>
                  <a:ext cx="3783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0" name="Ink 79">
                  <a:extLst>
                    <a:ext uri="{FF2B5EF4-FFF2-40B4-BE49-F238E27FC236}">
                      <a16:creationId xmlns:a16="http://schemas.microsoft.com/office/drawing/2014/main" id="{E15C7D8C-764A-3D83-6FAC-99DC912D8FC2}"/>
                    </a:ext>
                  </a:extLst>
                </p14:cNvPr>
                <p14:cNvContentPartPr/>
                <p14:nvPr/>
              </p14:nvContentPartPr>
              <p14:xfrm>
                <a:off x="8943291" y="3567051"/>
                <a:ext cx="1013400" cy="202320"/>
              </p14:xfrm>
            </p:contentPart>
          </mc:Choice>
          <mc:Fallback>
            <p:pic>
              <p:nvPicPr>
                <p:cNvPr id="80" name="Ink 79">
                  <a:extLst>
                    <a:ext uri="{FF2B5EF4-FFF2-40B4-BE49-F238E27FC236}">
                      <a16:creationId xmlns:a16="http://schemas.microsoft.com/office/drawing/2014/main" id="{E15C7D8C-764A-3D83-6FAC-99DC912D8FC2}"/>
                    </a:ext>
                  </a:extLst>
                </p:cNvPr>
                <p:cNvPicPr/>
                <p:nvPr/>
              </p:nvPicPr>
              <p:blipFill>
                <a:blip r:embed="rId64"/>
                <a:stretch>
                  <a:fillRect/>
                </a:stretch>
              </p:blipFill>
              <p:spPr>
                <a:xfrm>
                  <a:off x="8925291" y="3549411"/>
                  <a:ext cx="10490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54D6D1EA-BE0B-23BB-B00D-B55837816322}"/>
                    </a:ext>
                  </a:extLst>
                </p14:cNvPr>
                <p14:cNvContentPartPr/>
                <p14:nvPr/>
              </p14:nvContentPartPr>
              <p14:xfrm>
                <a:off x="9785331" y="3545811"/>
                <a:ext cx="228240" cy="194040"/>
              </p14:xfrm>
            </p:contentPart>
          </mc:Choice>
          <mc:Fallback>
            <p:pic>
              <p:nvPicPr>
                <p:cNvPr id="81" name="Ink 80">
                  <a:extLst>
                    <a:ext uri="{FF2B5EF4-FFF2-40B4-BE49-F238E27FC236}">
                      <a16:creationId xmlns:a16="http://schemas.microsoft.com/office/drawing/2014/main" id="{54D6D1EA-BE0B-23BB-B00D-B55837816322}"/>
                    </a:ext>
                  </a:extLst>
                </p:cNvPr>
                <p:cNvPicPr/>
                <p:nvPr/>
              </p:nvPicPr>
              <p:blipFill>
                <a:blip r:embed="rId66"/>
                <a:stretch>
                  <a:fillRect/>
                </a:stretch>
              </p:blipFill>
              <p:spPr>
                <a:xfrm>
                  <a:off x="9767691" y="3528171"/>
                  <a:ext cx="2638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63315AAF-0E08-12DC-3425-E9C7F55D9A88}"/>
                    </a:ext>
                  </a:extLst>
                </p14:cNvPr>
                <p14:cNvContentPartPr/>
                <p14:nvPr/>
              </p14:nvContentPartPr>
              <p14:xfrm>
                <a:off x="10235331" y="3579651"/>
                <a:ext cx="197640" cy="17640"/>
              </p14:xfrm>
            </p:contentPart>
          </mc:Choice>
          <mc:Fallback>
            <p:pic>
              <p:nvPicPr>
                <p:cNvPr id="82" name="Ink 81">
                  <a:extLst>
                    <a:ext uri="{FF2B5EF4-FFF2-40B4-BE49-F238E27FC236}">
                      <a16:creationId xmlns:a16="http://schemas.microsoft.com/office/drawing/2014/main" id="{63315AAF-0E08-12DC-3425-E9C7F55D9A88}"/>
                    </a:ext>
                  </a:extLst>
                </p:cNvPr>
                <p:cNvPicPr/>
                <p:nvPr/>
              </p:nvPicPr>
              <p:blipFill>
                <a:blip r:embed="rId68"/>
                <a:stretch>
                  <a:fillRect/>
                </a:stretch>
              </p:blipFill>
              <p:spPr>
                <a:xfrm>
                  <a:off x="10217331" y="3561651"/>
                  <a:ext cx="2332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3" name="Ink 82">
                  <a:extLst>
                    <a:ext uri="{FF2B5EF4-FFF2-40B4-BE49-F238E27FC236}">
                      <a16:creationId xmlns:a16="http://schemas.microsoft.com/office/drawing/2014/main" id="{45AE514B-90DF-4B3B-74FF-ED1B0AC94748}"/>
                    </a:ext>
                  </a:extLst>
                </p14:cNvPr>
                <p14:cNvContentPartPr/>
                <p14:nvPr/>
              </p14:nvContentPartPr>
              <p14:xfrm>
                <a:off x="10145691" y="3724011"/>
                <a:ext cx="281520" cy="50400"/>
              </p14:xfrm>
            </p:contentPart>
          </mc:Choice>
          <mc:Fallback>
            <p:pic>
              <p:nvPicPr>
                <p:cNvPr id="83" name="Ink 82">
                  <a:extLst>
                    <a:ext uri="{FF2B5EF4-FFF2-40B4-BE49-F238E27FC236}">
                      <a16:creationId xmlns:a16="http://schemas.microsoft.com/office/drawing/2014/main" id="{45AE514B-90DF-4B3B-74FF-ED1B0AC94748}"/>
                    </a:ext>
                  </a:extLst>
                </p:cNvPr>
                <p:cNvPicPr/>
                <p:nvPr/>
              </p:nvPicPr>
              <p:blipFill>
                <a:blip r:embed="rId70"/>
                <a:stretch>
                  <a:fillRect/>
                </a:stretch>
              </p:blipFill>
              <p:spPr>
                <a:xfrm>
                  <a:off x="10127691" y="3706011"/>
                  <a:ext cx="3171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4" name="Ink 83">
                  <a:extLst>
                    <a:ext uri="{FF2B5EF4-FFF2-40B4-BE49-F238E27FC236}">
                      <a16:creationId xmlns:a16="http://schemas.microsoft.com/office/drawing/2014/main" id="{0E15F737-4A70-4725-E5D6-EBC8F090EC16}"/>
                    </a:ext>
                  </a:extLst>
                </p14:cNvPr>
                <p14:cNvContentPartPr/>
                <p14:nvPr/>
              </p14:nvContentPartPr>
              <p14:xfrm>
                <a:off x="10567971" y="3480291"/>
                <a:ext cx="312120" cy="340200"/>
              </p14:xfrm>
            </p:contentPart>
          </mc:Choice>
          <mc:Fallback>
            <p:pic>
              <p:nvPicPr>
                <p:cNvPr id="84" name="Ink 83">
                  <a:extLst>
                    <a:ext uri="{FF2B5EF4-FFF2-40B4-BE49-F238E27FC236}">
                      <a16:creationId xmlns:a16="http://schemas.microsoft.com/office/drawing/2014/main" id="{0E15F737-4A70-4725-E5D6-EBC8F090EC16}"/>
                    </a:ext>
                  </a:extLst>
                </p:cNvPr>
                <p:cNvPicPr/>
                <p:nvPr/>
              </p:nvPicPr>
              <p:blipFill>
                <a:blip r:embed="rId72"/>
                <a:stretch>
                  <a:fillRect/>
                </a:stretch>
              </p:blipFill>
              <p:spPr>
                <a:xfrm>
                  <a:off x="10549971" y="3462291"/>
                  <a:ext cx="3477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5" name="Ink 84">
                  <a:extLst>
                    <a:ext uri="{FF2B5EF4-FFF2-40B4-BE49-F238E27FC236}">
                      <a16:creationId xmlns:a16="http://schemas.microsoft.com/office/drawing/2014/main" id="{8B5815D8-28B5-3A63-E470-75BCEB52238D}"/>
                    </a:ext>
                  </a:extLst>
                </p14:cNvPr>
                <p14:cNvContentPartPr/>
                <p14:nvPr/>
              </p14:nvContentPartPr>
              <p14:xfrm>
                <a:off x="10576251" y="3868731"/>
                <a:ext cx="420120" cy="141120"/>
              </p14:xfrm>
            </p:contentPart>
          </mc:Choice>
          <mc:Fallback>
            <p:pic>
              <p:nvPicPr>
                <p:cNvPr id="85" name="Ink 84">
                  <a:extLst>
                    <a:ext uri="{FF2B5EF4-FFF2-40B4-BE49-F238E27FC236}">
                      <a16:creationId xmlns:a16="http://schemas.microsoft.com/office/drawing/2014/main" id="{8B5815D8-28B5-3A63-E470-75BCEB52238D}"/>
                    </a:ext>
                  </a:extLst>
                </p:cNvPr>
                <p:cNvPicPr/>
                <p:nvPr/>
              </p:nvPicPr>
              <p:blipFill>
                <a:blip r:embed="rId74"/>
                <a:stretch>
                  <a:fillRect/>
                </a:stretch>
              </p:blipFill>
              <p:spPr>
                <a:xfrm>
                  <a:off x="10558611" y="3850731"/>
                  <a:ext cx="455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8" name="Ink 57">
                  <a:extLst>
                    <a:ext uri="{FF2B5EF4-FFF2-40B4-BE49-F238E27FC236}">
                      <a16:creationId xmlns:a16="http://schemas.microsoft.com/office/drawing/2014/main" id="{2B61FA18-095B-80A0-B48C-E1F3153F69D4}"/>
                    </a:ext>
                  </a:extLst>
                </p14:cNvPr>
                <p14:cNvContentPartPr/>
                <p14:nvPr/>
              </p14:nvContentPartPr>
              <p14:xfrm>
                <a:off x="3839931" y="2363931"/>
                <a:ext cx="342360" cy="612720"/>
              </p14:xfrm>
            </p:contentPart>
          </mc:Choice>
          <mc:Fallback>
            <p:pic>
              <p:nvPicPr>
                <p:cNvPr id="58" name="Ink 57">
                  <a:extLst>
                    <a:ext uri="{FF2B5EF4-FFF2-40B4-BE49-F238E27FC236}">
                      <a16:creationId xmlns:a16="http://schemas.microsoft.com/office/drawing/2014/main" id="{2B61FA18-095B-80A0-B48C-E1F3153F69D4}"/>
                    </a:ext>
                  </a:extLst>
                </p:cNvPr>
                <p:cNvPicPr/>
                <p:nvPr/>
              </p:nvPicPr>
              <p:blipFill>
                <a:blip r:embed="rId76"/>
                <a:stretch>
                  <a:fillRect/>
                </a:stretch>
              </p:blipFill>
              <p:spPr>
                <a:xfrm>
                  <a:off x="3821931" y="2345931"/>
                  <a:ext cx="37800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9" name="Ink 58">
                  <a:extLst>
                    <a:ext uri="{FF2B5EF4-FFF2-40B4-BE49-F238E27FC236}">
                      <a16:creationId xmlns:a16="http://schemas.microsoft.com/office/drawing/2014/main" id="{613950A9-779A-D9C7-633A-3A209C10FC16}"/>
                    </a:ext>
                  </a:extLst>
                </p14:cNvPr>
                <p14:cNvContentPartPr/>
                <p14:nvPr/>
              </p14:nvContentPartPr>
              <p14:xfrm>
                <a:off x="4274091" y="2550051"/>
                <a:ext cx="3582360" cy="366480"/>
              </p14:xfrm>
            </p:contentPart>
          </mc:Choice>
          <mc:Fallback>
            <p:pic>
              <p:nvPicPr>
                <p:cNvPr id="59" name="Ink 58">
                  <a:extLst>
                    <a:ext uri="{FF2B5EF4-FFF2-40B4-BE49-F238E27FC236}">
                      <a16:creationId xmlns:a16="http://schemas.microsoft.com/office/drawing/2014/main" id="{613950A9-779A-D9C7-633A-3A209C10FC16}"/>
                    </a:ext>
                  </a:extLst>
                </p:cNvPr>
                <p:cNvPicPr/>
                <p:nvPr/>
              </p:nvPicPr>
              <p:blipFill>
                <a:blip r:embed="rId78"/>
                <a:stretch>
                  <a:fillRect/>
                </a:stretch>
              </p:blipFill>
              <p:spPr>
                <a:xfrm>
                  <a:off x="4256451" y="2532051"/>
                  <a:ext cx="361800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7" name="Ink 86">
                  <a:extLst>
                    <a:ext uri="{FF2B5EF4-FFF2-40B4-BE49-F238E27FC236}">
                      <a16:creationId xmlns:a16="http://schemas.microsoft.com/office/drawing/2014/main" id="{4E57E650-414A-3783-1A9C-8684B28779D8}"/>
                    </a:ext>
                  </a:extLst>
                </p14:cNvPr>
                <p14:cNvContentPartPr/>
                <p14:nvPr/>
              </p14:nvContentPartPr>
              <p14:xfrm>
                <a:off x="3754251" y="2550771"/>
                <a:ext cx="174240" cy="311760"/>
              </p14:xfrm>
            </p:contentPart>
          </mc:Choice>
          <mc:Fallback>
            <p:pic>
              <p:nvPicPr>
                <p:cNvPr id="87" name="Ink 86">
                  <a:extLst>
                    <a:ext uri="{FF2B5EF4-FFF2-40B4-BE49-F238E27FC236}">
                      <a16:creationId xmlns:a16="http://schemas.microsoft.com/office/drawing/2014/main" id="{4E57E650-414A-3783-1A9C-8684B28779D8}"/>
                    </a:ext>
                  </a:extLst>
                </p:cNvPr>
                <p:cNvPicPr/>
                <p:nvPr/>
              </p:nvPicPr>
              <p:blipFill>
                <a:blip r:embed="rId80"/>
                <a:stretch>
                  <a:fillRect/>
                </a:stretch>
              </p:blipFill>
              <p:spPr>
                <a:xfrm>
                  <a:off x="3736251" y="2533131"/>
                  <a:ext cx="2098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8" name="Ink 87">
                  <a:extLst>
                    <a:ext uri="{FF2B5EF4-FFF2-40B4-BE49-F238E27FC236}">
                      <a16:creationId xmlns:a16="http://schemas.microsoft.com/office/drawing/2014/main" id="{776BF75D-9F1F-0C58-122C-CB496332C28C}"/>
                    </a:ext>
                  </a:extLst>
                </p14:cNvPr>
                <p14:cNvContentPartPr/>
                <p14:nvPr/>
              </p14:nvContentPartPr>
              <p14:xfrm>
                <a:off x="3959811" y="952371"/>
                <a:ext cx="3778920" cy="1688760"/>
              </p14:xfrm>
            </p:contentPart>
          </mc:Choice>
          <mc:Fallback>
            <p:pic>
              <p:nvPicPr>
                <p:cNvPr id="88" name="Ink 87">
                  <a:extLst>
                    <a:ext uri="{FF2B5EF4-FFF2-40B4-BE49-F238E27FC236}">
                      <a16:creationId xmlns:a16="http://schemas.microsoft.com/office/drawing/2014/main" id="{776BF75D-9F1F-0C58-122C-CB496332C28C}"/>
                    </a:ext>
                  </a:extLst>
                </p:cNvPr>
                <p:cNvPicPr/>
                <p:nvPr/>
              </p:nvPicPr>
              <p:blipFill>
                <a:blip r:embed="rId82"/>
                <a:stretch>
                  <a:fillRect/>
                </a:stretch>
              </p:blipFill>
              <p:spPr>
                <a:xfrm>
                  <a:off x="3942171" y="934731"/>
                  <a:ext cx="3814560" cy="1724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E6B3271A-A934-3AC7-95D9-90D7778FDFAA}"/>
                    </a:ext>
                  </a:extLst>
                </p14:cNvPr>
                <p14:cNvContentPartPr/>
                <p14:nvPr/>
              </p14:nvContentPartPr>
              <p14:xfrm>
                <a:off x="7943931" y="731331"/>
                <a:ext cx="614160" cy="491400"/>
              </p14:xfrm>
            </p:contentPart>
          </mc:Choice>
          <mc:Fallback>
            <p:pic>
              <p:nvPicPr>
                <p:cNvPr id="90" name="Ink 89">
                  <a:extLst>
                    <a:ext uri="{FF2B5EF4-FFF2-40B4-BE49-F238E27FC236}">
                      <a16:creationId xmlns:a16="http://schemas.microsoft.com/office/drawing/2014/main" id="{E6B3271A-A934-3AC7-95D9-90D7778FDFAA}"/>
                    </a:ext>
                  </a:extLst>
                </p:cNvPr>
                <p:cNvPicPr/>
                <p:nvPr/>
              </p:nvPicPr>
              <p:blipFill>
                <a:blip r:embed="rId84"/>
                <a:stretch>
                  <a:fillRect/>
                </a:stretch>
              </p:blipFill>
              <p:spPr>
                <a:xfrm>
                  <a:off x="7926291" y="713691"/>
                  <a:ext cx="64980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B4DCAEFD-28BE-3E3E-77D8-8FACE04DFA49}"/>
                    </a:ext>
                  </a:extLst>
                </p14:cNvPr>
                <p14:cNvContentPartPr/>
                <p14:nvPr/>
              </p14:nvContentPartPr>
              <p14:xfrm>
                <a:off x="8724771" y="846171"/>
                <a:ext cx="52560" cy="375120"/>
              </p14:xfrm>
            </p:contentPart>
          </mc:Choice>
          <mc:Fallback>
            <p:pic>
              <p:nvPicPr>
                <p:cNvPr id="91" name="Ink 90">
                  <a:extLst>
                    <a:ext uri="{FF2B5EF4-FFF2-40B4-BE49-F238E27FC236}">
                      <a16:creationId xmlns:a16="http://schemas.microsoft.com/office/drawing/2014/main" id="{B4DCAEFD-28BE-3E3E-77D8-8FACE04DFA49}"/>
                    </a:ext>
                  </a:extLst>
                </p:cNvPr>
                <p:cNvPicPr/>
                <p:nvPr/>
              </p:nvPicPr>
              <p:blipFill>
                <a:blip r:embed="rId86"/>
                <a:stretch>
                  <a:fillRect/>
                </a:stretch>
              </p:blipFill>
              <p:spPr>
                <a:xfrm>
                  <a:off x="8707131" y="828531"/>
                  <a:ext cx="8820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29E0796E-9467-84AB-36E9-6DE5740B3CDE}"/>
                    </a:ext>
                  </a:extLst>
                </p14:cNvPr>
                <p14:cNvContentPartPr/>
                <p14:nvPr/>
              </p14:nvContentPartPr>
              <p14:xfrm>
                <a:off x="8721531" y="790371"/>
                <a:ext cx="358560" cy="409320"/>
              </p14:xfrm>
            </p:contentPart>
          </mc:Choice>
          <mc:Fallback>
            <p:pic>
              <p:nvPicPr>
                <p:cNvPr id="92" name="Ink 91">
                  <a:extLst>
                    <a:ext uri="{FF2B5EF4-FFF2-40B4-BE49-F238E27FC236}">
                      <a16:creationId xmlns:a16="http://schemas.microsoft.com/office/drawing/2014/main" id="{29E0796E-9467-84AB-36E9-6DE5740B3CDE}"/>
                    </a:ext>
                  </a:extLst>
                </p:cNvPr>
                <p:cNvPicPr/>
                <p:nvPr/>
              </p:nvPicPr>
              <p:blipFill>
                <a:blip r:embed="rId88"/>
                <a:stretch>
                  <a:fillRect/>
                </a:stretch>
              </p:blipFill>
              <p:spPr>
                <a:xfrm>
                  <a:off x="8703531" y="772371"/>
                  <a:ext cx="3942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3" name="Ink 92">
                  <a:extLst>
                    <a:ext uri="{FF2B5EF4-FFF2-40B4-BE49-F238E27FC236}">
                      <a16:creationId xmlns:a16="http://schemas.microsoft.com/office/drawing/2014/main" id="{2BEF672B-44EB-5944-9718-989B2B8043A9}"/>
                    </a:ext>
                  </a:extLst>
                </p14:cNvPr>
                <p14:cNvContentPartPr/>
                <p14:nvPr/>
              </p14:nvContentPartPr>
              <p14:xfrm>
                <a:off x="9151371" y="795051"/>
                <a:ext cx="39240" cy="364320"/>
              </p14:xfrm>
            </p:contentPart>
          </mc:Choice>
          <mc:Fallback>
            <p:pic>
              <p:nvPicPr>
                <p:cNvPr id="93" name="Ink 92">
                  <a:extLst>
                    <a:ext uri="{FF2B5EF4-FFF2-40B4-BE49-F238E27FC236}">
                      <a16:creationId xmlns:a16="http://schemas.microsoft.com/office/drawing/2014/main" id="{2BEF672B-44EB-5944-9718-989B2B8043A9}"/>
                    </a:ext>
                  </a:extLst>
                </p:cNvPr>
                <p:cNvPicPr/>
                <p:nvPr/>
              </p:nvPicPr>
              <p:blipFill>
                <a:blip r:embed="rId90"/>
                <a:stretch>
                  <a:fillRect/>
                </a:stretch>
              </p:blipFill>
              <p:spPr>
                <a:xfrm>
                  <a:off x="9133731" y="777411"/>
                  <a:ext cx="7488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4" name="Ink 93">
                  <a:extLst>
                    <a:ext uri="{FF2B5EF4-FFF2-40B4-BE49-F238E27FC236}">
                      <a16:creationId xmlns:a16="http://schemas.microsoft.com/office/drawing/2014/main" id="{FD5F6FC3-60E3-696F-CCC6-9D7B7F1D3C44}"/>
                    </a:ext>
                  </a:extLst>
                </p14:cNvPr>
                <p14:cNvContentPartPr/>
                <p14:nvPr/>
              </p14:nvContentPartPr>
              <p14:xfrm>
                <a:off x="9169011" y="862011"/>
                <a:ext cx="388440" cy="25560"/>
              </p14:xfrm>
            </p:contentPart>
          </mc:Choice>
          <mc:Fallback>
            <p:pic>
              <p:nvPicPr>
                <p:cNvPr id="94" name="Ink 93">
                  <a:extLst>
                    <a:ext uri="{FF2B5EF4-FFF2-40B4-BE49-F238E27FC236}">
                      <a16:creationId xmlns:a16="http://schemas.microsoft.com/office/drawing/2014/main" id="{FD5F6FC3-60E3-696F-CCC6-9D7B7F1D3C44}"/>
                    </a:ext>
                  </a:extLst>
                </p:cNvPr>
                <p:cNvPicPr/>
                <p:nvPr/>
              </p:nvPicPr>
              <p:blipFill>
                <a:blip r:embed="rId92"/>
                <a:stretch>
                  <a:fillRect/>
                </a:stretch>
              </p:blipFill>
              <p:spPr>
                <a:xfrm>
                  <a:off x="9151011" y="844011"/>
                  <a:ext cx="4240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95" name="Ink 94">
                  <a:extLst>
                    <a:ext uri="{FF2B5EF4-FFF2-40B4-BE49-F238E27FC236}">
                      <a16:creationId xmlns:a16="http://schemas.microsoft.com/office/drawing/2014/main" id="{03CC0424-EF63-6DD9-68B1-AFED8656BB9D}"/>
                    </a:ext>
                  </a:extLst>
                </p14:cNvPr>
                <p14:cNvContentPartPr/>
                <p14:nvPr/>
              </p14:nvContentPartPr>
              <p14:xfrm>
                <a:off x="8990451" y="1072971"/>
                <a:ext cx="553680" cy="177120"/>
              </p14:xfrm>
            </p:contentPart>
          </mc:Choice>
          <mc:Fallback>
            <p:pic>
              <p:nvPicPr>
                <p:cNvPr id="95" name="Ink 94">
                  <a:extLst>
                    <a:ext uri="{FF2B5EF4-FFF2-40B4-BE49-F238E27FC236}">
                      <a16:creationId xmlns:a16="http://schemas.microsoft.com/office/drawing/2014/main" id="{03CC0424-EF63-6DD9-68B1-AFED8656BB9D}"/>
                    </a:ext>
                  </a:extLst>
                </p:cNvPr>
                <p:cNvPicPr/>
                <p:nvPr/>
              </p:nvPicPr>
              <p:blipFill>
                <a:blip r:embed="rId94"/>
                <a:stretch>
                  <a:fillRect/>
                </a:stretch>
              </p:blipFill>
              <p:spPr>
                <a:xfrm>
                  <a:off x="8972451" y="1054971"/>
                  <a:ext cx="5893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6" name="Ink 95">
                  <a:extLst>
                    <a:ext uri="{FF2B5EF4-FFF2-40B4-BE49-F238E27FC236}">
                      <a16:creationId xmlns:a16="http://schemas.microsoft.com/office/drawing/2014/main" id="{A50E9B4F-1FDF-0458-33B1-E6BD187D151E}"/>
                    </a:ext>
                  </a:extLst>
                </p14:cNvPr>
                <p14:cNvContentPartPr/>
                <p14:nvPr/>
              </p14:nvContentPartPr>
              <p14:xfrm>
                <a:off x="9680931" y="1084131"/>
                <a:ext cx="189360" cy="245520"/>
              </p14:xfrm>
            </p:contentPart>
          </mc:Choice>
          <mc:Fallback>
            <p:pic>
              <p:nvPicPr>
                <p:cNvPr id="96" name="Ink 95">
                  <a:extLst>
                    <a:ext uri="{FF2B5EF4-FFF2-40B4-BE49-F238E27FC236}">
                      <a16:creationId xmlns:a16="http://schemas.microsoft.com/office/drawing/2014/main" id="{A50E9B4F-1FDF-0458-33B1-E6BD187D151E}"/>
                    </a:ext>
                  </a:extLst>
                </p:cNvPr>
                <p:cNvPicPr/>
                <p:nvPr/>
              </p:nvPicPr>
              <p:blipFill>
                <a:blip r:embed="rId96"/>
                <a:stretch>
                  <a:fillRect/>
                </a:stretch>
              </p:blipFill>
              <p:spPr>
                <a:xfrm>
                  <a:off x="9662931" y="1066491"/>
                  <a:ext cx="2250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7" name="Ink 96">
                  <a:extLst>
                    <a:ext uri="{FF2B5EF4-FFF2-40B4-BE49-F238E27FC236}">
                      <a16:creationId xmlns:a16="http://schemas.microsoft.com/office/drawing/2014/main" id="{1354C0B7-D271-1EAC-3CF0-5F2CC9D8C404}"/>
                    </a:ext>
                  </a:extLst>
                </p14:cNvPr>
                <p14:cNvContentPartPr/>
                <p14:nvPr/>
              </p14:nvContentPartPr>
              <p14:xfrm>
                <a:off x="9718731" y="1160451"/>
                <a:ext cx="201240" cy="224640"/>
              </p14:xfrm>
            </p:contentPart>
          </mc:Choice>
          <mc:Fallback>
            <p:pic>
              <p:nvPicPr>
                <p:cNvPr id="97" name="Ink 96">
                  <a:extLst>
                    <a:ext uri="{FF2B5EF4-FFF2-40B4-BE49-F238E27FC236}">
                      <a16:creationId xmlns:a16="http://schemas.microsoft.com/office/drawing/2014/main" id="{1354C0B7-D271-1EAC-3CF0-5F2CC9D8C404}"/>
                    </a:ext>
                  </a:extLst>
                </p:cNvPr>
                <p:cNvPicPr/>
                <p:nvPr/>
              </p:nvPicPr>
              <p:blipFill>
                <a:blip r:embed="rId98"/>
                <a:stretch>
                  <a:fillRect/>
                </a:stretch>
              </p:blipFill>
              <p:spPr>
                <a:xfrm>
                  <a:off x="9700731" y="1142811"/>
                  <a:ext cx="2368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8" name="Ink 97">
                  <a:extLst>
                    <a:ext uri="{FF2B5EF4-FFF2-40B4-BE49-F238E27FC236}">
                      <a16:creationId xmlns:a16="http://schemas.microsoft.com/office/drawing/2014/main" id="{08880AA4-2582-F4C6-5246-299089177502}"/>
                    </a:ext>
                  </a:extLst>
                </p14:cNvPr>
                <p14:cNvContentPartPr/>
                <p14:nvPr/>
              </p14:nvContentPartPr>
              <p14:xfrm>
                <a:off x="10115811" y="1171971"/>
                <a:ext cx="307440" cy="14760"/>
              </p14:xfrm>
            </p:contentPart>
          </mc:Choice>
          <mc:Fallback>
            <p:pic>
              <p:nvPicPr>
                <p:cNvPr id="98" name="Ink 97">
                  <a:extLst>
                    <a:ext uri="{FF2B5EF4-FFF2-40B4-BE49-F238E27FC236}">
                      <a16:creationId xmlns:a16="http://schemas.microsoft.com/office/drawing/2014/main" id="{08880AA4-2582-F4C6-5246-299089177502}"/>
                    </a:ext>
                  </a:extLst>
                </p:cNvPr>
                <p:cNvPicPr/>
                <p:nvPr/>
              </p:nvPicPr>
              <p:blipFill>
                <a:blip r:embed="rId100"/>
                <a:stretch>
                  <a:fillRect/>
                </a:stretch>
              </p:blipFill>
              <p:spPr>
                <a:xfrm>
                  <a:off x="10098171" y="1153971"/>
                  <a:ext cx="3430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9" name="Ink 98">
                  <a:extLst>
                    <a:ext uri="{FF2B5EF4-FFF2-40B4-BE49-F238E27FC236}">
                      <a16:creationId xmlns:a16="http://schemas.microsoft.com/office/drawing/2014/main" id="{8E567EF6-0688-D251-ABE6-2104623ECF44}"/>
                    </a:ext>
                  </a:extLst>
                </p14:cNvPr>
                <p14:cNvContentPartPr/>
                <p14:nvPr/>
              </p14:nvContentPartPr>
              <p14:xfrm>
                <a:off x="10081611" y="1263051"/>
                <a:ext cx="359640" cy="87480"/>
              </p14:xfrm>
            </p:contentPart>
          </mc:Choice>
          <mc:Fallback>
            <p:pic>
              <p:nvPicPr>
                <p:cNvPr id="99" name="Ink 98">
                  <a:extLst>
                    <a:ext uri="{FF2B5EF4-FFF2-40B4-BE49-F238E27FC236}">
                      <a16:creationId xmlns:a16="http://schemas.microsoft.com/office/drawing/2014/main" id="{8E567EF6-0688-D251-ABE6-2104623ECF44}"/>
                    </a:ext>
                  </a:extLst>
                </p:cNvPr>
                <p:cNvPicPr/>
                <p:nvPr/>
              </p:nvPicPr>
              <p:blipFill>
                <a:blip r:embed="rId102"/>
                <a:stretch>
                  <a:fillRect/>
                </a:stretch>
              </p:blipFill>
              <p:spPr>
                <a:xfrm>
                  <a:off x="10063971" y="1245051"/>
                  <a:ext cx="3952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0" name="Ink 99">
                  <a:extLst>
                    <a:ext uri="{FF2B5EF4-FFF2-40B4-BE49-F238E27FC236}">
                      <a16:creationId xmlns:a16="http://schemas.microsoft.com/office/drawing/2014/main" id="{1A649C2E-4F27-430A-2A89-E17F71EC5316}"/>
                    </a:ext>
                  </a:extLst>
                </p14:cNvPr>
                <p14:cNvContentPartPr/>
                <p14:nvPr/>
              </p14:nvContentPartPr>
              <p14:xfrm>
                <a:off x="10533771" y="1022931"/>
                <a:ext cx="282240" cy="303120"/>
              </p14:xfrm>
            </p:contentPart>
          </mc:Choice>
          <mc:Fallback>
            <p:pic>
              <p:nvPicPr>
                <p:cNvPr id="100" name="Ink 99">
                  <a:extLst>
                    <a:ext uri="{FF2B5EF4-FFF2-40B4-BE49-F238E27FC236}">
                      <a16:creationId xmlns:a16="http://schemas.microsoft.com/office/drawing/2014/main" id="{1A649C2E-4F27-430A-2A89-E17F71EC5316}"/>
                    </a:ext>
                  </a:extLst>
                </p:cNvPr>
                <p:cNvPicPr/>
                <p:nvPr/>
              </p:nvPicPr>
              <p:blipFill>
                <a:blip r:embed="rId104"/>
                <a:stretch>
                  <a:fillRect/>
                </a:stretch>
              </p:blipFill>
              <p:spPr>
                <a:xfrm>
                  <a:off x="10515771" y="1005291"/>
                  <a:ext cx="3178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1" name="Ink 100">
                  <a:extLst>
                    <a:ext uri="{FF2B5EF4-FFF2-40B4-BE49-F238E27FC236}">
                      <a16:creationId xmlns:a16="http://schemas.microsoft.com/office/drawing/2014/main" id="{10294841-9503-225E-6499-48E25F109C41}"/>
                    </a:ext>
                  </a:extLst>
                </p14:cNvPr>
                <p14:cNvContentPartPr/>
                <p14:nvPr/>
              </p14:nvContentPartPr>
              <p14:xfrm>
                <a:off x="10486611" y="1390851"/>
                <a:ext cx="486360" cy="72000"/>
              </p14:xfrm>
            </p:contentPart>
          </mc:Choice>
          <mc:Fallback>
            <p:pic>
              <p:nvPicPr>
                <p:cNvPr id="101" name="Ink 100">
                  <a:extLst>
                    <a:ext uri="{FF2B5EF4-FFF2-40B4-BE49-F238E27FC236}">
                      <a16:creationId xmlns:a16="http://schemas.microsoft.com/office/drawing/2014/main" id="{10294841-9503-225E-6499-48E25F109C41}"/>
                    </a:ext>
                  </a:extLst>
                </p:cNvPr>
                <p:cNvPicPr/>
                <p:nvPr/>
              </p:nvPicPr>
              <p:blipFill>
                <a:blip r:embed="rId106"/>
                <a:stretch>
                  <a:fillRect/>
                </a:stretch>
              </p:blipFill>
              <p:spPr>
                <a:xfrm>
                  <a:off x="10468971" y="1372851"/>
                  <a:ext cx="5220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3" name="Ink 102">
                  <a:extLst>
                    <a:ext uri="{FF2B5EF4-FFF2-40B4-BE49-F238E27FC236}">
                      <a16:creationId xmlns:a16="http://schemas.microsoft.com/office/drawing/2014/main" id="{7C6C46AA-CC45-8C77-1208-A226BD590042}"/>
                    </a:ext>
                  </a:extLst>
                </p14:cNvPr>
                <p14:cNvContentPartPr/>
                <p14:nvPr/>
              </p14:nvContentPartPr>
              <p14:xfrm>
                <a:off x="8857971" y="1484811"/>
                <a:ext cx="283320" cy="18000"/>
              </p14:xfrm>
            </p:contentPart>
          </mc:Choice>
          <mc:Fallback>
            <p:pic>
              <p:nvPicPr>
                <p:cNvPr id="103" name="Ink 102">
                  <a:extLst>
                    <a:ext uri="{FF2B5EF4-FFF2-40B4-BE49-F238E27FC236}">
                      <a16:creationId xmlns:a16="http://schemas.microsoft.com/office/drawing/2014/main" id="{7C6C46AA-CC45-8C77-1208-A226BD590042}"/>
                    </a:ext>
                  </a:extLst>
                </p:cNvPr>
                <p:cNvPicPr/>
                <p:nvPr/>
              </p:nvPicPr>
              <p:blipFill>
                <a:blip r:embed="rId108"/>
                <a:stretch>
                  <a:fillRect/>
                </a:stretch>
              </p:blipFill>
              <p:spPr>
                <a:xfrm>
                  <a:off x="8840331" y="1466811"/>
                  <a:ext cx="3189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4" name="Ink 103">
                  <a:extLst>
                    <a:ext uri="{FF2B5EF4-FFF2-40B4-BE49-F238E27FC236}">
                      <a16:creationId xmlns:a16="http://schemas.microsoft.com/office/drawing/2014/main" id="{15CBF7E2-AFF8-54F2-BE80-3BC2F239A874}"/>
                    </a:ext>
                  </a:extLst>
                </p14:cNvPr>
                <p14:cNvContentPartPr/>
                <p14:nvPr/>
              </p14:nvContentPartPr>
              <p14:xfrm>
                <a:off x="8971371" y="1450251"/>
                <a:ext cx="48960" cy="198720"/>
              </p14:xfrm>
            </p:contentPart>
          </mc:Choice>
          <mc:Fallback>
            <p:pic>
              <p:nvPicPr>
                <p:cNvPr id="104" name="Ink 103">
                  <a:extLst>
                    <a:ext uri="{FF2B5EF4-FFF2-40B4-BE49-F238E27FC236}">
                      <a16:creationId xmlns:a16="http://schemas.microsoft.com/office/drawing/2014/main" id="{15CBF7E2-AFF8-54F2-BE80-3BC2F239A874}"/>
                    </a:ext>
                  </a:extLst>
                </p:cNvPr>
                <p:cNvPicPr/>
                <p:nvPr/>
              </p:nvPicPr>
              <p:blipFill>
                <a:blip r:embed="rId110"/>
                <a:stretch>
                  <a:fillRect/>
                </a:stretch>
              </p:blipFill>
              <p:spPr>
                <a:xfrm>
                  <a:off x="8953371" y="1432251"/>
                  <a:ext cx="846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5" name="Ink 104">
                  <a:extLst>
                    <a:ext uri="{FF2B5EF4-FFF2-40B4-BE49-F238E27FC236}">
                      <a16:creationId xmlns:a16="http://schemas.microsoft.com/office/drawing/2014/main" id="{99D97114-20E2-44B6-8EF8-0CF3A457F9AC}"/>
                    </a:ext>
                  </a:extLst>
                </p14:cNvPr>
                <p14:cNvContentPartPr/>
                <p14:nvPr/>
              </p14:nvContentPartPr>
              <p14:xfrm>
                <a:off x="8051931" y="1477251"/>
                <a:ext cx="542520" cy="387000"/>
              </p14:xfrm>
            </p:contentPart>
          </mc:Choice>
          <mc:Fallback>
            <p:pic>
              <p:nvPicPr>
                <p:cNvPr id="105" name="Ink 104">
                  <a:extLst>
                    <a:ext uri="{FF2B5EF4-FFF2-40B4-BE49-F238E27FC236}">
                      <a16:creationId xmlns:a16="http://schemas.microsoft.com/office/drawing/2014/main" id="{99D97114-20E2-44B6-8EF8-0CF3A457F9AC}"/>
                    </a:ext>
                  </a:extLst>
                </p:cNvPr>
                <p:cNvPicPr/>
                <p:nvPr/>
              </p:nvPicPr>
              <p:blipFill>
                <a:blip r:embed="rId112"/>
                <a:stretch>
                  <a:fillRect/>
                </a:stretch>
              </p:blipFill>
              <p:spPr>
                <a:xfrm>
                  <a:off x="8033931" y="1459611"/>
                  <a:ext cx="5781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6" name="Ink 105">
                  <a:extLst>
                    <a:ext uri="{FF2B5EF4-FFF2-40B4-BE49-F238E27FC236}">
                      <a16:creationId xmlns:a16="http://schemas.microsoft.com/office/drawing/2014/main" id="{BAF5A3D5-949C-BE2E-1CFA-4CC7AF018280}"/>
                    </a:ext>
                  </a:extLst>
                </p14:cNvPr>
                <p14:cNvContentPartPr/>
                <p14:nvPr/>
              </p14:nvContentPartPr>
              <p14:xfrm>
                <a:off x="8722971" y="1721691"/>
                <a:ext cx="50040" cy="243360"/>
              </p14:xfrm>
            </p:contentPart>
          </mc:Choice>
          <mc:Fallback>
            <p:pic>
              <p:nvPicPr>
                <p:cNvPr id="106" name="Ink 105">
                  <a:extLst>
                    <a:ext uri="{FF2B5EF4-FFF2-40B4-BE49-F238E27FC236}">
                      <a16:creationId xmlns:a16="http://schemas.microsoft.com/office/drawing/2014/main" id="{BAF5A3D5-949C-BE2E-1CFA-4CC7AF018280}"/>
                    </a:ext>
                  </a:extLst>
                </p:cNvPr>
                <p:cNvPicPr/>
                <p:nvPr/>
              </p:nvPicPr>
              <p:blipFill>
                <a:blip r:embed="rId114"/>
                <a:stretch>
                  <a:fillRect/>
                </a:stretch>
              </p:blipFill>
              <p:spPr>
                <a:xfrm>
                  <a:off x="8704971" y="1704051"/>
                  <a:ext cx="856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7" name="Ink 106">
                  <a:extLst>
                    <a:ext uri="{FF2B5EF4-FFF2-40B4-BE49-F238E27FC236}">
                      <a16:creationId xmlns:a16="http://schemas.microsoft.com/office/drawing/2014/main" id="{FA991C4A-052A-D4D0-D9B1-A14F25058AE8}"/>
                    </a:ext>
                  </a:extLst>
                </p14:cNvPr>
                <p14:cNvContentPartPr/>
                <p14:nvPr/>
              </p14:nvContentPartPr>
              <p14:xfrm>
                <a:off x="8764011" y="1645731"/>
                <a:ext cx="7560" cy="1800"/>
              </p14:xfrm>
            </p:contentPart>
          </mc:Choice>
          <mc:Fallback>
            <p:pic>
              <p:nvPicPr>
                <p:cNvPr id="107" name="Ink 106">
                  <a:extLst>
                    <a:ext uri="{FF2B5EF4-FFF2-40B4-BE49-F238E27FC236}">
                      <a16:creationId xmlns:a16="http://schemas.microsoft.com/office/drawing/2014/main" id="{FA991C4A-052A-D4D0-D9B1-A14F25058AE8}"/>
                    </a:ext>
                  </a:extLst>
                </p:cNvPr>
                <p:cNvPicPr/>
                <p:nvPr/>
              </p:nvPicPr>
              <p:blipFill>
                <a:blip r:embed="rId116"/>
                <a:stretch>
                  <a:fillRect/>
                </a:stretch>
              </p:blipFill>
              <p:spPr>
                <a:xfrm>
                  <a:off x="8746371" y="1627731"/>
                  <a:ext cx="43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8" name="Ink 107">
                  <a:extLst>
                    <a:ext uri="{FF2B5EF4-FFF2-40B4-BE49-F238E27FC236}">
                      <a16:creationId xmlns:a16="http://schemas.microsoft.com/office/drawing/2014/main" id="{3D712744-A474-9D1A-EB10-3437B73626E9}"/>
                    </a:ext>
                  </a:extLst>
                </p14:cNvPr>
                <p14:cNvContentPartPr/>
                <p14:nvPr/>
              </p14:nvContentPartPr>
              <p14:xfrm>
                <a:off x="8965971" y="1635651"/>
                <a:ext cx="498600" cy="320760"/>
              </p14:xfrm>
            </p:contentPart>
          </mc:Choice>
          <mc:Fallback>
            <p:pic>
              <p:nvPicPr>
                <p:cNvPr id="108" name="Ink 107">
                  <a:extLst>
                    <a:ext uri="{FF2B5EF4-FFF2-40B4-BE49-F238E27FC236}">
                      <a16:creationId xmlns:a16="http://schemas.microsoft.com/office/drawing/2014/main" id="{3D712744-A474-9D1A-EB10-3437B73626E9}"/>
                    </a:ext>
                  </a:extLst>
                </p:cNvPr>
                <p:cNvPicPr/>
                <p:nvPr/>
              </p:nvPicPr>
              <p:blipFill>
                <a:blip r:embed="rId118"/>
                <a:stretch>
                  <a:fillRect/>
                </a:stretch>
              </p:blipFill>
              <p:spPr>
                <a:xfrm>
                  <a:off x="8948331" y="1617651"/>
                  <a:ext cx="5342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9" name="Ink 108">
                  <a:extLst>
                    <a:ext uri="{FF2B5EF4-FFF2-40B4-BE49-F238E27FC236}">
                      <a16:creationId xmlns:a16="http://schemas.microsoft.com/office/drawing/2014/main" id="{FFDC5451-04D2-BE18-5036-7D7D7AD4FF00}"/>
                    </a:ext>
                  </a:extLst>
                </p14:cNvPr>
                <p14:cNvContentPartPr/>
                <p14:nvPr/>
              </p14:nvContentPartPr>
              <p14:xfrm>
                <a:off x="8981451" y="1786851"/>
                <a:ext cx="506520" cy="75960"/>
              </p14:xfrm>
            </p:contentPart>
          </mc:Choice>
          <mc:Fallback>
            <p:pic>
              <p:nvPicPr>
                <p:cNvPr id="109" name="Ink 108">
                  <a:extLst>
                    <a:ext uri="{FF2B5EF4-FFF2-40B4-BE49-F238E27FC236}">
                      <a16:creationId xmlns:a16="http://schemas.microsoft.com/office/drawing/2014/main" id="{FFDC5451-04D2-BE18-5036-7D7D7AD4FF00}"/>
                    </a:ext>
                  </a:extLst>
                </p:cNvPr>
                <p:cNvPicPr/>
                <p:nvPr/>
              </p:nvPicPr>
              <p:blipFill>
                <a:blip r:embed="rId120"/>
                <a:stretch>
                  <a:fillRect/>
                </a:stretch>
              </p:blipFill>
              <p:spPr>
                <a:xfrm>
                  <a:off x="8963451" y="1768851"/>
                  <a:ext cx="542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0" name="Ink 109">
                  <a:extLst>
                    <a:ext uri="{FF2B5EF4-FFF2-40B4-BE49-F238E27FC236}">
                      <a16:creationId xmlns:a16="http://schemas.microsoft.com/office/drawing/2014/main" id="{25941AF0-EA83-D32F-EBE6-8ABCBEE89B23}"/>
                    </a:ext>
                  </a:extLst>
                </p14:cNvPr>
                <p14:cNvContentPartPr/>
                <p14:nvPr/>
              </p14:nvContentPartPr>
              <p14:xfrm>
                <a:off x="8904771" y="1923291"/>
                <a:ext cx="560520" cy="87840"/>
              </p14:xfrm>
            </p:contentPart>
          </mc:Choice>
          <mc:Fallback>
            <p:pic>
              <p:nvPicPr>
                <p:cNvPr id="110" name="Ink 109">
                  <a:extLst>
                    <a:ext uri="{FF2B5EF4-FFF2-40B4-BE49-F238E27FC236}">
                      <a16:creationId xmlns:a16="http://schemas.microsoft.com/office/drawing/2014/main" id="{25941AF0-EA83-D32F-EBE6-8ABCBEE89B23}"/>
                    </a:ext>
                  </a:extLst>
                </p:cNvPr>
                <p:cNvPicPr/>
                <p:nvPr/>
              </p:nvPicPr>
              <p:blipFill>
                <a:blip r:embed="rId122"/>
                <a:stretch>
                  <a:fillRect/>
                </a:stretch>
              </p:blipFill>
              <p:spPr>
                <a:xfrm>
                  <a:off x="8886771" y="1905291"/>
                  <a:ext cx="5961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1" name="Ink 110">
                  <a:extLst>
                    <a:ext uri="{FF2B5EF4-FFF2-40B4-BE49-F238E27FC236}">
                      <a16:creationId xmlns:a16="http://schemas.microsoft.com/office/drawing/2014/main" id="{BCE9F9C2-46A2-6493-F058-D5A06F540F69}"/>
                    </a:ext>
                  </a:extLst>
                </p14:cNvPr>
                <p14:cNvContentPartPr/>
                <p14:nvPr/>
              </p14:nvContentPartPr>
              <p14:xfrm>
                <a:off x="9829971" y="1802691"/>
                <a:ext cx="158040" cy="134640"/>
              </p14:xfrm>
            </p:contentPart>
          </mc:Choice>
          <mc:Fallback>
            <p:pic>
              <p:nvPicPr>
                <p:cNvPr id="111" name="Ink 110">
                  <a:extLst>
                    <a:ext uri="{FF2B5EF4-FFF2-40B4-BE49-F238E27FC236}">
                      <a16:creationId xmlns:a16="http://schemas.microsoft.com/office/drawing/2014/main" id="{BCE9F9C2-46A2-6493-F058-D5A06F540F69}"/>
                    </a:ext>
                  </a:extLst>
                </p:cNvPr>
                <p:cNvPicPr/>
                <p:nvPr/>
              </p:nvPicPr>
              <p:blipFill>
                <a:blip r:embed="rId124"/>
                <a:stretch>
                  <a:fillRect/>
                </a:stretch>
              </p:blipFill>
              <p:spPr>
                <a:xfrm>
                  <a:off x="9811971" y="1784691"/>
                  <a:ext cx="1936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 name="Ink 111">
                  <a:extLst>
                    <a:ext uri="{FF2B5EF4-FFF2-40B4-BE49-F238E27FC236}">
                      <a16:creationId xmlns:a16="http://schemas.microsoft.com/office/drawing/2014/main" id="{1170A33A-5AF4-E69E-8F56-21A9261CB83A}"/>
                    </a:ext>
                  </a:extLst>
                </p14:cNvPr>
                <p14:cNvContentPartPr/>
                <p14:nvPr/>
              </p14:nvContentPartPr>
              <p14:xfrm>
                <a:off x="9725211" y="1679211"/>
                <a:ext cx="305640" cy="284040"/>
              </p14:xfrm>
            </p:contentPart>
          </mc:Choice>
          <mc:Fallback>
            <p:pic>
              <p:nvPicPr>
                <p:cNvPr id="112" name="Ink 111">
                  <a:extLst>
                    <a:ext uri="{FF2B5EF4-FFF2-40B4-BE49-F238E27FC236}">
                      <a16:creationId xmlns:a16="http://schemas.microsoft.com/office/drawing/2014/main" id="{1170A33A-5AF4-E69E-8F56-21A9261CB83A}"/>
                    </a:ext>
                  </a:extLst>
                </p:cNvPr>
                <p:cNvPicPr/>
                <p:nvPr/>
              </p:nvPicPr>
              <p:blipFill>
                <a:blip r:embed="rId126"/>
                <a:stretch>
                  <a:fillRect/>
                </a:stretch>
              </p:blipFill>
              <p:spPr>
                <a:xfrm>
                  <a:off x="9707211" y="1661571"/>
                  <a:ext cx="3412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3" name="Ink 112">
                  <a:extLst>
                    <a:ext uri="{FF2B5EF4-FFF2-40B4-BE49-F238E27FC236}">
                      <a16:creationId xmlns:a16="http://schemas.microsoft.com/office/drawing/2014/main" id="{781A71C4-901A-FD38-BD15-CB58F0564FD7}"/>
                    </a:ext>
                  </a:extLst>
                </p14:cNvPr>
                <p14:cNvContentPartPr/>
                <p14:nvPr/>
              </p14:nvContentPartPr>
              <p14:xfrm>
                <a:off x="10243611" y="1721331"/>
                <a:ext cx="213120" cy="49680"/>
              </p14:xfrm>
            </p:contentPart>
          </mc:Choice>
          <mc:Fallback>
            <p:pic>
              <p:nvPicPr>
                <p:cNvPr id="113" name="Ink 112">
                  <a:extLst>
                    <a:ext uri="{FF2B5EF4-FFF2-40B4-BE49-F238E27FC236}">
                      <a16:creationId xmlns:a16="http://schemas.microsoft.com/office/drawing/2014/main" id="{781A71C4-901A-FD38-BD15-CB58F0564FD7}"/>
                    </a:ext>
                  </a:extLst>
                </p:cNvPr>
                <p:cNvPicPr/>
                <p:nvPr/>
              </p:nvPicPr>
              <p:blipFill>
                <a:blip r:embed="rId128"/>
                <a:stretch>
                  <a:fillRect/>
                </a:stretch>
              </p:blipFill>
              <p:spPr>
                <a:xfrm>
                  <a:off x="10225971" y="1703691"/>
                  <a:ext cx="2487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4" name="Ink 113">
                  <a:extLst>
                    <a:ext uri="{FF2B5EF4-FFF2-40B4-BE49-F238E27FC236}">
                      <a16:creationId xmlns:a16="http://schemas.microsoft.com/office/drawing/2014/main" id="{5FB1C91B-6CC3-B403-E028-CF7F4F137E99}"/>
                    </a:ext>
                  </a:extLst>
                </p14:cNvPr>
                <p14:cNvContentPartPr/>
                <p14:nvPr/>
              </p14:nvContentPartPr>
              <p14:xfrm>
                <a:off x="10196451" y="1853451"/>
                <a:ext cx="258840" cy="30600"/>
              </p14:xfrm>
            </p:contentPart>
          </mc:Choice>
          <mc:Fallback>
            <p:pic>
              <p:nvPicPr>
                <p:cNvPr id="114" name="Ink 113">
                  <a:extLst>
                    <a:ext uri="{FF2B5EF4-FFF2-40B4-BE49-F238E27FC236}">
                      <a16:creationId xmlns:a16="http://schemas.microsoft.com/office/drawing/2014/main" id="{5FB1C91B-6CC3-B403-E028-CF7F4F137E99}"/>
                    </a:ext>
                  </a:extLst>
                </p:cNvPr>
                <p:cNvPicPr/>
                <p:nvPr/>
              </p:nvPicPr>
              <p:blipFill>
                <a:blip r:embed="rId130"/>
                <a:stretch>
                  <a:fillRect/>
                </a:stretch>
              </p:blipFill>
              <p:spPr>
                <a:xfrm>
                  <a:off x="10178811" y="1835811"/>
                  <a:ext cx="294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5" name="Ink 114">
                  <a:extLst>
                    <a:ext uri="{FF2B5EF4-FFF2-40B4-BE49-F238E27FC236}">
                      <a16:creationId xmlns:a16="http://schemas.microsoft.com/office/drawing/2014/main" id="{4454B7F3-8E7B-5680-98C7-5240676EB702}"/>
                    </a:ext>
                  </a:extLst>
                </p14:cNvPr>
                <p14:cNvContentPartPr/>
                <p14:nvPr/>
              </p14:nvContentPartPr>
              <p14:xfrm>
                <a:off x="10529451" y="1634931"/>
                <a:ext cx="417960" cy="301320"/>
              </p14:xfrm>
            </p:contentPart>
          </mc:Choice>
          <mc:Fallback>
            <p:pic>
              <p:nvPicPr>
                <p:cNvPr id="115" name="Ink 114">
                  <a:extLst>
                    <a:ext uri="{FF2B5EF4-FFF2-40B4-BE49-F238E27FC236}">
                      <a16:creationId xmlns:a16="http://schemas.microsoft.com/office/drawing/2014/main" id="{4454B7F3-8E7B-5680-98C7-5240676EB702}"/>
                    </a:ext>
                  </a:extLst>
                </p:cNvPr>
                <p:cNvPicPr/>
                <p:nvPr/>
              </p:nvPicPr>
              <p:blipFill>
                <a:blip r:embed="rId132"/>
                <a:stretch>
                  <a:fillRect/>
                </a:stretch>
              </p:blipFill>
              <p:spPr>
                <a:xfrm>
                  <a:off x="10511811" y="1617291"/>
                  <a:ext cx="453600" cy="336960"/>
                </a:xfrm>
                <a:prstGeom prst="rect">
                  <a:avLst/>
                </a:prstGeom>
              </p:spPr>
            </p:pic>
          </mc:Fallback>
        </mc:AlternateContent>
      </p:grpSp>
    </p:spTree>
    <p:extLst>
      <p:ext uri="{BB962C8B-B14F-4D97-AF65-F5344CB8AC3E}">
        <p14:creationId xmlns:p14="http://schemas.microsoft.com/office/powerpoint/2010/main" val="40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2000" fill="hold"/>
                                        <p:tgtEl>
                                          <p:spTgt spid="11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 calcmode="lin" valueType="num">
                                      <p:cBhvr>
                                        <p:cTn id="10" dur="2000" fill="hold"/>
                                        <p:tgtEl>
                                          <p:spTgt spid="5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Tracing rules</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p:txBody>
          <a:bodyPr/>
          <a:lstStyle/>
          <a:p>
            <a:r>
              <a:rPr lang="en-US" dirty="0"/>
              <a:t>Wright (1934) developed rules that allow one to “read off” covariances from a path diagram</a:t>
            </a:r>
          </a:p>
          <a:p>
            <a:endParaRPr lang="en-US" dirty="0"/>
          </a:p>
          <a:p>
            <a:r>
              <a:rPr lang="en-US" dirty="0"/>
              <a:t>From these covariances one can derive arbitrary regression coefficients for any regression model of interest (using the recursive formula)</a:t>
            </a:r>
          </a:p>
        </p:txBody>
      </p:sp>
    </p:spTree>
    <p:extLst>
      <p:ext uri="{BB962C8B-B14F-4D97-AF65-F5344CB8AC3E}">
        <p14:creationId xmlns:p14="http://schemas.microsoft.com/office/powerpoint/2010/main" val="21721710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9E12-9ECF-6C0F-1DF4-DBDF4718B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D6651-0013-AD9A-C94A-54467D646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02908C-D694-3C4C-1642-AF76E35078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323DB5-77ED-8D80-B3F6-B9E6E92315A0}"/>
              </a:ext>
            </a:extLst>
          </p:cNvPr>
          <p:cNvPicPr>
            <a:picLocks noChangeAspect="1"/>
          </p:cNvPicPr>
          <p:nvPr/>
        </p:nvPicPr>
        <p:blipFill>
          <a:blip r:embed="rId2"/>
          <a:stretch>
            <a:fillRect/>
          </a:stretch>
        </p:blipFill>
        <p:spPr>
          <a:xfrm>
            <a:off x="1196737" y="0"/>
            <a:ext cx="9798525"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712943B-31CB-EE9F-C734-B8420FF9398F}"/>
                  </a:ext>
                </a:extLst>
              </p14:cNvPr>
              <p14:cNvContentPartPr/>
              <p14:nvPr/>
            </p14:nvContentPartPr>
            <p14:xfrm>
              <a:off x="2752371" y="2043171"/>
              <a:ext cx="5700240" cy="1159200"/>
            </p14:xfrm>
          </p:contentPart>
        </mc:Choice>
        <mc:Fallback>
          <p:pic>
            <p:nvPicPr>
              <p:cNvPr id="6" name="Ink 5">
                <a:extLst>
                  <a:ext uri="{FF2B5EF4-FFF2-40B4-BE49-F238E27FC236}">
                    <a16:creationId xmlns:a16="http://schemas.microsoft.com/office/drawing/2014/main" id="{2712943B-31CB-EE9F-C734-B8420FF9398F}"/>
                  </a:ext>
                </a:extLst>
              </p:cNvPr>
              <p:cNvPicPr/>
              <p:nvPr/>
            </p:nvPicPr>
            <p:blipFill>
              <a:blip r:embed="rId4"/>
              <a:stretch>
                <a:fillRect/>
              </a:stretch>
            </p:blipFill>
            <p:spPr>
              <a:xfrm>
                <a:off x="2734371" y="2025531"/>
                <a:ext cx="5735880" cy="1194840"/>
              </a:xfrm>
              <a:prstGeom prst="rect">
                <a:avLst/>
              </a:prstGeom>
            </p:spPr>
          </p:pic>
        </mc:Fallback>
      </mc:AlternateContent>
      <p:grpSp>
        <p:nvGrpSpPr>
          <p:cNvPr id="33" name="Group 32">
            <a:extLst>
              <a:ext uri="{FF2B5EF4-FFF2-40B4-BE49-F238E27FC236}">
                <a16:creationId xmlns:a16="http://schemas.microsoft.com/office/drawing/2014/main" id="{C138ED0E-5BE6-1A2F-9A80-C27E1813ED8E}"/>
              </a:ext>
            </a:extLst>
          </p:cNvPr>
          <p:cNvGrpSpPr/>
          <p:nvPr/>
        </p:nvGrpSpPr>
        <p:grpSpPr>
          <a:xfrm>
            <a:off x="2445291" y="1398771"/>
            <a:ext cx="8418960" cy="2936160"/>
            <a:chOff x="2445291" y="1398771"/>
            <a:chExt cx="8418960" cy="293616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FF0B32AC-C456-DFB2-B5C1-C79DE414C01B}"/>
                    </a:ext>
                  </a:extLst>
                </p14:cNvPr>
                <p14:cNvContentPartPr/>
                <p14:nvPr/>
              </p14:nvContentPartPr>
              <p14:xfrm>
                <a:off x="8520291" y="1465731"/>
                <a:ext cx="398520" cy="474840"/>
              </p14:xfrm>
            </p:contentPart>
          </mc:Choice>
          <mc:Fallback>
            <p:pic>
              <p:nvPicPr>
                <p:cNvPr id="7" name="Ink 6">
                  <a:extLst>
                    <a:ext uri="{FF2B5EF4-FFF2-40B4-BE49-F238E27FC236}">
                      <a16:creationId xmlns:a16="http://schemas.microsoft.com/office/drawing/2014/main" id="{FF0B32AC-C456-DFB2-B5C1-C79DE414C01B}"/>
                    </a:ext>
                  </a:extLst>
                </p:cNvPr>
                <p:cNvPicPr/>
                <p:nvPr/>
              </p:nvPicPr>
              <p:blipFill>
                <a:blip r:embed="rId6"/>
                <a:stretch>
                  <a:fillRect/>
                </a:stretch>
              </p:blipFill>
              <p:spPr>
                <a:xfrm>
                  <a:off x="8502651" y="1447731"/>
                  <a:ext cx="4341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BE99A60-26BC-DDCE-79AE-656C18C6B836}"/>
                    </a:ext>
                  </a:extLst>
                </p14:cNvPr>
                <p14:cNvContentPartPr/>
                <p14:nvPr/>
              </p14:nvContentPartPr>
              <p14:xfrm>
                <a:off x="9130851" y="1560411"/>
                <a:ext cx="6120" cy="282600"/>
              </p14:xfrm>
            </p:contentPart>
          </mc:Choice>
          <mc:Fallback>
            <p:pic>
              <p:nvPicPr>
                <p:cNvPr id="8" name="Ink 7">
                  <a:extLst>
                    <a:ext uri="{FF2B5EF4-FFF2-40B4-BE49-F238E27FC236}">
                      <a16:creationId xmlns:a16="http://schemas.microsoft.com/office/drawing/2014/main" id="{1BE99A60-26BC-DDCE-79AE-656C18C6B836}"/>
                    </a:ext>
                  </a:extLst>
                </p:cNvPr>
                <p:cNvPicPr/>
                <p:nvPr/>
              </p:nvPicPr>
              <p:blipFill>
                <a:blip r:embed="rId8"/>
                <a:stretch>
                  <a:fillRect/>
                </a:stretch>
              </p:blipFill>
              <p:spPr>
                <a:xfrm>
                  <a:off x="9113211" y="1542771"/>
                  <a:ext cx="417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53C12D30-0B49-5D3A-6FBE-BD760AF1DC69}"/>
                    </a:ext>
                  </a:extLst>
                </p14:cNvPr>
                <p14:cNvContentPartPr/>
                <p14:nvPr/>
              </p14:nvContentPartPr>
              <p14:xfrm>
                <a:off x="9173331" y="1398771"/>
                <a:ext cx="360" cy="360"/>
              </p14:xfrm>
            </p:contentPart>
          </mc:Choice>
          <mc:Fallback>
            <p:pic>
              <p:nvPicPr>
                <p:cNvPr id="9" name="Ink 8">
                  <a:extLst>
                    <a:ext uri="{FF2B5EF4-FFF2-40B4-BE49-F238E27FC236}">
                      <a16:creationId xmlns:a16="http://schemas.microsoft.com/office/drawing/2014/main" id="{53C12D30-0B49-5D3A-6FBE-BD760AF1DC69}"/>
                    </a:ext>
                  </a:extLst>
                </p:cNvPr>
                <p:cNvPicPr/>
                <p:nvPr/>
              </p:nvPicPr>
              <p:blipFill>
                <a:blip r:embed="rId10"/>
                <a:stretch>
                  <a:fillRect/>
                </a:stretch>
              </p:blipFill>
              <p:spPr>
                <a:xfrm>
                  <a:off x="9155691" y="1380771"/>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D71201E7-E6E8-EE75-70D4-C8E0525D8B94}"/>
                    </a:ext>
                  </a:extLst>
                </p14:cNvPr>
                <p14:cNvContentPartPr/>
                <p14:nvPr/>
              </p14:nvContentPartPr>
              <p14:xfrm>
                <a:off x="9283491" y="1560411"/>
                <a:ext cx="48240" cy="339480"/>
              </p14:xfrm>
            </p:contentPart>
          </mc:Choice>
          <mc:Fallback>
            <p:pic>
              <p:nvPicPr>
                <p:cNvPr id="10" name="Ink 9">
                  <a:extLst>
                    <a:ext uri="{FF2B5EF4-FFF2-40B4-BE49-F238E27FC236}">
                      <a16:creationId xmlns:a16="http://schemas.microsoft.com/office/drawing/2014/main" id="{D71201E7-E6E8-EE75-70D4-C8E0525D8B94}"/>
                    </a:ext>
                  </a:extLst>
                </p:cNvPr>
                <p:cNvPicPr/>
                <p:nvPr/>
              </p:nvPicPr>
              <p:blipFill>
                <a:blip r:embed="rId12"/>
                <a:stretch>
                  <a:fillRect/>
                </a:stretch>
              </p:blipFill>
              <p:spPr>
                <a:xfrm>
                  <a:off x="9265491" y="1542771"/>
                  <a:ext cx="838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D725049F-EF96-14FA-2CBF-FB3586351C58}"/>
                    </a:ext>
                  </a:extLst>
                </p14:cNvPr>
                <p14:cNvContentPartPr/>
                <p14:nvPr/>
              </p14:nvContentPartPr>
              <p14:xfrm>
                <a:off x="9382491" y="1504611"/>
                <a:ext cx="313560" cy="231120"/>
              </p14:xfrm>
            </p:contentPart>
          </mc:Choice>
          <mc:Fallback>
            <p:pic>
              <p:nvPicPr>
                <p:cNvPr id="11" name="Ink 10">
                  <a:extLst>
                    <a:ext uri="{FF2B5EF4-FFF2-40B4-BE49-F238E27FC236}">
                      <a16:creationId xmlns:a16="http://schemas.microsoft.com/office/drawing/2014/main" id="{D725049F-EF96-14FA-2CBF-FB3586351C58}"/>
                    </a:ext>
                  </a:extLst>
                </p:cNvPr>
                <p:cNvPicPr/>
                <p:nvPr/>
              </p:nvPicPr>
              <p:blipFill>
                <a:blip r:embed="rId14"/>
                <a:stretch>
                  <a:fillRect/>
                </a:stretch>
              </p:blipFill>
              <p:spPr>
                <a:xfrm>
                  <a:off x="9364491" y="1486971"/>
                  <a:ext cx="3492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330E4618-0FA2-C3C6-AD9C-D1FCFE41F70F}"/>
                    </a:ext>
                  </a:extLst>
                </p14:cNvPr>
                <p14:cNvContentPartPr/>
                <p14:nvPr/>
              </p14:nvContentPartPr>
              <p14:xfrm>
                <a:off x="9254691" y="1892691"/>
                <a:ext cx="389880" cy="36360"/>
              </p14:xfrm>
            </p:contentPart>
          </mc:Choice>
          <mc:Fallback>
            <p:pic>
              <p:nvPicPr>
                <p:cNvPr id="12" name="Ink 11">
                  <a:extLst>
                    <a:ext uri="{FF2B5EF4-FFF2-40B4-BE49-F238E27FC236}">
                      <a16:creationId xmlns:a16="http://schemas.microsoft.com/office/drawing/2014/main" id="{330E4618-0FA2-C3C6-AD9C-D1FCFE41F70F}"/>
                    </a:ext>
                  </a:extLst>
                </p:cNvPr>
                <p:cNvPicPr/>
                <p:nvPr/>
              </p:nvPicPr>
              <p:blipFill>
                <a:blip r:embed="rId16"/>
                <a:stretch>
                  <a:fillRect/>
                </a:stretch>
              </p:blipFill>
              <p:spPr>
                <a:xfrm>
                  <a:off x="9236691" y="1875051"/>
                  <a:ext cx="4255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255A716A-E286-5506-60C5-A5AC51A186E7}"/>
                    </a:ext>
                  </a:extLst>
                </p14:cNvPr>
                <p14:cNvContentPartPr/>
                <p14:nvPr/>
              </p14:nvContentPartPr>
              <p14:xfrm>
                <a:off x="9770571" y="1760571"/>
                <a:ext cx="198360" cy="239040"/>
              </p14:xfrm>
            </p:contentPart>
          </mc:Choice>
          <mc:Fallback>
            <p:pic>
              <p:nvPicPr>
                <p:cNvPr id="13" name="Ink 12">
                  <a:extLst>
                    <a:ext uri="{FF2B5EF4-FFF2-40B4-BE49-F238E27FC236}">
                      <a16:creationId xmlns:a16="http://schemas.microsoft.com/office/drawing/2014/main" id="{255A716A-E286-5506-60C5-A5AC51A186E7}"/>
                    </a:ext>
                  </a:extLst>
                </p:cNvPr>
                <p:cNvPicPr/>
                <p:nvPr/>
              </p:nvPicPr>
              <p:blipFill>
                <a:blip r:embed="rId18"/>
                <a:stretch>
                  <a:fillRect/>
                </a:stretch>
              </p:blipFill>
              <p:spPr>
                <a:xfrm>
                  <a:off x="9752571" y="1742571"/>
                  <a:ext cx="2340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99F7FA2B-3AC0-92CE-EC9D-C2CD2B941B63}"/>
                    </a:ext>
                  </a:extLst>
                </p14:cNvPr>
                <p14:cNvContentPartPr/>
                <p14:nvPr/>
              </p14:nvContentPartPr>
              <p14:xfrm>
                <a:off x="9803331" y="1777131"/>
                <a:ext cx="231840" cy="230040"/>
              </p14:xfrm>
            </p:contentPart>
          </mc:Choice>
          <mc:Fallback>
            <p:pic>
              <p:nvPicPr>
                <p:cNvPr id="16" name="Ink 15">
                  <a:extLst>
                    <a:ext uri="{FF2B5EF4-FFF2-40B4-BE49-F238E27FC236}">
                      <a16:creationId xmlns:a16="http://schemas.microsoft.com/office/drawing/2014/main" id="{99F7FA2B-3AC0-92CE-EC9D-C2CD2B941B63}"/>
                    </a:ext>
                  </a:extLst>
                </p:cNvPr>
                <p:cNvPicPr/>
                <p:nvPr/>
              </p:nvPicPr>
              <p:blipFill>
                <a:blip r:embed="rId20"/>
                <a:stretch>
                  <a:fillRect/>
                </a:stretch>
              </p:blipFill>
              <p:spPr>
                <a:xfrm>
                  <a:off x="9785331" y="1759491"/>
                  <a:ext cx="267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677A7C6D-AAC4-5A85-7BA6-D47ECD7E90FD}"/>
                    </a:ext>
                  </a:extLst>
                </p14:cNvPr>
                <p14:cNvContentPartPr/>
                <p14:nvPr/>
              </p14:nvContentPartPr>
              <p14:xfrm>
                <a:off x="10145691" y="1790091"/>
                <a:ext cx="154800" cy="32760"/>
              </p14:xfrm>
            </p:contentPart>
          </mc:Choice>
          <mc:Fallback>
            <p:pic>
              <p:nvPicPr>
                <p:cNvPr id="17" name="Ink 16">
                  <a:extLst>
                    <a:ext uri="{FF2B5EF4-FFF2-40B4-BE49-F238E27FC236}">
                      <a16:creationId xmlns:a16="http://schemas.microsoft.com/office/drawing/2014/main" id="{677A7C6D-AAC4-5A85-7BA6-D47ECD7E90FD}"/>
                    </a:ext>
                  </a:extLst>
                </p:cNvPr>
                <p:cNvPicPr/>
                <p:nvPr/>
              </p:nvPicPr>
              <p:blipFill>
                <a:blip r:embed="rId22"/>
                <a:stretch>
                  <a:fillRect/>
                </a:stretch>
              </p:blipFill>
              <p:spPr>
                <a:xfrm>
                  <a:off x="10127691" y="1772451"/>
                  <a:ext cx="1904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1C8EFFDA-2472-7E97-367D-356C02300251}"/>
                    </a:ext>
                  </a:extLst>
                </p14:cNvPr>
                <p14:cNvContentPartPr/>
                <p14:nvPr/>
              </p14:nvContentPartPr>
              <p14:xfrm>
                <a:off x="10090251" y="1960731"/>
                <a:ext cx="169920" cy="21600"/>
              </p14:xfrm>
            </p:contentPart>
          </mc:Choice>
          <mc:Fallback>
            <p:pic>
              <p:nvPicPr>
                <p:cNvPr id="18" name="Ink 17">
                  <a:extLst>
                    <a:ext uri="{FF2B5EF4-FFF2-40B4-BE49-F238E27FC236}">
                      <a16:creationId xmlns:a16="http://schemas.microsoft.com/office/drawing/2014/main" id="{1C8EFFDA-2472-7E97-367D-356C02300251}"/>
                    </a:ext>
                  </a:extLst>
                </p:cNvPr>
                <p:cNvPicPr/>
                <p:nvPr/>
              </p:nvPicPr>
              <p:blipFill>
                <a:blip r:embed="rId24"/>
                <a:stretch>
                  <a:fillRect/>
                </a:stretch>
              </p:blipFill>
              <p:spPr>
                <a:xfrm>
                  <a:off x="10072251" y="1943091"/>
                  <a:ext cx="2055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4963D102-B981-71B3-611F-E200BA7EF83B}"/>
                    </a:ext>
                  </a:extLst>
                </p14:cNvPr>
                <p14:cNvContentPartPr/>
                <p14:nvPr/>
              </p14:nvContentPartPr>
              <p14:xfrm>
                <a:off x="10508211" y="1780011"/>
                <a:ext cx="175320" cy="222120"/>
              </p14:xfrm>
            </p:contentPart>
          </mc:Choice>
          <mc:Fallback>
            <p:pic>
              <p:nvPicPr>
                <p:cNvPr id="19" name="Ink 18">
                  <a:extLst>
                    <a:ext uri="{FF2B5EF4-FFF2-40B4-BE49-F238E27FC236}">
                      <a16:creationId xmlns:a16="http://schemas.microsoft.com/office/drawing/2014/main" id="{4963D102-B981-71B3-611F-E200BA7EF83B}"/>
                    </a:ext>
                  </a:extLst>
                </p:cNvPr>
                <p:cNvPicPr/>
                <p:nvPr/>
              </p:nvPicPr>
              <p:blipFill>
                <a:blip r:embed="rId26"/>
                <a:stretch>
                  <a:fillRect/>
                </a:stretch>
              </p:blipFill>
              <p:spPr>
                <a:xfrm>
                  <a:off x="10490211" y="1762011"/>
                  <a:ext cx="21096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6607CEB6-FB6A-5B90-30DF-2D848B3AEDCE}"/>
                    </a:ext>
                  </a:extLst>
                </p14:cNvPr>
                <p14:cNvContentPartPr/>
                <p14:nvPr/>
              </p14:nvContentPartPr>
              <p14:xfrm>
                <a:off x="8513451" y="2176731"/>
                <a:ext cx="2350800" cy="94680"/>
              </p14:xfrm>
            </p:contentPart>
          </mc:Choice>
          <mc:Fallback>
            <p:pic>
              <p:nvPicPr>
                <p:cNvPr id="20" name="Ink 19">
                  <a:extLst>
                    <a:ext uri="{FF2B5EF4-FFF2-40B4-BE49-F238E27FC236}">
                      <a16:creationId xmlns:a16="http://schemas.microsoft.com/office/drawing/2014/main" id="{6607CEB6-FB6A-5B90-30DF-2D848B3AEDCE}"/>
                    </a:ext>
                  </a:extLst>
                </p:cNvPr>
                <p:cNvPicPr/>
                <p:nvPr/>
              </p:nvPicPr>
              <p:blipFill>
                <a:blip r:embed="rId28"/>
                <a:stretch>
                  <a:fillRect/>
                </a:stretch>
              </p:blipFill>
              <p:spPr>
                <a:xfrm>
                  <a:off x="8495811" y="2158731"/>
                  <a:ext cx="23864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14AD64B7-D5B3-AD1F-D83D-2E10B37665A7}"/>
                    </a:ext>
                  </a:extLst>
                </p14:cNvPr>
                <p14:cNvContentPartPr/>
                <p14:nvPr/>
              </p14:nvContentPartPr>
              <p14:xfrm>
                <a:off x="9189171" y="2555451"/>
                <a:ext cx="44640" cy="330840"/>
              </p14:xfrm>
            </p:contentPart>
          </mc:Choice>
          <mc:Fallback>
            <p:pic>
              <p:nvPicPr>
                <p:cNvPr id="21" name="Ink 20">
                  <a:extLst>
                    <a:ext uri="{FF2B5EF4-FFF2-40B4-BE49-F238E27FC236}">
                      <a16:creationId xmlns:a16="http://schemas.microsoft.com/office/drawing/2014/main" id="{14AD64B7-D5B3-AD1F-D83D-2E10B37665A7}"/>
                    </a:ext>
                  </a:extLst>
                </p:cNvPr>
                <p:cNvPicPr/>
                <p:nvPr/>
              </p:nvPicPr>
              <p:blipFill>
                <a:blip r:embed="rId30"/>
                <a:stretch>
                  <a:fillRect/>
                </a:stretch>
              </p:blipFill>
              <p:spPr>
                <a:xfrm>
                  <a:off x="9171171" y="2537451"/>
                  <a:ext cx="802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5B7F6716-4002-0920-0E00-F17B7705C362}"/>
                    </a:ext>
                  </a:extLst>
                </p14:cNvPr>
                <p14:cNvContentPartPr/>
                <p14:nvPr/>
              </p14:nvContentPartPr>
              <p14:xfrm>
                <a:off x="8977491" y="2500011"/>
                <a:ext cx="571680" cy="72360"/>
              </p14:xfrm>
            </p:contentPart>
          </mc:Choice>
          <mc:Fallback>
            <p:pic>
              <p:nvPicPr>
                <p:cNvPr id="22" name="Ink 21">
                  <a:extLst>
                    <a:ext uri="{FF2B5EF4-FFF2-40B4-BE49-F238E27FC236}">
                      <a16:creationId xmlns:a16="http://schemas.microsoft.com/office/drawing/2014/main" id="{5B7F6716-4002-0920-0E00-F17B7705C362}"/>
                    </a:ext>
                  </a:extLst>
                </p:cNvPr>
                <p:cNvPicPr/>
                <p:nvPr/>
              </p:nvPicPr>
              <p:blipFill>
                <a:blip r:embed="rId32"/>
                <a:stretch>
                  <a:fillRect/>
                </a:stretch>
              </p:blipFill>
              <p:spPr>
                <a:xfrm>
                  <a:off x="8959491" y="2482371"/>
                  <a:ext cx="6073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E349B22C-30E3-4B2D-94B4-8F551C0D4A5A}"/>
                    </a:ext>
                  </a:extLst>
                </p14:cNvPr>
                <p14:cNvContentPartPr/>
                <p14:nvPr/>
              </p14:nvContentPartPr>
              <p14:xfrm>
                <a:off x="9646731" y="2572371"/>
                <a:ext cx="14040" cy="299160"/>
              </p14:xfrm>
            </p:contentPart>
          </mc:Choice>
          <mc:Fallback>
            <p:pic>
              <p:nvPicPr>
                <p:cNvPr id="23" name="Ink 22">
                  <a:extLst>
                    <a:ext uri="{FF2B5EF4-FFF2-40B4-BE49-F238E27FC236}">
                      <a16:creationId xmlns:a16="http://schemas.microsoft.com/office/drawing/2014/main" id="{E349B22C-30E3-4B2D-94B4-8F551C0D4A5A}"/>
                    </a:ext>
                  </a:extLst>
                </p:cNvPr>
                <p:cNvPicPr/>
                <p:nvPr/>
              </p:nvPicPr>
              <p:blipFill>
                <a:blip r:embed="rId34"/>
                <a:stretch>
                  <a:fillRect/>
                </a:stretch>
              </p:blipFill>
              <p:spPr>
                <a:xfrm>
                  <a:off x="9628731" y="2554371"/>
                  <a:ext cx="4968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553F31B0-B34B-1E19-155F-DBF93F370C5E}"/>
                    </a:ext>
                  </a:extLst>
                </p14:cNvPr>
                <p14:cNvContentPartPr/>
                <p14:nvPr/>
              </p14:nvContentPartPr>
              <p14:xfrm>
                <a:off x="9625491" y="2506131"/>
                <a:ext cx="398520" cy="74880"/>
              </p14:xfrm>
            </p:contentPart>
          </mc:Choice>
          <mc:Fallback>
            <p:pic>
              <p:nvPicPr>
                <p:cNvPr id="24" name="Ink 23">
                  <a:extLst>
                    <a:ext uri="{FF2B5EF4-FFF2-40B4-BE49-F238E27FC236}">
                      <a16:creationId xmlns:a16="http://schemas.microsoft.com/office/drawing/2014/main" id="{553F31B0-B34B-1E19-155F-DBF93F370C5E}"/>
                    </a:ext>
                  </a:extLst>
                </p:cNvPr>
                <p:cNvPicPr/>
                <p:nvPr/>
              </p:nvPicPr>
              <p:blipFill>
                <a:blip r:embed="rId36"/>
                <a:stretch>
                  <a:fillRect/>
                </a:stretch>
              </p:blipFill>
              <p:spPr>
                <a:xfrm>
                  <a:off x="9607491" y="2488491"/>
                  <a:ext cx="4341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79329C48-194C-111A-684C-6ED271AFE44D}"/>
                    </a:ext>
                  </a:extLst>
                </p14:cNvPr>
                <p14:cNvContentPartPr/>
                <p14:nvPr/>
              </p14:nvContentPartPr>
              <p14:xfrm>
                <a:off x="9633771" y="2714571"/>
                <a:ext cx="360720" cy="70920"/>
              </p14:xfrm>
            </p:contentPart>
          </mc:Choice>
          <mc:Fallback>
            <p:pic>
              <p:nvPicPr>
                <p:cNvPr id="25" name="Ink 24">
                  <a:extLst>
                    <a:ext uri="{FF2B5EF4-FFF2-40B4-BE49-F238E27FC236}">
                      <a16:creationId xmlns:a16="http://schemas.microsoft.com/office/drawing/2014/main" id="{79329C48-194C-111A-684C-6ED271AFE44D}"/>
                    </a:ext>
                  </a:extLst>
                </p:cNvPr>
                <p:cNvPicPr/>
                <p:nvPr/>
              </p:nvPicPr>
              <p:blipFill>
                <a:blip r:embed="rId38"/>
                <a:stretch>
                  <a:fillRect/>
                </a:stretch>
              </p:blipFill>
              <p:spPr>
                <a:xfrm>
                  <a:off x="9616131" y="2696571"/>
                  <a:ext cx="3963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C92D932A-DFA6-6784-E813-ABCD6AF7FF10}"/>
                    </a:ext>
                  </a:extLst>
                </p14:cNvPr>
                <p14:cNvContentPartPr/>
                <p14:nvPr/>
              </p14:nvContentPartPr>
              <p14:xfrm>
                <a:off x="9616851" y="2866131"/>
                <a:ext cx="381240" cy="69120"/>
              </p14:xfrm>
            </p:contentPart>
          </mc:Choice>
          <mc:Fallback>
            <p:pic>
              <p:nvPicPr>
                <p:cNvPr id="26" name="Ink 25">
                  <a:extLst>
                    <a:ext uri="{FF2B5EF4-FFF2-40B4-BE49-F238E27FC236}">
                      <a16:creationId xmlns:a16="http://schemas.microsoft.com/office/drawing/2014/main" id="{C92D932A-DFA6-6784-E813-ABCD6AF7FF10}"/>
                    </a:ext>
                  </a:extLst>
                </p:cNvPr>
                <p:cNvPicPr/>
                <p:nvPr/>
              </p:nvPicPr>
              <p:blipFill>
                <a:blip r:embed="rId40"/>
                <a:stretch>
                  <a:fillRect/>
                </a:stretch>
              </p:blipFill>
              <p:spPr>
                <a:xfrm>
                  <a:off x="9599211" y="2848131"/>
                  <a:ext cx="4168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9DF26AAB-88E9-9D52-51D1-A5150B77CC85}"/>
                    </a:ext>
                  </a:extLst>
                </p14:cNvPr>
                <p14:cNvContentPartPr/>
                <p14:nvPr/>
              </p14:nvContentPartPr>
              <p14:xfrm>
                <a:off x="2445291" y="3174651"/>
                <a:ext cx="5855040" cy="1160280"/>
              </p14:xfrm>
            </p:contentPart>
          </mc:Choice>
          <mc:Fallback>
            <p:pic>
              <p:nvPicPr>
                <p:cNvPr id="29" name="Ink 28">
                  <a:extLst>
                    <a:ext uri="{FF2B5EF4-FFF2-40B4-BE49-F238E27FC236}">
                      <a16:creationId xmlns:a16="http://schemas.microsoft.com/office/drawing/2014/main" id="{9DF26AAB-88E9-9D52-51D1-A5150B77CC85}"/>
                    </a:ext>
                  </a:extLst>
                </p:cNvPr>
                <p:cNvPicPr/>
                <p:nvPr/>
              </p:nvPicPr>
              <p:blipFill>
                <a:blip r:embed="rId42"/>
                <a:stretch>
                  <a:fillRect/>
                </a:stretch>
              </p:blipFill>
              <p:spPr>
                <a:xfrm>
                  <a:off x="2427651" y="3156651"/>
                  <a:ext cx="5890680" cy="119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48" name="Ink 47">
                <a:extLst>
                  <a:ext uri="{FF2B5EF4-FFF2-40B4-BE49-F238E27FC236}">
                    <a16:creationId xmlns:a16="http://schemas.microsoft.com/office/drawing/2014/main" id="{0BD7ACA2-D7EE-C053-A6BD-091097050C28}"/>
                  </a:ext>
                </a:extLst>
              </p14:cNvPr>
              <p14:cNvContentPartPr/>
              <p14:nvPr/>
            </p14:nvContentPartPr>
            <p14:xfrm>
              <a:off x="8329491" y="4585851"/>
              <a:ext cx="3465360" cy="215640"/>
            </p14:xfrm>
          </p:contentPart>
        </mc:Choice>
        <mc:Fallback>
          <p:pic>
            <p:nvPicPr>
              <p:cNvPr id="48" name="Ink 47">
                <a:extLst>
                  <a:ext uri="{FF2B5EF4-FFF2-40B4-BE49-F238E27FC236}">
                    <a16:creationId xmlns:a16="http://schemas.microsoft.com/office/drawing/2014/main" id="{0BD7ACA2-D7EE-C053-A6BD-091097050C28}"/>
                  </a:ext>
                </a:extLst>
              </p:cNvPr>
              <p:cNvPicPr/>
              <p:nvPr/>
            </p:nvPicPr>
            <p:blipFill>
              <a:blip r:embed="rId44"/>
              <a:stretch>
                <a:fillRect/>
              </a:stretch>
            </p:blipFill>
            <p:spPr>
              <a:xfrm>
                <a:off x="8311491" y="4567851"/>
                <a:ext cx="3501000" cy="251280"/>
              </a:xfrm>
              <a:prstGeom prst="rect">
                <a:avLst/>
              </a:prstGeom>
            </p:spPr>
          </p:pic>
        </mc:Fallback>
      </mc:AlternateContent>
      <p:grpSp>
        <p:nvGrpSpPr>
          <p:cNvPr id="119" name="Group 118">
            <a:extLst>
              <a:ext uri="{FF2B5EF4-FFF2-40B4-BE49-F238E27FC236}">
                <a16:creationId xmlns:a16="http://schemas.microsoft.com/office/drawing/2014/main" id="{4E52758A-EB87-84B4-462A-230CB4CD23FC}"/>
              </a:ext>
            </a:extLst>
          </p:cNvPr>
          <p:cNvGrpSpPr/>
          <p:nvPr/>
        </p:nvGrpSpPr>
        <p:grpSpPr>
          <a:xfrm>
            <a:off x="8638371" y="3821571"/>
            <a:ext cx="2472840" cy="642960"/>
            <a:chOff x="8638371" y="3821571"/>
            <a:chExt cx="2472840" cy="642960"/>
          </a:xfrm>
        </p:grpSpPr>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24A358E4-00AA-3427-D0F3-71D67CEAAD3C}"/>
                    </a:ext>
                  </a:extLst>
                </p14:cNvPr>
                <p14:cNvContentPartPr/>
                <p14:nvPr/>
              </p14:nvContentPartPr>
              <p14:xfrm>
                <a:off x="8638371" y="3830931"/>
                <a:ext cx="362520" cy="401040"/>
              </p14:xfrm>
            </p:contentPart>
          </mc:Choice>
          <mc:Fallback>
            <p:pic>
              <p:nvPicPr>
                <p:cNvPr id="34" name="Ink 33">
                  <a:extLst>
                    <a:ext uri="{FF2B5EF4-FFF2-40B4-BE49-F238E27FC236}">
                      <a16:creationId xmlns:a16="http://schemas.microsoft.com/office/drawing/2014/main" id="{24A358E4-00AA-3427-D0F3-71D67CEAAD3C}"/>
                    </a:ext>
                  </a:extLst>
                </p:cNvPr>
                <p:cNvPicPr/>
                <p:nvPr/>
              </p:nvPicPr>
              <p:blipFill>
                <a:blip r:embed="rId46"/>
                <a:stretch>
                  <a:fillRect/>
                </a:stretch>
              </p:blipFill>
              <p:spPr>
                <a:xfrm>
                  <a:off x="8620731" y="3813291"/>
                  <a:ext cx="3981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267063FF-CC7E-0033-A303-E000748780DB}"/>
                    </a:ext>
                  </a:extLst>
                </p14:cNvPr>
                <p14:cNvContentPartPr/>
                <p14:nvPr/>
              </p14:nvContentPartPr>
              <p14:xfrm>
                <a:off x="9248211" y="3987891"/>
                <a:ext cx="6840" cy="271080"/>
              </p14:xfrm>
            </p:contentPart>
          </mc:Choice>
          <mc:Fallback>
            <p:pic>
              <p:nvPicPr>
                <p:cNvPr id="35" name="Ink 34">
                  <a:extLst>
                    <a:ext uri="{FF2B5EF4-FFF2-40B4-BE49-F238E27FC236}">
                      <a16:creationId xmlns:a16="http://schemas.microsoft.com/office/drawing/2014/main" id="{267063FF-CC7E-0033-A303-E000748780DB}"/>
                    </a:ext>
                  </a:extLst>
                </p:cNvPr>
                <p:cNvPicPr/>
                <p:nvPr/>
              </p:nvPicPr>
              <p:blipFill>
                <a:blip r:embed="rId48"/>
                <a:stretch>
                  <a:fillRect/>
                </a:stretch>
              </p:blipFill>
              <p:spPr>
                <a:xfrm>
                  <a:off x="9230571" y="3970251"/>
                  <a:ext cx="424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Ink 35">
                  <a:extLst>
                    <a:ext uri="{FF2B5EF4-FFF2-40B4-BE49-F238E27FC236}">
                      <a16:creationId xmlns:a16="http://schemas.microsoft.com/office/drawing/2014/main" id="{D5C7FB23-2ACA-2733-D31B-0A22F6761468}"/>
                    </a:ext>
                  </a:extLst>
                </p14:cNvPr>
                <p14:cNvContentPartPr/>
                <p14:nvPr/>
              </p14:nvContentPartPr>
              <p14:xfrm>
                <a:off x="9224451" y="3843531"/>
                <a:ext cx="38160" cy="3960"/>
              </p14:xfrm>
            </p:contentPart>
          </mc:Choice>
          <mc:Fallback>
            <p:pic>
              <p:nvPicPr>
                <p:cNvPr id="36" name="Ink 35">
                  <a:extLst>
                    <a:ext uri="{FF2B5EF4-FFF2-40B4-BE49-F238E27FC236}">
                      <a16:creationId xmlns:a16="http://schemas.microsoft.com/office/drawing/2014/main" id="{D5C7FB23-2ACA-2733-D31B-0A22F6761468}"/>
                    </a:ext>
                  </a:extLst>
                </p:cNvPr>
                <p:cNvPicPr/>
                <p:nvPr/>
              </p:nvPicPr>
              <p:blipFill>
                <a:blip r:embed="rId50"/>
                <a:stretch>
                  <a:fillRect/>
                </a:stretch>
              </p:blipFill>
              <p:spPr>
                <a:xfrm>
                  <a:off x="9206451" y="3825531"/>
                  <a:ext cx="73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Ink 36">
                  <a:extLst>
                    <a:ext uri="{FF2B5EF4-FFF2-40B4-BE49-F238E27FC236}">
                      <a16:creationId xmlns:a16="http://schemas.microsoft.com/office/drawing/2014/main" id="{0423D552-7E01-1CDD-2528-073FB3C682C9}"/>
                    </a:ext>
                  </a:extLst>
                </p14:cNvPr>
                <p14:cNvContentPartPr/>
                <p14:nvPr/>
              </p14:nvContentPartPr>
              <p14:xfrm>
                <a:off x="9580131" y="3886011"/>
                <a:ext cx="7200" cy="360000"/>
              </p14:xfrm>
            </p:contentPart>
          </mc:Choice>
          <mc:Fallback>
            <p:pic>
              <p:nvPicPr>
                <p:cNvPr id="37" name="Ink 36">
                  <a:extLst>
                    <a:ext uri="{FF2B5EF4-FFF2-40B4-BE49-F238E27FC236}">
                      <a16:creationId xmlns:a16="http://schemas.microsoft.com/office/drawing/2014/main" id="{0423D552-7E01-1CDD-2528-073FB3C682C9}"/>
                    </a:ext>
                  </a:extLst>
                </p:cNvPr>
                <p:cNvPicPr/>
                <p:nvPr/>
              </p:nvPicPr>
              <p:blipFill>
                <a:blip r:embed="rId52"/>
                <a:stretch>
                  <a:fillRect/>
                </a:stretch>
              </p:blipFill>
              <p:spPr>
                <a:xfrm>
                  <a:off x="9562131" y="3868011"/>
                  <a:ext cx="4284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Ink 38">
                  <a:extLst>
                    <a:ext uri="{FF2B5EF4-FFF2-40B4-BE49-F238E27FC236}">
                      <a16:creationId xmlns:a16="http://schemas.microsoft.com/office/drawing/2014/main" id="{6485E654-0529-00F1-5DBB-534E50961E22}"/>
                    </a:ext>
                  </a:extLst>
                </p14:cNvPr>
                <p14:cNvContentPartPr/>
                <p14:nvPr/>
              </p14:nvContentPartPr>
              <p14:xfrm>
                <a:off x="9586611" y="3821571"/>
                <a:ext cx="295560" cy="43560"/>
              </p14:xfrm>
            </p:contentPart>
          </mc:Choice>
          <mc:Fallback>
            <p:pic>
              <p:nvPicPr>
                <p:cNvPr id="39" name="Ink 38">
                  <a:extLst>
                    <a:ext uri="{FF2B5EF4-FFF2-40B4-BE49-F238E27FC236}">
                      <a16:creationId xmlns:a16="http://schemas.microsoft.com/office/drawing/2014/main" id="{6485E654-0529-00F1-5DBB-534E50961E22}"/>
                    </a:ext>
                  </a:extLst>
                </p:cNvPr>
                <p:cNvPicPr/>
                <p:nvPr/>
              </p:nvPicPr>
              <p:blipFill>
                <a:blip r:embed="rId54"/>
                <a:stretch>
                  <a:fillRect/>
                </a:stretch>
              </p:blipFill>
              <p:spPr>
                <a:xfrm>
                  <a:off x="9568971" y="3803571"/>
                  <a:ext cx="3312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Ink 39">
                  <a:extLst>
                    <a:ext uri="{FF2B5EF4-FFF2-40B4-BE49-F238E27FC236}">
                      <a16:creationId xmlns:a16="http://schemas.microsoft.com/office/drawing/2014/main" id="{DFC03DEC-07DE-BB6F-7DB9-0DFEEB10B9AA}"/>
                    </a:ext>
                  </a:extLst>
                </p14:cNvPr>
                <p14:cNvContentPartPr/>
                <p14:nvPr/>
              </p14:nvContentPartPr>
              <p14:xfrm>
                <a:off x="9608571" y="4043331"/>
                <a:ext cx="329040" cy="42840"/>
              </p14:xfrm>
            </p:contentPart>
          </mc:Choice>
          <mc:Fallback>
            <p:pic>
              <p:nvPicPr>
                <p:cNvPr id="40" name="Ink 39">
                  <a:extLst>
                    <a:ext uri="{FF2B5EF4-FFF2-40B4-BE49-F238E27FC236}">
                      <a16:creationId xmlns:a16="http://schemas.microsoft.com/office/drawing/2014/main" id="{DFC03DEC-07DE-BB6F-7DB9-0DFEEB10B9AA}"/>
                    </a:ext>
                  </a:extLst>
                </p:cNvPr>
                <p:cNvPicPr/>
                <p:nvPr/>
              </p:nvPicPr>
              <p:blipFill>
                <a:blip r:embed="rId56"/>
                <a:stretch>
                  <a:fillRect/>
                </a:stretch>
              </p:blipFill>
              <p:spPr>
                <a:xfrm>
                  <a:off x="9590571" y="4025691"/>
                  <a:ext cx="3646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294B80FE-6A17-4544-9F10-136F609E321A}"/>
                    </a:ext>
                  </a:extLst>
                </p14:cNvPr>
                <p14:cNvContentPartPr/>
                <p14:nvPr/>
              </p14:nvContentPartPr>
              <p14:xfrm>
                <a:off x="9544131" y="4257531"/>
                <a:ext cx="379440" cy="14400"/>
              </p14:xfrm>
            </p:contentPart>
          </mc:Choice>
          <mc:Fallback>
            <p:pic>
              <p:nvPicPr>
                <p:cNvPr id="41" name="Ink 40">
                  <a:extLst>
                    <a:ext uri="{FF2B5EF4-FFF2-40B4-BE49-F238E27FC236}">
                      <a16:creationId xmlns:a16="http://schemas.microsoft.com/office/drawing/2014/main" id="{294B80FE-6A17-4544-9F10-136F609E321A}"/>
                    </a:ext>
                  </a:extLst>
                </p:cNvPr>
                <p:cNvPicPr/>
                <p:nvPr/>
              </p:nvPicPr>
              <p:blipFill>
                <a:blip r:embed="rId58"/>
                <a:stretch>
                  <a:fillRect/>
                </a:stretch>
              </p:blipFill>
              <p:spPr>
                <a:xfrm>
                  <a:off x="9526491" y="4239531"/>
                  <a:ext cx="4150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Ink 41">
                  <a:extLst>
                    <a:ext uri="{FF2B5EF4-FFF2-40B4-BE49-F238E27FC236}">
                      <a16:creationId xmlns:a16="http://schemas.microsoft.com/office/drawing/2014/main" id="{A761D395-5C58-2D95-2F59-F21B9375FAA6}"/>
                    </a:ext>
                  </a:extLst>
                </p14:cNvPr>
                <p14:cNvContentPartPr/>
                <p14:nvPr/>
              </p14:nvContentPartPr>
              <p14:xfrm>
                <a:off x="10183851" y="4158171"/>
                <a:ext cx="122760" cy="200160"/>
              </p14:xfrm>
            </p:contentPart>
          </mc:Choice>
          <mc:Fallback>
            <p:pic>
              <p:nvPicPr>
                <p:cNvPr id="42" name="Ink 41">
                  <a:extLst>
                    <a:ext uri="{FF2B5EF4-FFF2-40B4-BE49-F238E27FC236}">
                      <a16:creationId xmlns:a16="http://schemas.microsoft.com/office/drawing/2014/main" id="{A761D395-5C58-2D95-2F59-F21B9375FAA6}"/>
                    </a:ext>
                  </a:extLst>
                </p:cNvPr>
                <p:cNvPicPr/>
                <p:nvPr/>
              </p:nvPicPr>
              <p:blipFill>
                <a:blip r:embed="rId60"/>
                <a:stretch>
                  <a:fillRect/>
                </a:stretch>
              </p:blipFill>
              <p:spPr>
                <a:xfrm>
                  <a:off x="10165851" y="4140531"/>
                  <a:ext cx="1584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Ink 42">
                  <a:extLst>
                    <a:ext uri="{FF2B5EF4-FFF2-40B4-BE49-F238E27FC236}">
                      <a16:creationId xmlns:a16="http://schemas.microsoft.com/office/drawing/2014/main" id="{C4C9FAC7-AB6D-8BFC-7D8D-52AD5780F525}"/>
                    </a:ext>
                  </a:extLst>
                </p14:cNvPr>
                <p14:cNvContentPartPr/>
                <p14:nvPr/>
              </p14:nvContentPartPr>
              <p14:xfrm>
                <a:off x="10144611" y="4081491"/>
                <a:ext cx="269640" cy="257400"/>
              </p14:xfrm>
            </p:contentPart>
          </mc:Choice>
          <mc:Fallback>
            <p:pic>
              <p:nvPicPr>
                <p:cNvPr id="43" name="Ink 42">
                  <a:extLst>
                    <a:ext uri="{FF2B5EF4-FFF2-40B4-BE49-F238E27FC236}">
                      <a16:creationId xmlns:a16="http://schemas.microsoft.com/office/drawing/2014/main" id="{C4C9FAC7-AB6D-8BFC-7D8D-52AD5780F525}"/>
                    </a:ext>
                  </a:extLst>
                </p:cNvPr>
                <p:cNvPicPr/>
                <p:nvPr/>
              </p:nvPicPr>
              <p:blipFill>
                <a:blip r:embed="rId62"/>
                <a:stretch>
                  <a:fillRect/>
                </a:stretch>
              </p:blipFill>
              <p:spPr>
                <a:xfrm>
                  <a:off x="10126971" y="4063491"/>
                  <a:ext cx="3052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Ink 43">
                  <a:extLst>
                    <a:ext uri="{FF2B5EF4-FFF2-40B4-BE49-F238E27FC236}">
                      <a16:creationId xmlns:a16="http://schemas.microsoft.com/office/drawing/2014/main" id="{B98C0F15-25A4-8741-49C6-042810F7E012}"/>
                    </a:ext>
                  </a:extLst>
                </p14:cNvPr>
                <p14:cNvContentPartPr/>
                <p14:nvPr/>
              </p14:nvContentPartPr>
              <p14:xfrm>
                <a:off x="10482291" y="4192371"/>
                <a:ext cx="175680" cy="13320"/>
              </p14:xfrm>
            </p:contentPart>
          </mc:Choice>
          <mc:Fallback>
            <p:pic>
              <p:nvPicPr>
                <p:cNvPr id="44" name="Ink 43">
                  <a:extLst>
                    <a:ext uri="{FF2B5EF4-FFF2-40B4-BE49-F238E27FC236}">
                      <a16:creationId xmlns:a16="http://schemas.microsoft.com/office/drawing/2014/main" id="{B98C0F15-25A4-8741-49C6-042810F7E012}"/>
                    </a:ext>
                  </a:extLst>
                </p:cNvPr>
                <p:cNvPicPr/>
                <p:nvPr/>
              </p:nvPicPr>
              <p:blipFill>
                <a:blip r:embed="rId64"/>
                <a:stretch>
                  <a:fillRect/>
                </a:stretch>
              </p:blipFill>
              <p:spPr>
                <a:xfrm>
                  <a:off x="10464291" y="4174371"/>
                  <a:ext cx="2113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F21C6A9D-E306-62CE-2D6B-972AA045C1DB}"/>
                    </a:ext>
                  </a:extLst>
                </p14:cNvPr>
                <p14:cNvContentPartPr/>
                <p14:nvPr/>
              </p14:nvContentPartPr>
              <p14:xfrm>
                <a:off x="10495251" y="4307211"/>
                <a:ext cx="168120" cy="24840"/>
              </p14:xfrm>
            </p:contentPart>
          </mc:Choice>
          <mc:Fallback>
            <p:pic>
              <p:nvPicPr>
                <p:cNvPr id="45" name="Ink 44">
                  <a:extLst>
                    <a:ext uri="{FF2B5EF4-FFF2-40B4-BE49-F238E27FC236}">
                      <a16:creationId xmlns:a16="http://schemas.microsoft.com/office/drawing/2014/main" id="{F21C6A9D-E306-62CE-2D6B-972AA045C1DB}"/>
                    </a:ext>
                  </a:extLst>
                </p:cNvPr>
                <p:cNvPicPr/>
                <p:nvPr/>
              </p:nvPicPr>
              <p:blipFill>
                <a:blip r:embed="rId66"/>
                <a:stretch>
                  <a:fillRect/>
                </a:stretch>
              </p:blipFill>
              <p:spPr>
                <a:xfrm>
                  <a:off x="10477251" y="4289211"/>
                  <a:ext cx="2037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0CA59021-B7ED-11FF-2817-C26AA85970EA}"/>
                    </a:ext>
                  </a:extLst>
                </p14:cNvPr>
                <p14:cNvContentPartPr/>
                <p14:nvPr/>
              </p14:nvContentPartPr>
              <p14:xfrm>
                <a:off x="10861731" y="4020291"/>
                <a:ext cx="115200" cy="258120"/>
              </p14:xfrm>
            </p:contentPart>
          </mc:Choice>
          <mc:Fallback>
            <p:pic>
              <p:nvPicPr>
                <p:cNvPr id="46" name="Ink 45">
                  <a:extLst>
                    <a:ext uri="{FF2B5EF4-FFF2-40B4-BE49-F238E27FC236}">
                      <a16:creationId xmlns:a16="http://schemas.microsoft.com/office/drawing/2014/main" id="{0CA59021-B7ED-11FF-2817-C26AA85970EA}"/>
                    </a:ext>
                  </a:extLst>
                </p:cNvPr>
                <p:cNvPicPr/>
                <p:nvPr/>
              </p:nvPicPr>
              <p:blipFill>
                <a:blip r:embed="rId68"/>
                <a:stretch>
                  <a:fillRect/>
                </a:stretch>
              </p:blipFill>
              <p:spPr>
                <a:xfrm>
                  <a:off x="10844091" y="4002291"/>
                  <a:ext cx="150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ABA947B6-F3E4-149A-EF24-179C8839ECA1}"/>
                    </a:ext>
                  </a:extLst>
                </p14:cNvPr>
                <p14:cNvContentPartPr/>
                <p14:nvPr/>
              </p14:nvContentPartPr>
              <p14:xfrm>
                <a:off x="10755531" y="4369131"/>
                <a:ext cx="355680" cy="52560"/>
              </p14:xfrm>
            </p:contentPart>
          </mc:Choice>
          <mc:Fallback>
            <p:pic>
              <p:nvPicPr>
                <p:cNvPr id="47" name="Ink 46">
                  <a:extLst>
                    <a:ext uri="{FF2B5EF4-FFF2-40B4-BE49-F238E27FC236}">
                      <a16:creationId xmlns:a16="http://schemas.microsoft.com/office/drawing/2014/main" id="{ABA947B6-F3E4-149A-EF24-179C8839ECA1}"/>
                    </a:ext>
                  </a:extLst>
                </p:cNvPr>
                <p:cNvPicPr/>
                <p:nvPr/>
              </p:nvPicPr>
              <p:blipFill>
                <a:blip r:embed="rId70"/>
                <a:stretch>
                  <a:fillRect/>
                </a:stretch>
              </p:blipFill>
              <p:spPr>
                <a:xfrm>
                  <a:off x="10737531" y="4351491"/>
                  <a:ext cx="3913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01B2D37A-48EF-44CA-6E0B-B0AFFDFEE578}"/>
                    </a:ext>
                  </a:extLst>
                </p14:cNvPr>
                <p14:cNvContentPartPr/>
                <p14:nvPr/>
              </p14:nvContentPartPr>
              <p14:xfrm>
                <a:off x="10895931" y="4183371"/>
                <a:ext cx="27720" cy="99720"/>
              </p14:xfrm>
            </p:contentPart>
          </mc:Choice>
          <mc:Fallback>
            <p:pic>
              <p:nvPicPr>
                <p:cNvPr id="49" name="Ink 48">
                  <a:extLst>
                    <a:ext uri="{FF2B5EF4-FFF2-40B4-BE49-F238E27FC236}">
                      <a16:creationId xmlns:a16="http://schemas.microsoft.com/office/drawing/2014/main" id="{01B2D37A-48EF-44CA-6E0B-B0AFFDFEE578}"/>
                    </a:ext>
                  </a:extLst>
                </p:cNvPr>
                <p:cNvPicPr/>
                <p:nvPr/>
              </p:nvPicPr>
              <p:blipFill>
                <a:blip r:embed="rId72"/>
                <a:stretch>
                  <a:fillRect/>
                </a:stretch>
              </p:blipFill>
              <p:spPr>
                <a:xfrm>
                  <a:off x="10878291" y="4165731"/>
                  <a:ext cx="633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2" name="Ink 51">
                  <a:extLst>
                    <a:ext uri="{FF2B5EF4-FFF2-40B4-BE49-F238E27FC236}">
                      <a16:creationId xmlns:a16="http://schemas.microsoft.com/office/drawing/2014/main" id="{7ADCCB52-92CC-2FAF-183B-A5C41C81A51A}"/>
                    </a:ext>
                  </a:extLst>
                </p14:cNvPr>
                <p14:cNvContentPartPr/>
                <p14:nvPr/>
              </p14:nvContentPartPr>
              <p14:xfrm>
                <a:off x="10832211" y="4038291"/>
                <a:ext cx="93960" cy="416880"/>
              </p14:xfrm>
            </p:contentPart>
          </mc:Choice>
          <mc:Fallback>
            <p:pic>
              <p:nvPicPr>
                <p:cNvPr id="52" name="Ink 51">
                  <a:extLst>
                    <a:ext uri="{FF2B5EF4-FFF2-40B4-BE49-F238E27FC236}">
                      <a16:creationId xmlns:a16="http://schemas.microsoft.com/office/drawing/2014/main" id="{7ADCCB52-92CC-2FAF-183B-A5C41C81A51A}"/>
                    </a:ext>
                  </a:extLst>
                </p:cNvPr>
                <p:cNvPicPr/>
                <p:nvPr/>
              </p:nvPicPr>
              <p:blipFill>
                <a:blip r:embed="rId74"/>
                <a:stretch>
                  <a:fillRect/>
                </a:stretch>
              </p:blipFill>
              <p:spPr>
                <a:xfrm>
                  <a:off x="10814211" y="4020651"/>
                  <a:ext cx="1296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0" name="Ink 59">
                  <a:extLst>
                    <a:ext uri="{FF2B5EF4-FFF2-40B4-BE49-F238E27FC236}">
                      <a16:creationId xmlns:a16="http://schemas.microsoft.com/office/drawing/2014/main" id="{431F38FB-878C-3B60-A045-8098609BEBF4}"/>
                    </a:ext>
                  </a:extLst>
                </p14:cNvPr>
                <p14:cNvContentPartPr/>
                <p14:nvPr/>
              </p14:nvContentPartPr>
              <p14:xfrm>
                <a:off x="10746531" y="4409091"/>
                <a:ext cx="347040" cy="55440"/>
              </p14:xfrm>
            </p:contentPart>
          </mc:Choice>
          <mc:Fallback>
            <p:pic>
              <p:nvPicPr>
                <p:cNvPr id="60" name="Ink 59">
                  <a:extLst>
                    <a:ext uri="{FF2B5EF4-FFF2-40B4-BE49-F238E27FC236}">
                      <a16:creationId xmlns:a16="http://schemas.microsoft.com/office/drawing/2014/main" id="{431F38FB-878C-3B60-A045-8098609BEBF4}"/>
                    </a:ext>
                  </a:extLst>
                </p:cNvPr>
                <p:cNvPicPr/>
                <p:nvPr/>
              </p:nvPicPr>
              <p:blipFill>
                <a:blip r:embed="rId76"/>
                <a:stretch>
                  <a:fillRect/>
                </a:stretch>
              </p:blipFill>
              <p:spPr>
                <a:xfrm>
                  <a:off x="10728891" y="4391091"/>
                  <a:ext cx="382680" cy="91080"/>
                </a:xfrm>
                <a:prstGeom prst="rect">
                  <a:avLst/>
                </a:prstGeom>
              </p:spPr>
            </p:pic>
          </mc:Fallback>
        </mc:AlternateContent>
      </p:grpSp>
      <p:grpSp>
        <p:nvGrpSpPr>
          <p:cNvPr id="118" name="Group 117">
            <a:extLst>
              <a:ext uri="{FF2B5EF4-FFF2-40B4-BE49-F238E27FC236}">
                <a16:creationId xmlns:a16="http://schemas.microsoft.com/office/drawing/2014/main" id="{5FB99765-EA8A-8E9F-32B4-F5366998CBF0}"/>
              </a:ext>
            </a:extLst>
          </p:cNvPr>
          <p:cNvGrpSpPr/>
          <p:nvPr/>
        </p:nvGrpSpPr>
        <p:grpSpPr>
          <a:xfrm>
            <a:off x="8896131" y="4871331"/>
            <a:ext cx="1322640" cy="660240"/>
            <a:chOff x="8896131" y="4871331"/>
            <a:chExt cx="1322640" cy="660240"/>
          </a:xfrm>
        </p:grpSpPr>
        <mc:AlternateContent xmlns:mc="http://schemas.openxmlformats.org/markup-compatibility/2006">
          <mc:Choice xmlns:p14="http://schemas.microsoft.com/office/powerpoint/2010/main" Requires="p14">
            <p:contentPart p14:bwMode="auto" r:id="rId77">
              <p14:nvContentPartPr>
                <p14:cNvPr id="74" name="Ink 73">
                  <a:extLst>
                    <a:ext uri="{FF2B5EF4-FFF2-40B4-BE49-F238E27FC236}">
                      <a16:creationId xmlns:a16="http://schemas.microsoft.com/office/drawing/2014/main" id="{630E0A9C-936D-7C14-EE12-0F9E4AF81301}"/>
                    </a:ext>
                  </a:extLst>
                </p14:cNvPr>
                <p14:cNvContentPartPr/>
                <p14:nvPr/>
              </p14:nvContentPartPr>
              <p14:xfrm>
                <a:off x="9138771" y="4974291"/>
                <a:ext cx="39240" cy="430920"/>
              </p14:xfrm>
            </p:contentPart>
          </mc:Choice>
          <mc:Fallback>
            <p:pic>
              <p:nvPicPr>
                <p:cNvPr id="74" name="Ink 73">
                  <a:extLst>
                    <a:ext uri="{FF2B5EF4-FFF2-40B4-BE49-F238E27FC236}">
                      <a16:creationId xmlns:a16="http://schemas.microsoft.com/office/drawing/2014/main" id="{630E0A9C-936D-7C14-EE12-0F9E4AF81301}"/>
                    </a:ext>
                  </a:extLst>
                </p:cNvPr>
                <p:cNvPicPr/>
                <p:nvPr/>
              </p:nvPicPr>
              <p:blipFill>
                <a:blip r:embed="rId78"/>
                <a:stretch>
                  <a:fillRect/>
                </a:stretch>
              </p:blipFill>
              <p:spPr>
                <a:xfrm>
                  <a:off x="9121131" y="4956651"/>
                  <a:ext cx="7488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6" name="Ink 85">
                  <a:extLst>
                    <a:ext uri="{FF2B5EF4-FFF2-40B4-BE49-F238E27FC236}">
                      <a16:creationId xmlns:a16="http://schemas.microsoft.com/office/drawing/2014/main" id="{F4BE98CD-3E69-CD0E-836B-8F235EE0DE96}"/>
                    </a:ext>
                  </a:extLst>
                </p14:cNvPr>
                <p14:cNvContentPartPr/>
                <p14:nvPr/>
              </p14:nvContentPartPr>
              <p14:xfrm>
                <a:off x="8896131" y="4871331"/>
                <a:ext cx="627120" cy="95040"/>
              </p14:xfrm>
            </p:contentPart>
          </mc:Choice>
          <mc:Fallback>
            <p:pic>
              <p:nvPicPr>
                <p:cNvPr id="86" name="Ink 85">
                  <a:extLst>
                    <a:ext uri="{FF2B5EF4-FFF2-40B4-BE49-F238E27FC236}">
                      <a16:creationId xmlns:a16="http://schemas.microsoft.com/office/drawing/2014/main" id="{F4BE98CD-3E69-CD0E-836B-8F235EE0DE96}"/>
                    </a:ext>
                  </a:extLst>
                </p:cNvPr>
                <p:cNvPicPr/>
                <p:nvPr/>
              </p:nvPicPr>
              <p:blipFill>
                <a:blip r:embed="rId80"/>
                <a:stretch>
                  <a:fillRect/>
                </a:stretch>
              </p:blipFill>
              <p:spPr>
                <a:xfrm>
                  <a:off x="8878491" y="4853331"/>
                  <a:ext cx="6627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08E43603-949D-B4A9-0E56-8C98FA392A32}"/>
                    </a:ext>
                  </a:extLst>
                </p14:cNvPr>
                <p14:cNvContentPartPr/>
                <p14:nvPr/>
              </p14:nvContentPartPr>
              <p14:xfrm>
                <a:off x="9731691" y="5033691"/>
                <a:ext cx="31680" cy="393120"/>
              </p14:xfrm>
            </p:contentPart>
          </mc:Choice>
          <mc:Fallback>
            <p:pic>
              <p:nvPicPr>
                <p:cNvPr id="89" name="Ink 88">
                  <a:extLst>
                    <a:ext uri="{FF2B5EF4-FFF2-40B4-BE49-F238E27FC236}">
                      <a16:creationId xmlns:a16="http://schemas.microsoft.com/office/drawing/2014/main" id="{08E43603-949D-B4A9-0E56-8C98FA392A32}"/>
                    </a:ext>
                  </a:extLst>
                </p:cNvPr>
                <p:cNvPicPr/>
                <p:nvPr/>
              </p:nvPicPr>
              <p:blipFill>
                <a:blip r:embed="rId82"/>
                <a:stretch>
                  <a:fillRect/>
                </a:stretch>
              </p:blipFill>
              <p:spPr>
                <a:xfrm>
                  <a:off x="9714051" y="5016051"/>
                  <a:ext cx="673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02" name="Ink 101">
                  <a:extLst>
                    <a:ext uri="{FF2B5EF4-FFF2-40B4-BE49-F238E27FC236}">
                      <a16:creationId xmlns:a16="http://schemas.microsoft.com/office/drawing/2014/main" id="{1BA83A11-C99C-0E88-6CAE-D80F10AD9099}"/>
                    </a:ext>
                  </a:extLst>
                </p14:cNvPr>
                <p14:cNvContentPartPr/>
                <p14:nvPr/>
              </p14:nvContentPartPr>
              <p14:xfrm>
                <a:off x="9591291" y="4893291"/>
                <a:ext cx="586800" cy="183240"/>
              </p14:xfrm>
            </p:contentPart>
          </mc:Choice>
          <mc:Fallback>
            <p:pic>
              <p:nvPicPr>
                <p:cNvPr id="102" name="Ink 101">
                  <a:extLst>
                    <a:ext uri="{FF2B5EF4-FFF2-40B4-BE49-F238E27FC236}">
                      <a16:creationId xmlns:a16="http://schemas.microsoft.com/office/drawing/2014/main" id="{1BA83A11-C99C-0E88-6CAE-D80F10AD9099}"/>
                    </a:ext>
                  </a:extLst>
                </p:cNvPr>
                <p:cNvPicPr/>
                <p:nvPr/>
              </p:nvPicPr>
              <p:blipFill>
                <a:blip r:embed="rId84"/>
                <a:stretch>
                  <a:fillRect/>
                </a:stretch>
              </p:blipFill>
              <p:spPr>
                <a:xfrm>
                  <a:off x="9573291" y="4875651"/>
                  <a:ext cx="6224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17" name="Ink 116">
                  <a:extLst>
                    <a:ext uri="{FF2B5EF4-FFF2-40B4-BE49-F238E27FC236}">
                      <a16:creationId xmlns:a16="http://schemas.microsoft.com/office/drawing/2014/main" id="{3335D335-7F27-424A-56A1-F204CE0C96BB}"/>
                    </a:ext>
                  </a:extLst>
                </p14:cNvPr>
                <p14:cNvContentPartPr/>
                <p14:nvPr/>
              </p14:nvContentPartPr>
              <p14:xfrm>
                <a:off x="9629811" y="5190651"/>
                <a:ext cx="588960" cy="340920"/>
              </p14:xfrm>
            </p:contentPart>
          </mc:Choice>
          <mc:Fallback>
            <p:pic>
              <p:nvPicPr>
                <p:cNvPr id="117" name="Ink 116">
                  <a:extLst>
                    <a:ext uri="{FF2B5EF4-FFF2-40B4-BE49-F238E27FC236}">
                      <a16:creationId xmlns:a16="http://schemas.microsoft.com/office/drawing/2014/main" id="{3335D335-7F27-424A-56A1-F204CE0C96BB}"/>
                    </a:ext>
                  </a:extLst>
                </p:cNvPr>
                <p:cNvPicPr/>
                <p:nvPr/>
              </p:nvPicPr>
              <p:blipFill>
                <a:blip r:embed="rId86"/>
                <a:stretch>
                  <a:fillRect/>
                </a:stretch>
              </p:blipFill>
              <p:spPr>
                <a:xfrm>
                  <a:off x="9612171" y="5173011"/>
                  <a:ext cx="624600" cy="376560"/>
                </a:xfrm>
                <a:prstGeom prst="rect">
                  <a:avLst/>
                </a:prstGeom>
              </p:spPr>
            </p:pic>
          </mc:Fallback>
        </mc:AlternateContent>
      </p:grpSp>
    </p:spTree>
    <p:extLst>
      <p:ext uri="{BB962C8B-B14F-4D97-AF65-F5344CB8AC3E}">
        <p14:creationId xmlns:p14="http://schemas.microsoft.com/office/powerpoint/2010/main" val="21481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2000" fill="hold"/>
                                        <p:tgtEl>
                                          <p:spTgt spid="33"/>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2000" fill="hold"/>
                                        <p:tgtEl>
                                          <p:spTgt spid="119"/>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2000" fill="hold"/>
                                        <p:tgtEl>
                                          <p:spTgt spid="1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8676-492E-0D28-7B34-11BC019D64EC}"/>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881F4DF4-0CE8-7D08-F10A-578CBC1288B7}"/>
              </a:ext>
            </a:extLst>
          </p:cNvPr>
          <p:cNvSpPr>
            <a:spLocks noGrp="1"/>
          </p:cNvSpPr>
          <p:nvPr>
            <p:ph idx="1"/>
          </p:nvPr>
        </p:nvSpPr>
        <p:spPr/>
        <p:txBody>
          <a:bodyPr/>
          <a:lstStyle/>
          <a:p>
            <a:r>
              <a:rPr lang="en-US" dirty="0"/>
              <a:t>The total effect was very strong and significant</a:t>
            </a:r>
          </a:p>
          <a:p>
            <a:pPr lvl="1"/>
            <a:r>
              <a:rPr lang="en-US" dirty="0"/>
              <a:t>Participation in the jobs program increased wages by $148 on average</a:t>
            </a:r>
          </a:p>
          <a:p>
            <a:pPr lvl="1"/>
            <a:endParaRPr lang="en-US" dirty="0"/>
          </a:p>
          <a:p>
            <a:r>
              <a:rPr lang="en-US" dirty="0"/>
              <a:t>The effect of the job program also increased educational aspirations</a:t>
            </a:r>
          </a:p>
          <a:p>
            <a:pPr lvl="1"/>
            <a:r>
              <a:rPr lang="en-US" dirty="0"/>
              <a:t>The educational aspiration composite was on average 28 points higher in the treatment group</a:t>
            </a:r>
          </a:p>
        </p:txBody>
      </p:sp>
    </p:spTree>
    <p:extLst>
      <p:ext uri="{BB962C8B-B14F-4D97-AF65-F5344CB8AC3E}">
        <p14:creationId xmlns:p14="http://schemas.microsoft.com/office/powerpoint/2010/main" val="13040362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23A1-67EC-5D71-37D4-051389B1C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34A4-DB96-3FD7-1D48-1E60B2938FD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CEDF81A2-0ADD-8FCE-39D2-024F1E326FBF}"/>
              </a:ext>
            </a:extLst>
          </p:cNvPr>
          <p:cNvSpPr>
            <a:spLocks noGrp="1"/>
          </p:cNvSpPr>
          <p:nvPr>
            <p:ph idx="1"/>
          </p:nvPr>
        </p:nvSpPr>
        <p:spPr/>
        <p:txBody>
          <a:bodyPr/>
          <a:lstStyle/>
          <a:p>
            <a:r>
              <a:rPr lang="en-US" dirty="0"/>
              <a:t>A portion of this total effect was mediated by the educational aspirations of the participants</a:t>
            </a:r>
          </a:p>
          <a:p>
            <a:endParaRPr lang="en-US" dirty="0"/>
          </a:p>
          <a:p>
            <a:r>
              <a:rPr lang="en-US" dirty="0"/>
              <a:t>The NDE, holding the mediator constant at the value that was achieved on average in the control condition, was $53, meaning that this much out of the total effect is not attributable to changes in educational aspiration, but is due to program effects that do not target educational aspirations</a:t>
            </a:r>
          </a:p>
        </p:txBody>
      </p:sp>
    </p:spTree>
    <p:extLst>
      <p:ext uri="{BB962C8B-B14F-4D97-AF65-F5344CB8AC3E}">
        <p14:creationId xmlns:p14="http://schemas.microsoft.com/office/powerpoint/2010/main" val="25943165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FA0-DADF-BF54-CFE8-30A5854CF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C6F96-7114-ED0B-78AE-6F0D72A96FDB}"/>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D832EE1D-7F40-2A85-D478-DC33D234B78D}"/>
              </a:ext>
            </a:extLst>
          </p:cNvPr>
          <p:cNvSpPr>
            <a:spLocks noGrp="1"/>
          </p:cNvSpPr>
          <p:nvPr>
            <p:ph idx="1"/>
          </p:nvPr>
        </p:nvSpPr>
        <p:spPr>
          <a:xfrm>
            <a:off x="913795" y="2076450"/>
            <a:ext cx="10353762" cy="4237723"/>
          </a:xfrm>
        </p:spPr>
        <p:txBody>
          <a:bodyPr>
            <a:normAutofit/>
          </a:bodyPr>
          <a:lstStyle/>
          <a:p>
            <a:r>
              <a:rPr lang="en-US" dirty="0"/>
              <a:t>The NDE, holding the mediator constant at the value that was achieved on average in the treatment condition, was $117, meaning that this much out of the total effect is not attributable to changes in educational aspiration, but is due to program effects that do not target educational aspirations</a:t>
            </a:r>
          </a:p>
          <a:p>
            <a:endParaRPr lang="en-US" dirty="0"/>
          </a:p>
          <a:p>
            <a:r>
              <a:rPr lang="en-US" dirty="0"/>
              <a:t>The portion not attributable to educational aspirations differed substantially between the two NDEs, due to the interaction effect between the treatment and educational aspirations</a:t>
            </a:r>
          </a:p>
        </p:txBody>
      </p:sp>
    </p:spTree>
    <p:extLst>
      <p:ext uri="{BB962C8B-B14F-4D97-AF65-F5344CB8AC3E}">
        <p14:creationId xmlns:p14="http://schemas.microsoft.com/office/powerpoint/2010/main" val="29788729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B9AE-D774-6D98-939C-BF723464A24A}"/>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B9413780-B7FD-6278-32B6-65A4458E9B65}"/>
              </a:ext>
            </a:extLst>
          </p:cNvPr>
          <p:cNvSpPr>
            <a:spLocks noGrp="1"/>
          </p:cNvSpPr>
          <p:nvPr>
            <p:ph idx="1"/>
          </p:nvPr>
        </p:nvSpPr>
        <p:spPr>
          <a:xfrm>
            <a:off x="913795" y="2076450"/>
            <a:ext cx="10353762" cy="4348413"/>
          </a:xfrm>
        </p:spPr>
        <p:txBody>
          <a:bodyPr>
            <a:normAutofit/>
          </a:bodyPr>
          <a:lstStyle/>
          <a:p>
            <a:r>
              <a:rPr lang="en-US" dirty="0"/>
              <a:t>The portion that WAS attributable to the effect of the program on educational aspirations was $31 and $95, respectively, for the control or treatment group</a:t>
            </a:r>
          </a:p>
          <a:p>
            <a:endParaRPr lang="en-US" dirty="0"/>
          </a:p>
          <a:p>
            <a:r>
              <a:rPr lang="en-US" dirty="0"/>
              <a:t>This corresponds to 21% and 64% of the total effect that is mediated by educational aspirations</a:t>
            </a:r>
          </a:p>
          <a:p>
            <a:endParaRPr lang="en-US" dirty="0"/>
          </a:p>
          <a:p>
            <a:r>
              <a:rPr lang="en-US" dirty="0"/>
              <a:t>The percentage remainder is due to any other treatment effects that are NOT mediated by educational aspirations</a:t>
            </a:r>
          </a:p>
        </p:txBody>
      </p:sp>
    </p:spTree>
    <p:extLst>
      <p:ext uri="{BB962C8B-B14F-4D97-AF65-F5344CB8AC3E}">
        <p14:creationId xmlns:p14="http://schemas.microsoft.com/office/powerpoint/2010/main" val="19465852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E6E-F3C7-1F9A-D983-35531F3D5016}"/>
              </a:ext>
            </a:extLst>
          </p:cNvPr>
          <p:cNvSpPr>
            <a:spLocks noGrp="1"/>
          </p:cNvSpPr>
          <p:nvPr>
            <p:ph type="title"/>
          </p:nvPr>
        </p:nvSpPr>
        <p:spPr/>
        <p:txBody>
          <a:bodyPr/>
          <a:lstStyle/>
          <a:p>
            <a:r>
              <a:rPr lang="en-US" dirty="0"/>
              <a:t>Additional example</a:t>
            </a:r>
          </a:p>
        </p:txBody>
      </p:sp>
      <p:sp>
        <p:nvSpPr>
          <p:cNvPr id="3" name="Content Placeholder 2">
            <a:extLst>
              <a:ext uri="{FF2B5EF4-FFF2-40B4-BE49-F238E27FC236}">
                <a16:creationId xmlns:a16="http://schemas.microsoft.com/office/drawing/2014/main" id="{4452C4EA-62A4-F52F-39BE-EF8A2A8DB813}"/>
              </a:ext>
            </a:extLst>
          </p:cNvPr>
          <p:cNvSpPr>
            <a:spLocks noGrp="1"/>
          </p:cNvSpPr>
          <p:nvPr>
            <p:ph idx="1"/>
          </p:nvPr>
        </p:nvSpPr>
        <p:spPr/>
        <p:txBody>
          <a:bodyPr/>
          <a:lstStyle/>
          <a:p>
            <a:r>
              <a:rPr lang="en-US" dirty="0"/>
              <a:t>The causal interpretation of the aforementioned effects hinges on the plausibility of the sequential ignorability assumption</a:t>
            </a:r>
          </a:p>
          <a:p>
            <a:endParaRPr lang="en-US" dirty="0"/>
          </a:p>
          <a:p>
            <a:r>
              <a:rPr lang="en-US" dirty="0"/>
              <a:t>If this assumption is deemed implausible, then the reported effects are biased in unknown directions</a:t>
            </a:r>
          </a:p>
        </p:txBody>
      </p:sp>
    </p:spTree>
    <p:extLst>
      <p:ext uri="{BB962C8B-B14F-4D97-AF65-F5344CB8AC3E}">
        <p14:creationId xmlns:p14="http://schemas.microsoft.com/office/powerpoint/2010/main" val="391679649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Goudy Old Style"/>
                <a:ea typeface="+mn-ea"/>
                <a:cs typeface="+mn-cs"/>
              </a:rPr>
              <a:t>image: Flaticon.com</a:t>
            </a:r>
          </a:p>
        </p:txBody>
      </p:sp>
    </p:spTree>
    <p:extLst>
      <p:ext uri="{BB962C8B-B14F-4D97-AF65-F5344CB8AC3E}">
        <p14:creationId xmlns:p14="http://schemas.microsoft.com/office/powerpoint/2010/main" val="72954319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B93-069B-F506-D5C5-BA3E7D0E9C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203839E8-28EE-1A44-7D56-CB792E0A89AB}"/>
              </a:ext>
            </a:extLst>
          </p:cNvPr>
          <p:cNvSpPr>
            <a:spLocks noGrp="1"/>
          </p:cNvSpPr>
          <p:nvPr>
            <p:ph idx="1"/>
          </p:nvPr>
        </p:nvSpPr>
        <p:spPr>
          <a:xfrm>
            <a:off x="913795" y="2076450"/>
            <a:ext cx="10353762" cy="4511637"/>
          </a:xfrm>
        </p:spPr>
        <p:txBody>
          <a:bodyPr>
            <a:normAutofit/>
          </a:bodyPr>
          <a:lstStyle/>
          <a:p>
            <a:r>
              <a:rPr lang="en-US" dirty="0"/>
              <a:t>Download the file </a:t>
            </a:r>
            <a:r>
              <a:rPr lang="en-US" b="1" dirty="0"/>
              <a:t>exercise5.csv</a:t>
            </a:r>
          </a:p>
          <a:p>
            <a:endParaRPr lang="en-US" dirty="0"/>
          </a:p>
          <a:p>
            <a:pPr lvl="1"/>
            <a:r>
              <a:rPr lang="en-US" dirty="0"/>
              <a:t>X – a continuous treatment denoting salary</a:t>
            </a:r>
          </a:p>
          <a:p>
            <a:pPr lvl="1"/>
            <a:r>
              <a:rPr lang="en-US" dirty="0"/>
              <a:t>M – a continuous mediator expressing levels of financial security</a:t>
            </a:r>
          </a:p>
          <a:p>
            <a:pPr lvl="1"/>
            <a:r>
              <a:rPr lang="en-US" dirty="0"/>
              <a:t>Y – a continuous outcome expressing happiness</a:t>
            </a:r>
          </a:p>
          <a:p>
            <a:pPr lvl="1"/>
            <a:r>
              <a:rPr lang="en-US" dirty="0"/>
              <a:t>G – a potential moderator gender (male, female)</a:t>
            </a:r>
          </a:p>
          <a:p>
            <a:pPr lvl="1"/>
            <a:r>
              <a:rPr lang="en-US" dirty="0"/>
              <a:t>C1,C2,C3 – a set of potential confounders (C1 = </a:t>
            </a:r>
            <a:r>
              <a:rPr lang="en-US" dirty="0" err="1"/>
              <a:t>jobtype</a:t>
            </a:r>
            <a:r>
              <a:rPr lang="en-US" dirty="0"/>
              <a:t>, marriage status, neuroticism)</a:t>
            </a:r>
          </a:p>
          <a:p>
            <a:endParaRPr lang="en-US" dirty="0"/>
          </a:p>
          <a:p>
            <a:endParaRPr lang="en-US" dirty="0"/>
          </a:p>
        </p:txBody>
      </p:sp>
    </p:spTree>
    <p:extLst>
      <p:ext uri="{BB962C8B-B14F-4D97-AF65-F5344CB8AC3E}">
        <p14:creationId xmlns:p14="http://schemas.microsoft.com/office/powerpoint/2010/main" val="35148389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lnSpcReduction="10000"/>
          </a:bodyPr>
          <a:lstStyle/>
          <a:p>
            <a:r>
              <a:rPr lang="en-US" dirty="0"/>
              <a:t>Consider a plausible DAG and identify which variables are needed to satisfy assumptions of causal mediation analysis</a:t>
            </a:r>
          </a:p>
          <a:p>
            <a:endParaRPr lang="en-US" dirty="0"/>
          </a:p>
          <a:p>
            <a:r>
              <a:rPr lang="en-US" dirty="0"/>
              <a:t>Consider which effects you might want to estimate and how they are being interpreted</a:t>
            </a:r>
          </a:p>
          <a:p>
            <a:endParaRPr lang="en-US" dirty="0"/>
          </a:p>
          <a:p>
            <a:r>
              <a:rPr lang="en-US" dirty="0"/>
              <a:t>Estimate the effects using the mediation package – be careful about the levels of the treatment variable</a:t>
            </a:r>
          </a:p>
        </p:txBody>
      </p:sp>
    </p:spTree>
    <p:extLst>
      <p:ext uri="{BB962C8B-B14F-4D97-AF65-F5344CB8AC3E}">
        <p14:creationId xmlns:p14="http://schemas.microsoft.com/office/powerpoint/2010/main" val="41104246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E6B6-0489-D6B4-DD15-9C1F195E798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FB3719C-245D-1658-33B1-708E8C5465F4}"/>
              </a:ext>
            </a:extLst>
          </p:cNvPr>
          <p:cNvSpPr>
            <a:spLocks noGrp="1"/>
          </p:cNvSpPr>
          <p:nvPr>
            <p:ph idx="1"/>
          </p:nvPr>
        </p:nvSpPr>
        <p:spPr/>
        <p:txBody>
          <a:bodyPr>
            <a:normAutofit/>
          </a:bodyPr>
          <a:lstStyle/>
          <a:p>
            <a:r>
              <a:rPr lang="en-US" dirty="0"/>
              <a:t>Report the inferential results of your causal mediation analysis</a:t>
            </a:r>
          </a:p>
          <a:p>
            <a:endParaRPr lang="en-US" dirty="0"/>
          </a:p>
          <a:p>
            <a:r>
              <a:rPr lang="en-US" dirty="0"/>
              <a:t>Conduct a sensitivity analysis for unobserved confounding</a:t>
            </a:r>
          </a:p>
          <a:p>
            <a:endParaRPr lang="en-US" dirty="0"/>
          </a:p>
          <a:p>
            <a:r>
              <a:rPr lang="en-US" dirty="0"/>
              <a:t>Consider alternative causal models</a:t>
            </a:r>
          </a:p>
        </p:txBody>
      </p:sp>
    </p:spTree>
    <p:extLst>
      <p:ext uri="{BB962C8B-B14F-4D97-AF65-F5344CB8AC3E}">
        <p14:creationId xmlns:p14="http://schemas.microsoft.com/office/powerpoint/2010/main" val="300788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FFCABF42-54B8-82D8-F602-DFE4E480A2BB}"/>
              </a:ext>
            </a:extLst>
          </p:cNvPr>
          <p:cNvSpPr>
            <a:spLocks noGrp="1"/>
          </p:cNvSpPr>
          <p:nvPr>
            <p:ph idx="1"/>
          </p:nvPr>
        </p:nvSpPr>
        <p:spPr>
          <a:xfrm>
            <a:off x="913795" y="2076450"/>
            <a:ext cx="4879264" cy="4171950"/>
          </a:xfrm>
        </p:spPr>
        <p:txBody>
          <a:bodyPr>
            <a:normAutofit lnSpcReduction="10000"/>
          </a:bodyPr>
          <a:lstStyle/>
          <a:p>
            <a:r>
              <a:rPr lang="en-US" dirty="0"/>
              <a:t>Covariance X and M</a:t>
            </a:r>
          </a:p>
          <a:p>
            <a:pPr lvl="1"/>
            <a:r>
              <a:rPr lang="en-US" dirty="0"/>
              <a:t>X -&gt; M (a)</a:t>
            </a:r>
          </a:p>
          <a:p>
            <a:r>
              <a:rPr lang="en-US" dirty="0"/>
              <a:t>Covariance M and Y</a:t>
            </a:r>
          </a:p>
          <a:p>
            <a:pPr lvl="1"/>
            <a:r>
              <a:rPr lang="en-US" dirty="0"/>
              <a:t>M -&gt; Y (b)</a:t>
            </a:r>
          </a:p>
          <a:p>
            <a:pPr lvl="1"/>
            <a:r>
              <a:rPr lang="en-US" dirty="0"/>
              <a:t>M &lt;- X -&gt; Y (ac’)</a:t>
            </a:r>
          </a:p>
          <a:p>
            <a:r>
              <a:rPr lang="en-US" dirty="0"/>
              <a:t>Covariance X and Y</a:t>
            </a:r>
          </a:p>
          <a:p>
            <a:pPr lvl="1"/>
            <a:r>
              <a:rPr lang="en-US" dirty="0"/>
              <a:t>X -&gt; Y (c’)</a:t>
            </a:r>
          </a:p>
          <a:p>
            <a:pPr lvl="1"/>
            <a:r>
              <a:rPr lang="en-US" dirty="0"/>
              <a:t>X -&gt; M -&gt; Y (ab)</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0592450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8619224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879C-51AB-530F-8626-BBC7D4259484}"/>
              </a:ext>
            </a:extLst>
          </p:cNvPr>
          <p:cNvSpPr>
            <a:spLocks noGrp="1"/>
          </p:cNvSpPr>
          <p:nvPr>
            <p:ph type="title"/>
          </p:nvPr>
        </p:nvSpPr>
        <p:spPr/>
        <p:txBody>
          <a:bodyPr/>
          <a:lstStyle/>
          <a:p>
            <a:r>
              <a:rPr lang="en-US" dirty="0"/>
              <a:t>Some alternative estimators</a:t>
            </a:r>
          </a:p>
        </p:txBody>
      </p:sp>
      <p:sp>
        <p:nvSpPr>
          <p:cNvPr id="3" name="Content Placeholder 2">
            <a:extLst>
              <a:ext uri="{FF2B5EF4-FFF2-40B4-BE49-F238E27FC236}">
                <a16:creationId xmlns:a16="http://schemas.microsoft.com/office/drawing/2014/main" id="{C4CAAB26-66E7-16A0-3625-6C05B30402ED}"/>
              </a:ext>
            </a:extLst>
          </p:cNvPr>
          <p:cNvSpPr>
            <a:spLocks noGrp="1"/>
          </p:cNvSpPr>
          <p:nvPr>
            <p:ph idx="1"/>
          </p:nvPr>
        </p:nvSpPr>
        <p:spPr/>
        <p:txBody>
          <a:bodyPr/>
          <a:lstStyle/>
          <a:p>
            <a:r>
              <a:rPr lang="en-US" dirty="0"/>
              <a:t>We have used regression-based models so far</a:t>
            </a:r>
          </a:p>
          <a:p>
            <a:endParaRPr lang="en-US" dirty="0"/>
          </a:p>
          <a:p>
            <a:r>
              <a:rPr lang="en-US" dirty="0"/>
              <a:t>The </a:t>
            </a:r>
            <a:r>
              <a:rPr lang="en-US" i="1" dirty="0"/>
              <a:t>R </a:t>
            </a:r>
            <a:r>
              <a:rPr lang="en-US" dirty="0"/>
              <a:t>package </a:t>
            </a:r>
            <a:r>
              <a:rPr lang="en-US" i="1" dirty="0" err="1"/>
              <a:t>CMAverse</a:t>
            </a:r>
            <a:r>
              <a:rPr lang="en-US" dirty="0"/>
              <a:t> contains a multitude of alternative estimators</a:t>
            </a:r>
          </a:p>
        </p:txBody>
      </p:sp>
    </p:spTree>
    <p:extLst>
      <p:ext uri="{BB962C8B-B14F-4D97-AF65-F5344CB8AC3E}">
        <p14:creationId xmlns:p14="http://schemas.microsoft.com/office/powerpoint/2010/main" val="1274513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FCE7-9D2D-8220-6C75-D7DF6CBE6E01}"/>
              </a:ext>
            </a:extLst>
          </p:cNvPr>
          <p:cNvSpPr>
            <a:spLocks noGrp="1"/>
          </p:cNvSpPr>
          <p:nvPr>
            <p:ph type="title"/>
          </p:nvPr>
        </p:nvSpPr>
        <p:spPr/>
        <p:txBody>
          <a:bodyPr/>
          <a:lstStyle/>
          <a:p>
            <a:r>
              <a:rPr lang="en-US" dirty="0"/>
              <a:t>Weighting estimators</a:t>
            </a:r>
          </a:p>
        </p:txBody>
      </p:sp>
      <p:sp>
        <p:nvSpPr>
          <p:cNvPr id="3" name="Content Placeholder 2">
            <a:extLst>
              <a:ext uri="{FF2B5EF4-FFF2-40B4-BE49-F238E27FC236}">
                <a16:creationId xmlns:a16="http://schemas.microsoft.com/office/drawing/2014/main" id="{1E73F76C-AE72-C7D1-0EB1-EE0869EB3A39}"/>
              </a:ext>
            </a:extLst>
          </p:cNvPr>
          <p:cNvSpPr>
            <a:spLocks noGrp="1"/>
          </p:cNvSpPr>
          <p:nvPr>
            <p:ph idx="1"/>
          </p:nvPr>
        </p:nvSpPr>
        <p:spPr/>
        <p:txBody>
          <a:bodyPr/>
          <a:lstStyle/>
          <a:p>
            <a:r>
              <a:rPr lang="en-US" dirty="0"/>
              <a:t>Especially in epidemiology, weighting is often used as an alternative to regression-based adjustment</a:t>
            </a:r>
          </a:p>
          <a:p>
            <a:endParaRPr lang="en-US" dirty="0"/>
          </a:p>
          <a:p>
            <a:r>
              <a:rPr lang="en-US" dirty="0"/>
              <a:t>Weighting and regression can be conceptualized as trying to achieve the same outcome (see Angrist et al., on using weights to emulate regression)</a:t>
            </a:r>
          </a:p>
        </p:txBody>
      </p:sp>
    </p:spTree>
    <p:extLst>
      <p:ext uri="{BB962C8B-B14F-4D97-AF65-F5344CB8AC3E}">
        <p14:creationId xmlns:p14="http://schemas.microsoft.com/office/powerpoint/2010/main" val="105239550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Weighting</a:t>
            </a:r>
          </a:p>
        </p:txBody>
      </p:sp>
      <p:sp>
        <p:nvSpPr>
          <p:cNvPr id="6" name="Content Placeholder 5"/>
          <p:cNvSpPr>
            <a:spLocks noGrp="1"/>
          </p:cNvSpPr>
          <p:nvPr>
            <p:ph idx="1"/>
          </p:nvPr>
        </p:nvSpPr>
        <p:spPr/>
        <p:txBody>
          <a:bodyPr>
            <a:normAutofit lnSpcReduction="10000"/>
          </a:bodyPr>
          <a:lstStyle/>
          <a:p>
            <a:r>
              <a:rPr lang="en-US" dirty="0"/>
              <a:t>With weights, we adjust for confounding influences in a way that creates a “pseudo-population” in which the covariate and the treatment are independent of each other</a:t>
            </a:r>
          </a:p>
          <a:p>
            <a:endParaRPr lang="en-US" dirty="0"/>
          </a:p>
          <a:p>
            <a:r>
              <a:rPr lang="en-US" dirty="0"/>
              <a:t>In such a pseudo-population, there is no more confounding</a:t>
            </a:r>
          </a:p>
          <a:p>
            <a:endParaRPr lang="en-US" dirty="0"/>
          </a:p>
          <a:p>
            <a:r>
              <a:rPr lang="en-US" dirty="0"/>
              <a:t>This could mean that one person gets counted 4 times in a sample, while another person only gets counted ¼ of a time</a:t>
            </a:r>
          </a:p>
        </p:txBody>
      </p:sp>
    </p:spTree>
    <p:extLst>
      <p:ext uri="{BB962C8B-B14F-4D97-AF65-F5344CB8AC3E}">
        <p14:creationId xmlns:p14="http://schemas.microsoft.com/office/powerpoint/2010/main" val="330972009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2273118263"/>
              </p:ext>
            </p:extLst>
          </p:nvPr>
        </p:nvGraphicFramePr>
        <p:xfrm>
          <a:off x="6713701" y="2459254"/>
          <a:ext cx="2873060" cy="3708400"/>
        </p:xfrm>
        <a:graphic>
          <a:graphicData uri="http://schemas.openxmlformats.org/drawingml/2006/table">
            <a:tbl>
              <a:tblPr firstRow="1" bandRow="1">
                <a:tableStyleId>{5C22544A-7EE6-4342-B048-85BDC9FD1C3A}</a:tableStyleId>
              </a:tblPr>
              <a:tblGrid>
                <a:gridCol w="718265">
                  <a:extLst>
                    <a:ext uri="{9D8B030D-6E8A-4147-A177-3AD203B41FA5}">
                      <a16:colId xmlns:a16="http://schemas.microsoft.com/office/drawing/2014/main" val="3513371150"/>
                    </a:ext>
                  </a:extLst>
                </a:gridCol>
                <a:gridCol w="718265">
                  <a:extLst>
                    <a:ext uri="{9D8B030D-6E8A-4147-A177-3AD203B41FA5}">
                      <a16:colId xmlns:a16="http://schemas.microsoft.com/office/drawing/2014/main" val="3996987234"/>
                    </a:ext>
                  </a:extLst>
                </a:gridCol>
                <a:gridCol w="718265">
                  <a:extLst>
                    <a:ext uri="{9D8B030D-6E8A-4147-A177-3AD203B41FA5}">
                      <a16:colId xmlns:a16="http://schemas.microsoft.com/office/drawing/2014/main" val="2243984000"/>
                    </a:ext>
                  </a:extLst>
                </a:gridCol>
                <a:gridCol w="718265">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1.562</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Tree>
    <p:extLst>
      <p:ext uri="{BB962C8B-B14F-4D97-AF65-F5344CB8AC3E}">
        <p14:creationId xmlns:p14="http://schemas.microsoft.com/office/powerpoint/2010/main" val="391097706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470814998"/>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C</a:t>
                      </a:r>
                    </a:p>
                  </a:txBody>
                  <a:tcPr/>
                </a:tc>
                <a:tc>
                  <a:txBody>
                    <a:bodyPr/>
                    <a:lstStyle/>
                    <a:p>
                      <a:pPr algn="ctr"/>
                      <a:r>
                        <a:rPr lang="en-US" dirty="0"/>
                        <a:t>w</a:t>
                      </a:r>
                    </a:p>
                  </a:txBody>
                  <a:tcPr/>
                </a:tc>
                <a:tc>
                  <a:txBody>
                    <a:bodyPr/>
                    <a:lstStyle/>
                    <a:p>
                      <a:pPr algn="ctr"/>
                      <a:r>
                        <a:rPr lang="en-US" dirty="0"/>
                        <a:t>X</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1.33</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4.00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dirty="0"/>
                        <a:t>1.33</a:t>
                      </a: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dirty="0"/>
                        <a:t>4.00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1.33) × 3 + (.25 × 4)) / 8 = 1.125 </a:t>
            </a:r>
          </a:p>
          <a:p>
            <a:endParaRPr lang="en-US" dirty="0"/>
          </a:p>
          <a:p>
            <a:r>
              <a:rPr lang="en-US" dirty="0"/>
              <a:t>(0 * 1.33) × 3 + (0 × 4) / 8 = 0</a:t>
            </a:r>
          </a:p>
        </p:txBody>
      </p:sp>
    </p:spTree>
    <p:extLst>
      <p:ext uri="{BB962C8B-B14F-4D97-AF65-F5344CB8AC3E}">
        <p14:creationId xmlns:p14="http://schemas.microsoft.com/office/powerpoint/2010/main" val="716113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a:xfrm>
            <a:off x="838200" y="1825625"/>
            <a:ext cx="10515600" cy="4757208"/>
          </a:xfrm>
        </p:spPr>
        <p:txBody>
          <a:bodyPr>
            <a:normAutofit fontScale="92500" lnSpcReduction="10000"/>
          </a:bodyPr>
          <a:lstStyle/>
          <a:p>
            <a:r>
              <a:rPr lang="en-US" dirty="0"/>
              <a:t>Each unit is weighted by the inverse of the probability of being assigned to its treatment, given the covariate values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denominator of this formula is the propensity score</a:t>
            </a:r>
          </a:p>
        </p:txBody>
      </p:sp>
      <p:pic>
        <p:nvPicPr>
          <p:cNvPr id="5" name="Picture 4"/>
          <p:cNvPicPr>
            <a:picLocks noChangeAspect="1"/>
          </p:cNvPicPr>
          <p:nvPr/>
        </p:nvPicPr>
        <p:blipFill>
          <a:blip r:embed="rId2"/>
          <a:stretch>
            <a:fillRect/>
          </a:stretch>
        </p:blipFill>
        <p:spPr>
          <a:xfrm>
            <a:off x="2115911" y="3180291"/>
            <a:ext cx="7715250" cy="2047875"/>
          </a:xfrm>
          <a:prstGeom prst="rect">
            <a:avLst/>
          </a:prstGeom>
        </p:spPr>
      </p:pic>
    </p:spTree>
    <p:extLst>
      <p:ext uri="{BB962C8B-B14F-4D97-AF65-F5344CB8AC3E}">
        <p14:creationId xmlns:p14="http://schemas.microsoft.com/office/powerpoint/2010/main" val="31481270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a:t>
            </a:r>
          </a:p>
        </p:txBody>
      </p:sp>
      <p:sp>
        <p:nvSpPr>
          <p:cNvPr id="3" name="Content Placeholder 2"/>
          <p:cNvSpPr>
            <a:spLocks noGrp="1"/>
          </p:cNvSpPr>
          <p:nvPr>
            <p:ph idx="1"/>
          </p:nvPr>
        </p:nvSpPr>
        <p:spPr/>
        <p:txBody>
          <a:bodyPr>
            <a:normAutofit fontScale="85000" lnSpcReduction="20000"/>
          </a:bodyPr>
          <a:lstStyle/>
          <a:p>
            <a:r>
              <a:rPr lang="en-US" dirty="0"/>
              <a:t>A unit that has covariate values that make it very likely to be in the actual assigned group ends up getting a small weight</a:t>
            </a:r>
          </a:p>
          <a:p>
            <a:endParaRPr lang="en-US" dirty="0"/>
          </a:p>
          <a:p>
            <a:r>
              <a:rPr lang="en-US" dirty="0"/>
              <a:t>A unit that has covariate values that make it very unlikely to be in the actual assigned group ends up getting a large weight</a:t>
            </a:r>
          </a:p>
          <a:p>
            <a:endParaRPr lang="en-US" dirty="0"/>
          </a:p>
          <a:p>
            <a:r>
              <a:rPr lang="en-US" dirty="0"/>
              <a:t>Rare units in the control are up-weighted, and common units down-weighted, and likewise in the treatment</a:t>
            </a:r>
          </a:p>
          <a:p>
            <a:endParaRPr lang="en-US" dirty="0"/>
          </a:p>
          <a:p>
            <a:r>
              <a:rPr lang="en-US" dirty="0"/>
              <a:t>This creates pseudo-populations in which the covariates are equally distributed</a:t>
            </a:r>
          </a:p>
        </p:txBody>
      </p:sp>
    </p:spTree>
    <p:extLst>
      <p:ext uri="{BB962C8B-B14F-4D97-AF65-F5344CB8AC3E}">
        <p14:creationId xmlns:p14="http://schemas.microsoft.com/office/powerpoint/2010/main" val="353557790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Using weights can have some undesirable consequences in small samples</a:t>
            </a:r>
          </a:p>
          <a:p>
            <a:endParaRPr lang="en-US" dirty="0"/>
          </a:p>
          <a:p>
            <a:r>
              <a:rPr lang="en-US" dirty="0"/>
              <a:t>Very rare units can get tremendous weight, and thus making the estimate highly dependent on that particular unit</a:t>
            </a:r>
          </a:p>
        </p:txBody>
      </p:sp>
    </p:spTree>
    <p:extLst>
      <p:ext uri="{BB962C8B-B14F-4D97-AF65-F5344CB8AC3E}">
        <p14:creationId xmlns:p14="http://schemas.microsoft.com/office/powerpoint/2010/main" val="101936459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aspects of weighting</a:t>
            </a:r>
          </a:p>
        </p:txBody>
      </p:sp>
      <p:sp>
        <p:nvSpPr>
          <p:cNvPr id="3" name="Content Placeholder 2"/>
          <p:cNvSpPr>
            <a:spLocks noGrp="1"/>
          </p:cNvSpPr>
          <p:nvPr>
            <p:ph idx="1"/>
          </p:nvPr>
        </p:nvSpPr>
        <p:spPr/>
        <p:txBody>
          <a:bodyPr/>
          <a:lstStyle/>
          <a:p>
            <a:r>
              <a:rPr lang="en-US" dirty="0"/>
              <a:t>The use of so-called stabilized weights, and weight truncation is encouraged</a:t>
            </a:r>
          </a:p>
          <a:p>
            <a:endParaRPr lang="en-US" dirty="0"/>
          </a:p>
          <a:p>
            <a:endParaRPr lang="en-US" dirty="0"/>
          </a:p>
        </p:txBody>
      </p:sp>
      <p:pic>
        <p:nvPicPr>
          <p:cNvPr id="5" name="Picture 4"/>
          <p:cNvPicPr>
            <a:picLocks noChangeAspect="1"/>
          </p:cNvPicPr>
          <p:nvPr/>
        </p:nvPicPr>
        <p:blipFill>
          <a:blip r:embed="rId2"/>
          <a:stretch>
            <a:fillRect/>
          </a:stretch>
        </p:blipFill>
        <p:spPr>
          <a:xfrm>
            <a:off x="1862137" y="3161619"/>
            <a:ext cx="8467725" cy="2200275"/>
          </a:xfrm>
          <a:prstGeom prst="rect">
            <a:avLst/>
          </a:prstGeom>
        </p:spPr>
      </p:pic>
    </p:spTree>
    <p:extLst>
      <p:ext uri="{BB962C8B-B14F-4D97-AF65-F5344CB8AC3E}">
        <p14:creationId xmlns:p14="http://schemas.microsoft.com/office/powerpoint/2010/main" val="2655842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pic>
        <p:nvPicPr>
          <p:cNvPr id="4" name="Content Placeholder 4" descr="Diagram&#10;&#10;Description automatically generated">
            <a:extLst>
              <a:ext uri="{FF2B5EF4-FFF2-40B4-BE49-F238E27FC236}">
                <a16:creationId xmlns:a16="http://schemas.microsoft.com/office/drawing/2014/main" id="{3CC4C9D2-C0F7-50A1-B4BD-85447F71F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2494619"/>
            <a:ext cx="5987727" cy="2685121"/>
          </a:xfrm>
          <a:prstGeom prst="rect">
            <a:avLst/>
          </a:prstGeom>
          <a:effectLst>
            <a:outerShdw blurRad="25400" dir="17880000">
              <a:srgbClr val="000000">
                <a:alpha val="46000"/>
              </a:srgbClr>
            </a:outerShdw>
          </a:effectLst>
        </p:spPr>
      </p:pic>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extLst>
              <p:ext uri="{D42A27DB-BD31-4B8C-83A1-F6EECF244321}">
                <p14:modId xmlns:p14="http://schemas.microsoft.com/office/powerpoint/2010/main" val="4219594193"/>
              </p:ext>
            </p:extLst>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Tree>
    <p:extLst>
      <p:ext uri="{BB962C8B-B14F-4D97-AF65-F5344CB8AC3E}">
        <p14:creationId xmlns:p14="http://schemas.microsoft.com/office/powerpoint/2010/main" val="28077504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607" y="285676"/>
            <a:ext cx="4837176" cy="3228143"/>
          </a:xfrm>
          <a:prstGeom prst="rect">
            <a:avLst/>
          </a:prstGeom>
        </p:spPr>
      </p:pic>
      <p:cxnSp>
        <p:nvCxnSpPr>
          <p:cNvPr id="6" name="Straight Arrow Connector 5"/>
          <p:cNvCxnSpPr/>
          <p:nvPr/>
        </p:nvCxnSpPr>
        <p:spPr>
          <a:xfrm>
            <a:off x="5457524" y="2175309"/>
            <a:ext cx="927234" cy="56789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8" name="Content Placeholder 8"/>
          <p:cNvGraphicFramePr>
            <a:graphicFrameLocks noGrp="1"/>
          </p:cNvGraphicFramePr>
          <p:nvPr>
            <p:ph idx="1"/>
            <p:extLst>
              <p:ext uri="{D42A27DB-BD31-4B8C-83A1-F6EECF244321}">
                <p14:modId xmlns:p14="http://schemas.microsoft.com/office/powerpoint/2010/main" val="3296195046"/>
              </p:ext>
            </p:extLst>
          </p:nvPr>
        </p:nvGraphicFramePr>
        <p:xfrm>
          <a:off x="6713699" y="2459254"/>
          <a:ext cx="3736586" cy="3708400"/>
        </p:xfrm>
        <a:graphic>
          <a:graphicData uri="http://schemas.openxmlformats.org/drawingml/2006/table">
            <a:tbl>
              <a:tblPr firstRow="1" bandRow="1">
                <a:tableStyleId>{5C22544A-7EE6-4342-B048-85BDC9FD1C3A}</a:tableStyleId>
              </a:tblPr>
              <a:tblGrid>
                <a:gridCol w="747317">
                  <a:extLst>
                    <a:ext uri="{9D8B030D-6E8A-4147-A177-3AD203B41FA5}">
                      <a16:colId xmlns:a16="http://schemas.microsoft.com/office/drawing/2014/main" val="3513371150"/>
                    </a:ext>
                  </a:extLst>
                </a:gridCol>
                <a:gridCol w="588970">
                  <a:extLst>
                    <a:ext uri="{9D8B030D-6E8A-4147-A177-3AD203B41FA5}">
                      <a16:colId xmlns:a16="http://schemas.microsoft.com/office/drawing/2014/main" val="3996987234"/>
                    </a:ext>
                  </a:extLst>
                </a:gridCol>
                <a:gridCol w="620485">
                  <a:extLst>
                    <a:ext uri="{9D8B030D-6E8A-4147-A177-3AD203B41FA5}">
                      <a16:colId xmlns:a16="http://schemas.microsoft.com/office/drawing/2014/main" val="3651869184"/>
                    </a:ext>
                  </a:extLst>
                </a:gridCol>
                <a:gridCol w="840922">
                  <a:extLst>
                    <a:ext uri="{9D8B030D-6E8A-4147-A177-3AD203B41FA5}">
                      <a16:colId xmlns:a16="http://schemas.microsoft.com/office/drawing/2014/main" val="2243984000"/>
                    </a:ext>
                  </a:extLst>
                </a:gridCol>
                <a:gridCol w="938892">
                  <a:extLst>
                    <a:ext uri="{9D8B030D-6E8A-4147-A177-3AD203B41FA5}">
                      <a16:colId xmlns:a16="http://schemas.microsoft.com/office/drawing/2014/main" val="3254593173"/>
                    </a:ext>
                  </a:extLst>
                </a:gridCol>
              </a:tblGrid>
              <a:tr h="370840">
                <a:tc>
                  <a:txBody>
                    <a:bodyPr/>
                    <a:lstStyle/>
                    <a:p>
                      <a:pPr algn="ctr"/>
                      <a:r>
                        <a:rPr lang="en-US" dirty="0"/>
                        <a:t>Z</a:t>
                      </a:r>
                    </a:p>
                  </a:txBody>
                  <a:tcPr/>
                </a:tc>
                <a:tc>
                  <a:txBody>
                    <a:bodyPr/>
                    <a:lstStyle/>
                    <a:p>
                      <a:pPr algn="ctr"/>
                      <a:r>
                        <a:rPr lang="en-US" dirty="0"/>
                        <a:t>w</a:t>
                      </a:r>
                    </a:p>
                  </a:txBody>
                  <a:tcPr/>
                </a:tc>
                <a:tc>
                  <a:txBody>
                    <a:bodyPr/>
                    <a:lstStyle/>
                    <a:p>
                      <a:pPr algn="ctr"/>
                      <a:r>
                        <a:rPr lang="en-US" dirty="0"/>
                        <a:t>T</a:t>
                      </a:r>
                    </a:p>
                  </a:txBody>
                  <a:tcPr/>
                </a:tc>
                <a:tc>
                  <a:txBody>
                    <a:bodyPr/>
                    <a:lstStyle/>
                    <a:p>
                      <a:pPr algn="ctr"/>
                      <a:r>
                        <a:rPr lang="en-US" dirty="0"/>
                        <a:t>Y0</a:t>
                      </a:r>
                    </a:p>
                  </a:txBody>
                  <a:tcPr/>
                </a:tc>
                <a:tc>
                  <a:txBody>
                    <a:bodyPr/>
                    <a:lstStyle/>
                    <a:p>
                      <a:pPr algn="ctr"/>
                      <a:r>
                        <a:rPr lang="en-US" dirty="0"/>
                        <a:t>Y1</a:t>
                      </a:r>
                    </a:p>
                  </a:txBody>
                  <a:tcPr/>
                </a:tc>
                <a:extLst>
                  <a:ext uri="{0D108BD9-81ED-4DB2-BD59-A6C34878D82A}">
                    <a16:rowId xmlns:a16="http://schemas.microsoft.com/office/drawing/2014/main" val="3550999402"/>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344644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algn="ctr"/>
                      <a:r>
                        <a:rPr lang="en-US" dirty="0"/>
                        <a:t>2</a:t>
                      </a:r>
                    </a:p>
                  </a:txBody>
                  <a:tcPr/>
                </a:tc>
                <a:extLst>
                  <a:ext uri="{0D108BD9-81ED-4DB2-BD59-A6C34878D82A}">
                    <a16:rowId xmlns:a16="http://schemas.microsoft.com/office/drawing/2014/main" val="2637768270"/>
                  </a:ext>
                </a:extLst>
              </a:tr>
              <a:tr h="370840">
                <a:tc>
                  <a:txBody>
                    <a:bodyPr/>
                    <a:lstStyle/>
                    <a:p>
                      <a:pPr algn="ctr"/>
                      <a:r>
                        <a:rPr lang="en-US" dirty="0"/>
                        <a:t>1</a:t>
                      </a:r>
                    </a:p>
                  </a:txBody>
                  <a:tcPr/>
                </a:tc>
                <a:tc>
                  <a:txBody>
                    <a:bodyPr/>
                    <a:lstStyle/>
                    <a:p>
                      <a:r>
                        <a:rPr lang="en-US" dirty="0"/>
                        <a:t>.666</a:t>
                      </a:r>
                    </a:p>
                  </a:txBody>
                  <a:tcPr/>
                </a:tc>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a:t>
                      </a:r>
                    </a:p>
                  </a:txBody>
                  <a:tcPr/>
                </a:tc>
                <a:extLst>
                  <a:ext uri="{0D108BD9-81ED-4DB2-BD59-A6C34878D82A}">
                    <a16:rowId xmlns:a16="http://schemas.microsoft.com/office/drawing/2014/main" val="4074711065"/>
                  </a:ext>
                </a:extLst>
              </a:tr>
              <a:tr h="370840">
                <a:tc>
                  <a:txBody>
                    <a:bodyPr/>
                    <a:lstStyle/>
                    <a:p>
                      <a:pPr algn="ctr"/>
                      <a:r>
                        <a:rPr lang="en-US" dirty="0"/>
                        <a:t>1</a:t>
                      </a:r>
                    </a:p>
                  </a:txBody>
                  <a:tcPr/>
                </a:tc>
                <a:tc>
                  <a:txBody>
                    <a:bodyPr/>
                    <a:lstStyle/>
                    <a:p>
                      <a:r>
                        <a:rPr lang="en-US" dirty="0"/>
                        <a:t>2.00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410159313"/>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752497002"/>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3169308"/>
                  </a:ext>
                </a:extLst>
              </a:tr>
              <a:tr h="370840">
                <a:tc>
                  <a:txBody>
                    <a:bodyPr/>
                    <a:lstStyle/>
                    <a:p>
                      <a:pPr algn="ctr"/>
                      <a:r>
                        <a:rPr lang="en-US" dirty="0"/>
                        <a:t>2</a:t>
                      </a:r>
                    </a:p>
                  </a:txBody>
                  <a:tcPr/>
                </a:tc>
                <a:tc>
                  <a:txBody>
                    <a:bodyPr/>
                    <a:lstStyle/>
                    <a:p>
                      <a:r>
                        <a:rPr lang="en-US" sz="1800" kern="1200" noProof="0" dirty="0">
                          <a:solidFill>
                            <a:schemeClr val="dk1"/>
                          </a:solidFill>
                          <a:latin typeface="+mn-lt"/>
                          <a:ea typeface="+mn-ea"/>
                          <a:cs typeface="+mn-cs"/>
                        </a:rPr>
                        <a:t>.666</a:t>
                      </a:r>
                      <a:endParaRPr lang="en-US" sz="1800" kern="1200" dirty="0">
                        <a:solidFill>
                          <a:schemeClr val="dk1"/>
                        </a:solidFill>
                        <a:latin typeface="+mn-lt"/>
                        <a:ea typeface="+mn-ea"/>
                        <a:cs typeface="+mn-cs"/>
                      </a:endParaRPr>
                    </a:p>
                  </a:txBody>
                  <a:tcPr/>
                </a:tc>
                <a:tc>
                  <a:txBody>
                    <a:bodyPr/>
                    <a:lstStyle/>
                    <a:p>
                      <a:pPr algn="ctr"/>
                      <a:r>
                        <a:rPr lang="en-US" dirty="0"/>
                        <a:t>0</a:t>
                      </a:r>
                    </a:p>
                  </a:txBody>
                  <a:tcPr/>
                </a:tc>
                <a:tc>
                  <a:txBody>
                    <a:bodyPr/>
                    <a:lstStyle/>
                    <a:p>
                      <a:pPr algn="ctr"/>
                      <a:r>
                        <a:rPr lang="en-US"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990381016"/>
                  </a:ext>
                </a:extLst>
              </a:tr>
              <a:tr h="370840">
                <a:tc>
                  <a:txBody>
                    <a:bodyPr/>
                    <a:lstStyle/>
                    <a:p>
                      <a:pPr algn="ctr"/>
                      <a:r>
                        <a:rPr lang="en-US" dirty="0"/>
                        <a:t>2</a:t>
                      </a:r>
                    </a:p>
                  </a:txBody>
                  <a:tcPr>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mn-lt"/>
                          <a:ea typeface="+mn-ea"/>
                          <a:cs typeface="+mn-cs"/>
                        </a:rPr>
                        <a:t>2.00</a:t>
                      </a:r>
                    </a:p>
                  </a:txBody>
                  <a:tcPr>
                    <a:lnB w="12700" cap="flat" cmpd="sng" algn="ctr">
                      <a:solidFill>
                        <a:schemeClr val="tx1"/>
                      </a:solidFill>
                      <a:prstDash val="solid"/>
                      <a:round/>
                      <a:headEnd type="none" w="med" len="med"/>
                      <a:tailEnd type="none" w="med" len="med"/>
                    </a:lnB>
                  </a:tcPr>
                </a:tc>
                <a:tc>
                  <a:txBody>
                    <a:bodyPr/>
                    <a:lstStyle/>
                    <a:p>
                      <a:pPr algn="ctr"/>
                      <a:r>
                        <a:rPr lang="en-US" dirty="0"/>
                        <a:t>1</a:t>
                      </a:r>
                    </a:p>
                  </a:txBody>
                  <a:tcP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lnB w="12700" cap="flat" cmpd="sng" algn="ctr">
                      <a:solidFill>
                        <a:schemeClr val="tx1"/>
                      </a:solidFill>
                      <a:prstDash val="solid"/>
                      <a:round/>
                      <a:headEnd type="none" w="med" len="med"/>
                      <a:tailEnd type="none" w="med" len="med"/>
                    </a:lnB>
                  </a:tcPr>
                </a:tc>
                <a:tc>
                  <a:txBody>
                    <a:bodyPr/>
                    <a:lstStyle/>
                    <a:p>
                      <a:pPr algn="ctr"/>
                      <a:r>
                        <a:rPr lang="en-US" dirty="0"/>
                        <a:t>1/4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8422865"/>
                  </a:ext>
                </a:extLst>
              </a:tr>
              <a:tr h="370840">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algn="ctr"/>
                      <a:endParaRPr 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a:t>
                      </a:r>
                    </a:p>
                  </a:txBody>
                  <a:tcPr>
                    <a:lnT w="12700" cap="flat" cmpd="sng" algn="ctr">
                      <a:solidFill>
                        <a:schemeClr val="tx1"/>
                      </a:solidFill>
                      <a:prstDash val="solid"/>
                      <a:round/>
                      <a:headEnd type="none" w="med" len="med"/>
                      <a:tailEnd type="none" w="med" len="med"/>
                    </a:lnT>
                  </a:tcPr>
                </a:tc>
                <a:tc>
                  <a:txBody>
                    <a:bodyPr/>
                    <a:lstStyle/>
                    <a:p>
                      <a:pPr algn="ctr"/>
                      <a:r>
                        <a:rPr lang="en-US" dirty="0"/>
                        <a:t>1.125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15463560"/>
                  </a:ext>
                </a:extLst>
              </a:tr>
            </a:tbl>
          </a:graphicData>
        </a:graphic>
      </p:graphicFrame>
      <p:sp>
        <p:nvSpPr>
          <p:cNvPr id="3" name="TextBox 2"/>
          <p:cNvSpPr txBox="1"/>
          <p:nvPr/>
        </p:nvSpPr>
        <p:spPr>
          <a:xfrm>
            <a:off x="838200" y="4400550"/>
            <a:ext cx="3656770" cy="923330"/>
          </a:xfrm>
          <a:prstGeom prst="rect">
            <a:avLst/>
          </a:prstGeom>
          <a:noFill/>
        </p:spPr>
        <p:txBody>
          <a:bodyPr wrap="none" rtlCol="0">
            <a:spAutoFit/>
          </a:bodyPr>
          <a:lstStyle/>
          <a:p>
            <a:r>
              <a:rPr lang="en-US" dirty="0"/>
              <a:t>((2 × .666) × 3 + (.25 × 2)) / 4 = 1.125 </a:t>
            </a:r>
          </a:p>
          <a:p>
            <a:endParaRPr lang="en-US" dirty="0"/>
          </a:p>
          <a:p>
            <a:r>
              <a:rPr lang="en-US" dirty="0"/>
              <a:t>(0 * .666) × 3 + (0 × 2) / 4 = 0</a:t>
            </a:r>
          </a:p>
        </p:txBody>
      </p:sp>
      <p:sp>
        <p:nvSpPr>
          <p:cNvPr id="5" name="TextBox 4"/>
          <p:cNvSpPr txBox="1"/>
          <p:nvPr/>
        </p:nvSpPr>
        <p:spPr>
          <a:xfrm>
            <a:off x="838200" y="5859877"/>
            <a:ext cx="4448525" cy="307777"/>
          </a:xfrm>
          <a:prstGeom prst="rect">
            <a:avLst/>
          </a:prstGeom>
          <a:noFill/>
        </p:spPr>
        <p:txBody>
          <a:bodyPr wrap="none" rtlCol="0">
            <a:spAutoFit/>
          </a:bodyPr>
          <a:lstStyle/>
          <a:p>
            <a:r>
              <a:rPr lang="en-US" sz="1400" dirty="0">
                <a:latin typeface="Roboto" panose="02000000000000000000"/>
              </a:rPr>
              <a:t>Note that stabilized weights preserve the sample size.</a:t>
            </a:r>
          </a:p>
        </p:txBody>
      </p:sp>
    </p:spTree>
    <p:extLst>
      <p:ext uri="{BB962C8B-B14F-4D97-AF65-F5344CB8AC3E}">
        <p14:creationId xmlns:p14="http://schemas.microsoft.com/office/powerpoint/2010/main" val="30625033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In causal mediation analysis, the weights are constructed to close back-door paths that go into the treatment variable X</a:t>
            </a:r>
          </a:p>
          <a:p>
            <a:endParaRPr lang="en-US" dirty="0"/>
          </a:p>
          <a:p>
            <a:r>
              <a:rPr lang="en-US" dirty="0"/>
              <a:t>Hence, we use (typically) a logistic regression that predicts treatment X from a set of confounders </a:t>
            </a:r>
            <a:r>
              <a:rPr lang="en-US" b="1" dirty="0"/>
              <a:t>C </a:t>
            </a:r>
            <a:r>
              <a:rPr lang="en-US" dirty="0"/>
              <a:t>that satisfies the sequential ignorability assumption</a:t>
            </a:r>
          </a:p>
        </p:txBody>
      </p:sp>
    </p:spTree>
    <p:extLst>
      <p:ext uri="{BB962C8B-B14F-4D97-AF65-F5344CB8AC3E}">
        <p14:creationId xmlns:p14="http://schemas.microsoft.com/office/powerpoint/2010/main" val="34400773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BADA-B0AC-7775-9168-7805CA6B2935}"/>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E5DA27EB-2CFF-ECA1-F6D6-0344E1ED93F4}"/>
              </a:ext>
            </a:extLst>
          </p:cNvPr>
          <p:cNvSpPr>
            <a:spLocks noGrp="1"/>
          </p:cNvSpPr>
          <p:nvPr>
            <p:ph idx="1"/>
          </p:nvPr>
        </p:nvSpPr>
        <p:spPr/>
        <p:txBody>
          <a:bodyPr/>
          <a:lstStyle/>
          <a:p>
            <a:r>
              <a:rPr lang="en-US" dirty="0"/>
              <a:t>These weights can then be inserted into regression models for the mediator model and the outcome model</a:t>
            </a:r>
          </a:p>
          <a:p>
            <a:endParaRPr lang="en-US" dirty="0"/>
          </a:p>
          <a:p>
            <a:r>
              <a:rPr lang="en-US" dirty="0"/>
              <a:t>These regression models typically still include the confounder set </a:t>
            </a:r>
            <a:r>
              <a:rPr lang="en-US" b="1" dirty="0"/>
              <a:t>C, </a:t>
            </a:r>
            <a:r>
              <a:rPr lang="en-US" dirty="0"/>
              <a:t>but in addition also include the weights </a:t>
            </a:r>
          </a:p>
        </p:txBody>
      </p:sp>
    </p:spTree>
    <p:extLst>
      <p:ext uri="{BB962C8B-B14F-4D97-AF65-F5344CB8AC3E}">
        <p14:creationId xmlns:p14="http://schemas.microsoft.com/office/powerpoint/2010/main" val="42704614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lstStyle/>
          <a:p>
            <a:r>
              <a:rPr lang="en-US" dirty="0"/>
              <a:t>An approach that combines the weights, but then also models the relationship between confounders and the outcome is said to be “doubly robust”</a:t>
            </a:r>
          </a:p>
          <a:p>
            <a:endParaRPr lang="en-US" dirty="0"/>
          </a:p>
          <a:p>
            <a:r>
              <a:rPr lang="en-US" dirty="0"/>
              <a:t>The doubly robust property stems from the fact that if at least one of the two models is correctly specified, the final result will be unbiased (if causal assumptions are met)</a:t>
            </a:r>
          </a:p>
        </p:txBody>
      </p:sp>
    </p:spTree>
    <p:extLst>
      <p:ext uri="{BB962C8B-B14F-4D97-AF65-F5344CB8AC3E}">
        <p14:creationId xmlns:p14="http://schemas.microsoft.com/office/powerpoint/2010/main" val="23828766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lnSpcReduction="10000"/>
          </a:bodyPr>
          <a:lstStyle/>
          <a:p>
            <a:r>
              <a:rPr lang="en-US" dirty="0"/>
              <a:t>That implies that using weighting and a regression outcome model protects us against misspecifications of our model</a:t>
            </a:r>
          </a:p>
          <a:p>
            <a:endParaRPr lang="en-US" dirty="0"/>
          </a:p>
          <a:p>
            <a:r>
              <a:rPr lang="en-US" dirty="0"/>
              <a:t>One model (weights) focuses on the relationship between the confounders and the treatment</a:t>
            </a:r>
          </a:p>
          <a:p>
            <a:endParaRPr lang="en-US" dirty="0"/>
          </a:p>
          <a:p>
            <a:r>
              <a:rPr lang="en-US" dirty="0"/>
              <a:t>The other model (outcome regression) focuses on the relationship between the confounders and our outcomes</a:t>
            </a:r>
          </a:p>
        </p:txBody>
      </p:sp>
    </p:spTree>
    <p:extLst>
      <p:ext uri="{BB962C8B-B14F-4D97-AF65-F5344CB8AC3E}">
        <p14:creationId xmlns:p14="http://schemas.microsoft.com/office/powerpoint/2010/main" val="5701948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C1B-2FCA-35BD-6CB3-5CC9F1561B9D}"/>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07B44F14-9918-5B27-073C-95AFCFFD9637}"/>
              </a:ext>
            </a:extLst>
          </p:cNvPr>
          <p:cNvSpPr>
            <a:spLocks noGrp="1"/>
          </p:cNvSpPr>
          <p:nvPr>
            <p:ph idx="1"/>
          </p:nvPr>
        </p:nvSpPr>
        <p:spPr/>
        <p:txBody>
          <a:bodyPr>
            <a:normAutofit/>
          </a:bodyPr>
          <a:lstStyle/>
          <a:p>
            <a:r>
              <a:rPr lang="en-US" dirty="0"/>
              <a:t>Generally, this protects us against misspecifications</a:t>
            </a:r>
          </a:p>
          <a:p>
            <a:endParaRPr lang="en-US" dirty="0"/>
          </a:p>
          <a:p>
            <a:r>
              <a:rPr lang="en-US" dirty="0"/>
              <a:t>In some circumstances, if both models are wrong, doubly robust can potentially increase overall bias</a:t>
            </a:r>
          </a:p>
        </p:txBody>
      </p:sp>
    </p:spTree>
    <p:extLst>
      <p:ext uri="{BB962C8B-B14F-4D97-AF65-F5344CB8AC3E}">
        <p14:creationId xmlns:p14="http://schemas.microsoft.com/office/powerpoint/2010/main" val="5753230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B97C-E828-04D0-27CC-6FB2D0147803}"/>
              </a:ext>
            </a:extLst>
          </p:cNvPr>
          <p:cNvSpPr>
            <a:spLocks noGrp="1"/>
          </p:cNvSpPr>
          <p:nvPr>
            <p:ph type="title"/>
          </p:nvPr>
        </p:nvSpPr>
        <p:spPr/>
        <p:txBody>
          <a:bodyPr/>
          <a:lstStyle/>
          <a:p>
            <a:r>
              <a:rPr lang="en-US" dirty="0"/>
              <a:t>Alternative estimators</a:t>
            </a:r>
          </a:p>
        </p:txBody>
      </p:sp>
      <p:sp>
        <p:nvSpPr>
          <p:cNvPr id="3" name="Content Placeholder 2">
            <a:extLst>
              <a:ext uri="{FF2B5EF4-FFF2-40B4-BE49-F238E27FC236}">
                <a16:creationId xmlns:a16="http://schemas.microsoft.com/office/drawing/2014/main" id="{39A87F74-F20F-E2F8-AFD9-59F5E508E02D}"/>
              </a:ext>
            </a:extLst>
          </p:cNvPr>
          <p:cNvSpPr>
            <a:spLocks noGrp="1"/>
          </p:cNvSpPr>
          <p:nvPr>
            <p:ph idx="1"/>
          </p:nvPr>
        </p:nvSpPr>
        <p:spPr/>
        <p:txBody>
          <a:bodyPr/>
          <a:lstStyle/>
          <a:p>
            <a:r>
              <a:rPr lang="en-US" dirty="0"/>
              <a:t>Note that the underlying causal assumptions do not change with different types of estimators (they only change with different types of </a:t>
            </a:r>
            <a:r>
              <a:rPr lang="en-US" dirty="0" err="1"/>
              <a:t>estimands</a:t>
            </a:r>
            <a:r>
              <a:rPr lang="en-US" dirty="0"/>
              <a:t>)</a:t>
            </a:r>
          </a:p>
          <a:p>
            <a:endParaRPr lang="en-US" dirty="0"/>
          </a:p>
          <a:p>
            <a:r>
              <a:rPr lang="en-US" dirty="0"/>
              <a:t>Further note that the </a:t>
            </a:r>
            <a:r>
              <a:rPr lang="en-US" dirty="0" err="1"/>
              <a:t>estimands</a:t>
            </a:r>
            <a:r>
              <a:rPr lang="en-US" dirty="0"/>
              <a:t> (e.g., NDE) are also unchanged, we only change the way that we estimate them</a:t>
            </a:r>
          </a:p>
        </p:txBody>
      </p:sp>
    </p:spTree>
    <p:extLst>
      <p:ext uri="{BB962C8B-B14F-4D97-AF65-F5344CB8AC3E}">
        <p14:creationId xmlns:p14="http://schemas.microsoft.com/office/powerpoint/2010/main" val="5288431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061-2B42-8AFD-0B8F-8E97C12D0FE2}"/>
              </a:ext>
            </a:extLst>
          </p:cNvPr>
          <p:cNvSpPr>
            <a:spLocks noGrp="1"/>
          </p:cNvSpPr>
          <p:nvPr>
            <p:ph type="title"/>
          </p:nvPr>
        </p:nvSpPr>
        <p:spPr/>
        <p:txBody>
          <a:bodyPr/>
          <a:lstStyle/>
          <a:p>
            <a:r>
              <a:rPr lang="en-US" dirty="0"/>
              <a:t>Alternative estimators</a:t>
            </a:r>
          </a:p>
        </p:txBody>
      </p:sp>
      <p:pic>
        <p:nvPicPr>
          <p:cNvPr id="1026" name="Picture 2">
            <a:extLst>
              <a:ext uri="{FF2B5EF4-FFF2-40B4-BE49-F238E27FC236}">
                <a16:creationId xmlns:a16="http://schemas.microsoft.com/office/drawing/2014/main" id="{10629D88-A5D9-4EFF-DB07-85216CDFA8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94582" y="1787723"/>
            <a:ext cx="4803487" cy="3071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129B36-F858-38DB-3B07-64EB9B1E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420" y="4409106"/>
            <a:ext cx="12192000" cy="2467285"/>
          </a:xfrm>
          <a:prstGeom prst="rect">
            <a:avLst/>
          </a:prstGeom>
        </p:spPr>
      </p:pic>
    </p:spTree>
    <p:extLst>
      <p:ext uri="{BB962C8B-B14F-4D97-AF65-F5344CB8AC3E}">
        <p14:creationId xmlns:p14="http://schemas.microsoft.com/office/powerpoint/2010/main" val="128782499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596E-0640-97C4-0BB7-73B733E5F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4206E-9631-1B48-9EF6-68097F27916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91DA-0A54-7ADC-10EA-C86AB06E9B78}"/>
              </a:ext>
            </a:extLst>
          </p:cNvPr>
          <p:cNvPicPr>
            <a:picLocks noChangeAspect="1"/>
          </p:cNvPicPr>
          <p:nvPr/>
        </p:nvPicPr>
        <p:blipFill>
          <a:blip r:embed="rId2"/>
          <a:stretch>
            <a:fillRect/>
          </a:stretch>
        </p:blipFill>
        <p:spPr>
          <a:xfrm>
            <a:off x="3791220" y="275744"/>
            <a:ext cx="3842031" cy="6306511"/>
          </a:xfrm>
          <a:prstGeom prst="rect">
            <a:avLst/>
          </a:prstGeom>
        </p:spPr>
      </p:pic>
    </p:spTree>
    <p:extLst>
      <p:ext uri="{BB962C8B-B14F-4D97-AF65-F5344CB8AC3E}">
        <p14:creationId xmlns:p14="http://schemas.microsoft.com/office/powerpoint/2010/main" val="2664211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F968-FFF3-DB76-B259-48F621952602}"/>
              </a:ext>
            </a:extLst>
          </p:cNvPr>
          <p:cNvSpPr>
            <a:spLocks noGrp="1"/>
          </p:cNvSpPr>
          <p:nvPr>
            <p:ph type="title"/>
          </p:nvPr>
        </p:nvSpPr>
        <p:spPr/>
        <p:txBody>
          <a:bodyPr/>
          <a:lstStyle/>
          <a:p>
            <a:r>
              <a:rPr lang="en-US" dirty="0"/>
              <a:t>Design-based causal mediation</a:t>
            </a:r>
          </a:p>
        </p:txBody>
      </p:sp>
      <p:sp>
        <p:nvSpPr>
          <p:cNvPr id="3" name="Text Placeholder 2">
            <a:extLst>
              <a:ext uri="{FF2B5EF4-FFF2-40B4-BE49-F238E27FC236}">
                <a16:creationId xmlns:a16="http://schemas.microsoft.com/office/drawing/2014/main" id="{696A7368-78BA-421F-FE9A-DF66E9BFDE3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51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73872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369628" y="3197055"/>
                <a:ext cx="5584903" cy="6296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𝑏</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b="0" i="1" smtClean="0">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𝑏</m:t>
                          </m:r>
                          <m:r>
                            <a:rPr lang="en-US" sz="2400" b="0" i="1" smtClean="0">
                              <a:latin typeface="Cambria Math" panose="02040503050406030204" pitchFamily="18" charset="0"/>
                            </a:rPr>
                            <m:t>(1</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r>
                            <m:rPr>
                              <m:nor/>
                            </m:rPr>
                            <a:rPr lang="en-US" sz="2400" b="0" i="1" smtClean="0">
                              <a:latin typeface="Cambria Math" panose="02040503050406030204" pitchFamily="18" charset="0"/>
                            </a:rPr>
                            <m:t>)</m:t>
                          </m:r>
                          <m:r>
                            <m:rPr>
                              <m:nor/>
                            </m:rPr>
                            <a:rPr lang="en-US" sz="2400" i="1" dirty="0">
                              <a:latin typeface="Cambria Math" panose="02040503050406030204" pitchFamily="18" charset="0"/>
                            </a:rPr>
                            <m:t> </m:t>
                          </m:r>
                        </m:num>
                        <m:den>
                          <m:sSup>
                            <m:sSupPr>
                              <m:ctrlPr>
                                <a:rPr lang="en-US" sz="2400" i="1">
                                  <a:latin typeface="Cambria Math" panose="02040503050406030204" pitchFamily="18" charset="0"/>
                                </a:rPr>
                              </m:ctrlPr>
                            </m:sSupPr>
                            <m:e>
                              <m:r>
                                <a:rPr lang="en-US" sz="2400" i="1">
                                  <a:latin typeface="Cambria Math" panose="02040503050406030204" pitchFamily="18" charset="0"/>
                                </a:rPr>
                                <m:t>1−</m:t>
                              </m:r>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369628" y="3197055"/>
                <a:ext cx="5584903" cy="6296083"/>
              </a:xfrm>
              <a:prstGeom prst="rect">
                <a:avLst/>
              </a:prstGeom>
              <a:blipFill>
                <a:blip r:embed="rId4"/>
                <a:stretch>
                  <a:fillRect b="-77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CC7D708-D150-587C-19C5-3F8BBB70079C}"/>
              </a:ext>
            </a:extLst>
          </p:cNvPr>
          <p:cNvGrpSpPr/>
          <p:nvPr/>
        </p:nvGrpSpPr>
        <p:grpSpPr>
          <a:xfrm>
            <a:off x="1948554" y="1556075"/>
            <a:ext cx="9570600" cy="5228640"/>
            <a:chOff x="1948554" y="1556075"/>
            <a:chExt cx="9570600" cy="522864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2D23934-45D9-D7FA-AFE0-8E0EEA361B76}"/>
                    </a:ext>
                  </a:extLst>
                </p14:cNvPr>
                <p14:cNvContentPartPr/>
                <p14:nvPr/>
              </p14:nvContentPartPr>
              <p14:xfrm>
                <a:off x="3247434" y="4798955"/>
                <a:ext cx="1145520" cy="1347480"/>
              </p14:xfrm>
            </p:contentPart>
          </mc:Choice>
          <mc:Fallback xmlns="">
            <p:pic>
              <p:nvPicPr>
                <p:cNvPr id="4" name="Ink 3">
                  <a:extLst>
                    <a:ext uri="{FF2B5EF4-FFF2-40B4-BE49-F238E27FC236}">
                      <a16:creationId xmlns:a16="http://schemas.microsoft.com/office/drawing/2014/main" id="{52D23934-45D9-D7FA-AFE0-8E0EEA361B76}"/>
                    </a:ext>
                  </a:extLst>
                </p:cNvPr>
                <p:cNvPicPr/>
                <p:nvPr/>
              </p:nvPicPr>
              <p:blipFill>
                <a:blip r:embed="rId6"/>
                <a:stretch>
                  <a:fillRect/>
                </a:stretch>
              </p:blipFill>
              <p:spPr>
                <a:xfrm>
                  <a:off x="3238434" y="4789955"/>
                  <a:ext cx="116316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B9E8E46-C8B5-C101-7980-1533A5FD26C4}"/>
                    </a:ext>
                  </a:extLst>
                </p14:cNvPr>
                <p14:cNvContentPartPr/>
                <p14:nvPr/>
              </p14:nvContentPartPr>
              <p14:xfrm>
                <a:off x="4268394" y="2804555"/>
                <a:ext cx="4155480" cy="2438640"/>
              </p14:xfrm>
            </p:contentPart>
          </mc:Choice>
          <mc:Fallback xmlns="">
            <p:pic>
              <p:nvPicPr>
                <p:cNvPr id="5" name="Ink 4">
                  <a:extLst>
                    <a:ext uri="{FF2B5EF4-FFF2-40B4-BE49-F238E27FC236}">
                      <a16:creationId xmlns:a16="http://schemas.microsoft.com/office/drawing/2014/main" id="{1B9E8E46-C8B5-C101-7980-1533A5FD26C4}"/>
                    </a:ext>
                  </a:extLst>
                </p:cNvPr>
                <p:cNvPicPr/>
                <p:nvPr/>
              </p:nvPicPr>
              <p:blipFill>
                <a:blip r:embed="rId8"/>
                <a:stretch>
                  <a:fillRect/>
                </a:stretch>
              </p:blipFill>
              <p:spPr>
                <a:xfrm>
                  <a:off x="4259754" y="2795915"/>
                  <a:ext cx="4173120" cy="245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50DF4BE-3F2D-19D1-51FE-E690EB8CD3CE}"/>
                    </a:ext>
                  </a:extLst>
                </p14:cNvPr>
                <p14:cNvContentPartPr/>
                <p14:nvPr/>
              </p14:nvContentPartPr>
              <p14:xfrm>
                <a:off x="2046114" y="3903275"/>
                <a:ext cx="1037520" cy="1022400"/>
              </p14:xfrm>
            </p:contentPart>
          </mc:Choice>
          <mc:Fallback xmlns="">
            <p:pic>
              <p:nvPicPr>
                <p:cNvPr id="10" name="Ink 9">
                  <a:extLst>
                    <a:ext uri="{FF2B5EF4-FFF2-40B4-BE49-F238E27FC236}">
                      <a16:creationId xmlns:a16="http://schemas.microsoft.com/office/drawing/2014/main" id="{F50DF4BE-3F2D-19D1-51FE-E690EB8CD3CE}"/>
                    </a:ext>
                  </a:extLst>
                </p:cNvPr>
                <p:cNvPicPr/>
                <p:nvPr/>
              </p:nvPicPr>
              <p:blipFill>
                <a:blip r:embed="rId10"/>
                <a:stretch>
                  <a:fillRect/>
                </a:stretch>
              </p:blipFill>
              <p:spPr>
                <a:xfrm>
                  <a:off x="2037114" y="3894635"/>
                  <a:ext cx="105516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78C0B66-6939-B827-130B-E9FD5A3046EA}"/>
                    </a:ext>
                  </a:extLst>
                </p14:cNvPr>
                <p14:cNvContentPartPr/>
                <p14:nvPr/>
              </p14:nvContentPartPr>
              <p14:xfrm>
                <a:off x="3001914" y="1556075"/>
                <a:ext cx="7264440" cy="2652840"/>
              </p14:xfrm>
            </p:contentPart>
          </mc:Choice>
          <mc:Fallback xmlns="">
            <p:pic>
              <p:nvPicPr>
                <p:cNvPr id="11" name="Ink 10">
                  <a:extLst>
                    <a:ext uri="{FF2B5EF4-FFF2-40B4-BE49-F238E27FC236}">
                      <a16:creationId xmlns:a16="http://schemas.microsoft.com/office/drawing/2014/main" id="{978C0B66-6939-B827-130B-E9FD5A3046EA}"/>
                    </a:ext>
                  </a:extLst>
                </p:cNvPr>
                <p:cNvPicPr/>
                <p:nvPr/>
              </p:nvPicPr>
              <p:blipFill>
                <a:blip r:embed="rId12"/>
                <a:stretch>
                  <a:fillRect/>
                </a:stretch>
              </p:blipFill>
              <p:spPr>
                <a:xfrm>
                  <a:off x="2993274" y="1547435"/>
                  <a:ext cx="7282080" cy="267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779B58A-F4D5-2DA6-C0B8-AD60CDCCE2CE}"/>
                    </a:ext>
                  </a:extLst>
                </p14:cNvPr>
                <p14:cNvContentPartPr/>
                <p14:nvPr/>
              </p14:nvContentPartPr>
              <p14:xfrm>
                <a:off x="1948554" y="4894355"/>
                <a:ext cx="1403280" cy="1341720"/>
              </p14:xfrm>
            </p:contentPart>
          </mc:Choice>
          <mc:Fallback xmlns="">
            <p:pic>
              <p:nvPicPr>
                <p:cNvPr id="13" name="Ink 12">
                  <a:extLst>
                    <a:ext uri="{FF2B5EF4-FFF2-40B4-BE49-F238E27FC236}">
                      <a16:creationId xmlns:a16="http://schemas.microsoft.com/office/drawing/2014/main" id="{9779B58A-F4D5-2DA6-C0B8-AD60CDCCE2CE}"/>
                    </a:ext>
                  </a:extLst>
                </p:cNvPr>
                <p:cNvPicPr/>
                <p:nvPr/>
              </p:nvPicPr>
              <p:blipFill>
                <a:blip r:embed="rId14"/>
                <a:stretch>
                  <a:fillRect/>
                </a:stretch>
              </p:blipFill>
              <p:spPr>
                <a:xfrm>
                  <a:off x="1939914" y="4885355"/>
                  <a:ext cx="142092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AACA009-D4F7-BCD1-5E4C-F1F74DA1421E}"/>
                    </a:ext>
                  </a:extLst>
                </p14:cNvPr>
                <p14:cNvContentPartPr/>
                <p14:nvPr/>
              </p14:nvContentPartPr>
              <p14:xfrm>
                <a:off x="2825154" y="2657675"/>
                <a:ext cx="8694000" cy="4127040"/>
              </p14:xfrm>
            </p:contentPart>
          </mc:Choice>
          <mc:Fallback xmlns="">
            <p:pic>
              <p:nvPicPr>
                <p:cNvPr id="14" name="Ink 13">
                  <a:extLst>
                    <a:ext uri="{FF2B5EF4-FFF2-40B4-BE49-F238E27FC236}">
                      <a16:creationId xmlns:a16="http://schemas.microsoft.com/office/drawing/2014/main" id="{3AACA009-D4F7-BCD1-5E4C-F1F74DA1421E}"/>
                    </a:ext>
                  </a:extLst>
                </p:cNvPr>
                <p:cNvPicPr/>
                <p:nvPr/>
              </p:nvPicPr>
              <p:blipFill>
                <a:blip r:embed="rId16"/>
                <a:stretch>
                  <a:fillRect/>
                </a:stretch>
              </p:blipFill>
              <p:spPr>
                <a:xfrm>
                  <a:off x="2816514" y="2648675"/>
                  <a:ext cx="8711640" cy="4144680"/>
                </a:xfrm>
                <a:prstGeom prst="rect">
                  <a:avLst/>
                </a:prstGeom>
              </p:spPr>
            </p:pic>
          </mc:Fallback>
        </mc:AlternateContent>
      </p:grpSp>
    </p:spTree>
    <p:extLst>
      <p:ext uri="{BB962C8B-B14F-4D97-AF65-F5344CB8AC3E}">
        <p14:creationId xmlns:p14="http://schemas.microsoft.com/office/powerpoint/2010/main" val="39446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16D6-3115-8696-1C19-39BFE62C56A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B04D31D0-C86B-32EF-AE54-F3C9AF1DDEE3}"/>
              </a:ext>
            </a:extLst>
          </p:cNvPr>
          <p:cNvSpPr>
            <a:spLocks noGrp="1"/>
          </p:cNvSpPr>
          <p:nvPr>
            <p:ph idx="1"/>
          </p:nvPr>
        </p:nvSpPr>
        <p:spPr>
          <a:xfrm>
            <a:off x="913795" y="2076450"/>
            <a:ext cx="10353762" cy="4449856"/>
          </a:xfrm>
        </p:spPr>
        <p:txBody>
          <a:bodyPr>
            <a:normAutofit fontScale="92500" lnSpcReduction="20000"/>
          </a:bodyPr>
          <a:lstStyle/>
          <a:p>
            <a:r>
              <a:rPr lang="en-US" dirty="0"/>
              <a:t>Previous approaches so far were so-called model-based causal mediation analysis</a:t>
            </a:r>
          </a:p>
          <a:p>
            <a:endParaRPr lang="en-US" dirty="0"/>
          </a:p>
          <a:p>
            <a:r>
              <a:rPr lang="en-US" dirty="0"/>
              <a:t>This means that the underlying adjustment model had to satisfy the sequential ignorability assumption (or related graphical causal model assumptions)</a:t>
            </a:r>
          </a:p>
          <a:p>
            <a:endParaRPr lang="en-US" dirty="0"/>
          </a:p>
          <a:p>
            <a:r>
              <a:rPr lang="en-US" dirty="0"/>
              <a:t>Further, the statistical model used (e.g., linear terms, probit link, etc.) needs to be correct</a:t>
            </a:r>
          </a:p>
          <a:p>
            <a:endParaRPr lang="en-US" dirty="0"/>
          </a:p>
          <a:p>
            <a:r>
              <a:rPr lang="en-US" dirty="0"/>
              <a:t>An alternative is to </a:t>
            </a:r>
            <a:r>
              <a:rPr lang="en-US" i="1" dirty="0"/>
              <a:t>design </a:t>
            </a:r>
            <a:r>
              <a:rPr lang="en-US" dirty="0"/>
              <a:t>a study in a way that the causal effect can be identified </a:t>
            </a:r>
          </a:p>
        </p:txBody>
      </p:sp>
    </p:spTree>
    <p:extLst>
      <p:ext uri="{BB962C8B-B14F-4D97-AF65-F5344CB8AC3E}">
        <p14:creationId xmlns:p14="http://schemas.microsoft.com/office/powerpoint/2010/main" val="283754925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lstStyle/>
          <a:p>
            <a:r>
              <a:rPr lang="en-US" b="1" dirty="0"/>
              <a:t>Single experiment design</a:t>
            </a:r>
          </a:p>
          <a:p>
            <a:pPr lvl="1"/>
            <a:r>
              <a:rPr lang="en-US" dirty="0"/>
              <a:t>Randomized X</a:t>
            </a:r>
          </a:p>
          <a:p>
            <a:pPr lvl="1"/>
            <a:r>
              <a:rPr lang="en-US" dirty="0"/>
              <a:t>Common design in psychology</a:t>
            </a:r>
          </a:p>
          <a:p>
            <a:pPr lvl="1"/>
            <a:r>
              <a:rPr lang="en-US" dirty="0"/>
              <a:t>Closes all back-door paths into X by design</a:t>
            </a:r>
          </a:p>
          <a:p>
            <a:pPr lvl="1"/>
            <a:r>
              <a:rPr lang="en-US" dirty="0"/>
              <a:t>Only confounding between M and Y need to be considered</a:t>
            </a:r>
          </a:p>
          <a:p>
            <a:pPr lvl="1"/>
            <a:endParaRPr lang="en-US" i="1" dirty="0"/>
          </a:p>
          <a:p>
            <a:pPr lvl="1"/>
            <a:r>
              <a:rPr lang="en-US" i="1" dirty="0" err="1"/>
              <a:t>mediate.sed</a:t>
            </a:r>
            <a:r>
              <a:rPr lang="en-US" i="1" dirty="0"/>
              <a:t>() </a:t>
            </a:r>
            <a:r>
              <a:rPr lang="en-US" dirty="0"/>
              <a:t>in mediation package</a:t>
            </a:r>
            <a:endParaRPr lang="en-US" i="1" dirty="0"/>
          </a:p>
          <a:p>
            <a:pPr lvl="1"/>
            <a:endParaRPr lang="en-US" dirty="0"/>
          </a:p>
        </p:txBody>
      </p:sp>
    </p:spTree>
    <p:extLst>
      <p:ext uri="{BB962C8B-B14F-4D97-AF65-F5344CB8AC3E}">
        <p14:creationId xmlns:p14="http://schemas.microsoft.com/office/powerpoint/2010/main" val="2413734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triangle with arrows and a pointy line&#10;&#10;Description automatically generated">
            <a:extLst>
              <a:ext uri="{FF2B5EF4-FFF2-40B4-BE49-F238E27FC236}">
                <a16:creationId xmlns:a16="http://schemas.microsoft.com/office/drawing/2014/main" id="{0B64A16F-8992-3E05-0E4F-6E6DB176691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67135" y="423267"/>
            <a:ext cx="5878285" cy="6011465"/>
          </a:xfrm>
        </p:spPr>
      </p:pic>
      <p:grpSp>
        <p:nvGrpSpPr>
          <p:cNvPr id="12" name="Group 11">
            <a:extLst>
              <a:ext uri="{FF2B5EF4-FFF2-40B4-BE49-F238E27FC236}">
                <a16:creationId xmlns:a16="http://schemas.microsoft.com/office/drawing/2014/main" id="{AF0B8BAF-EC13-6FC4-84C1-E89526B17186}"/>
              </a:ext>
            </a:extLst>
          </p:cNvPr>
          <p:cNvGrpSpPr/>
          <p:nvPr/>
        </p:nvGrpSpPr>
        <p:grpSpPr>
          <a:xfrm>
            <a:off x="3519661" y="1149013"/>
            <a:ext cx="4907160" cy="5118840"/>
            <a:chOff x="3519661" y="1149013"/>
            <a:chExt cx="4907160" cy="5118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760E5-55EA-DF6D-6EDD-145B61C0EBC3}"/>
                    </a:ext>
                  </a:extLst>
                </p14:cNvPr>
                <p14:cNvContentPartPr/>
                <p14:nvPr/>
              </p14:nvContentPartPr>
              <p14:xfrm>
                <a:off x="3519661" y="2174293"/>
                <a:ext cx="1073880" cy="973440"/>
              </p14:xfrm>
            </p:contentPart>
          </mc:Choice>
          <mc:Fallback xmlns="">
            <p:pic>
              <p:nvPicPr>
                <p:cNvPr id="4" name="Ink 3">
                  <a:extLst>
                    <a:ext uri="{FF2B5EF4-FFF2-40B4-BE49-F238E27FC236}">
                      <a16:creationId xmlns:a16="http://schemas.microsoft.com/office/drawing/2014/main" id="{C60760E5-55EA-DF6D-6EDD-145B61C0EBC3}"/>
                    </a:ext>
                  </a:extLst>
                </p:cNvPr>
                <p:cNvPicPr/>
                <p:nvPr/>
              </p:nvPicPr>
              <p:blipFill>
                <a:blip r:embed="rId4"/>
                <a:stretch>
                  <a:fillRect/>
                </a:stretch>
              </p:blipFill>
              <p:spPr>
                <a:xfrm>
                  <a:off x="3501661" y="2156653"/>
                  <a:ext cx="1109520" cy="10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AC98B8C-DBC5-F120-4F15-03CC296A1F84}"/>
                    </a:ext>
                  </a:extLst>
                </p14:cNvPr>
                <p14:cNvContentPartPr/>
                <p14:nvPr/>
              </p14:nvContentPartPr>
              <p14:xfrm>
                <a:off x="3563941" y="1854613"/>
                <a:ext cx="908280" cy="1248840"/>
              </p14:xfrm>
            </p:contentPart>
          </mc:Choice>
          <mc:Fallback xmlns="">
            <p:pic>
              <p:nvPicPr>
                <p:cNvPr id="5" name="Ink 4">
                  <a:extLst>
                    <a:ext uri="{FF2B5EF4-FFF2-40B4-BE49-F238E27FC236}">
                      <a16:creationId xmlns:a16="http://schemas.microsoft.com/office/drawing/2014/main" id="{7AC98B8C-DBC5-F120-4F15-03CC296A1F84}"/>
                    </a:ext>
                  </a:extLst>
                </p:cNvPr>
                <p:cNvPicPr/>
                <p:nvPr/>
              </p:nvPicPr>
              <p:blipFill>
                <a:blip r:embed="rId6"/>
                <a:stretch>
                  <a:fillRect/>
                </a:stretch>
              </p:blipFill>
              <p:spPr>
                <a:xfrm>
                  <a:off x="3546301" y="1836613"/>
                  <a:ext cx="94392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75DA58-9486-D2B2-85A5-11DC9FB2B046}"/>
                    </a:ext>
                  </a:extLst>
                </p14:cNvPr>
                <p14:cNvContentPartPr/>
                <p14:nvPr/>
              </p14:nvContentPartPr>
              <p14:xfrm>
                <a:off x="5431261" y="5103973"/>
                <a:ext cx="995040" cy="1145160"/>
              </p14:xfrm>
            </p:contentPart>
          </mc:Choice>
          <mc:Fallback xmlns="">
            <p:pic>
              <p:nvPicPr>
                <p:cNvPr id="8" name="Ink 7">
                  <a:extLst>
                    <a:ext uri="{FF2B5EF4-FFF2-40B4-BE49-F238E27FC236}">
                      <a16:creationId xmlns:a16="http://schemas.microsoft.com/office/drawing/2014/main" id="{C675DA58-9486-D2B2-85A5-11DC9FB2B046}"/>
                    </a:ext>
                  </a:extLst>
                </p:cNvPr>
                <p:cNvPicPr/>
                <p:nvPr/>
              </p:nvPicPr>
              <p:blipFill>
                <a:blip r:embed="rId8"/>
                <a:stretch>
                  <a:fillRect/>
                </a:stretch>
              </p:blipFill>
              <p:spPr>
                <a:xfrm>
                  <a:off x="5413261" y="5085973"/>
                  <a:ext cx="1030680" cy="118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F34F32C-B4B5-8178-3146-C5762AE042A6}"/>
                    </a:ext>
                  </a:extLst>
                </p14:cNvPr>
                <p14:cNvContentPartPr/>
                <p14:nvPr/>
              </p14:nvContentPartPr>
              <p14:xfrm>
                <a:off x="5527381" y="5076973"/>
                <a:ext cx="957600" cy="1190880"/>
              </p14:xfrm>
            </p:contentPart>
          </mc:Choice>
          <mc:Fallback xmlns="">
            <p:pic>
              <p:nvPicPr>
                <p:cNvPr id="9" name="Ink 8">
                  <a:extLst>
                    <a:ext uri="{FF2B5EF4-FFF2-40B4-BE49-F238E27FC236}">
                      <a16:creationId xmlns:a16="http://schemas.microsoft.com/office/drawing/2014/main" id="{1F34F32C-B4B5-8178-3146-C5762AE042A6}"/>
                    </a:ext>
                  </a:extLst>
                </p:cNvPr>
                <p:cNvPicPr/>
                <p:nvPr/>
              </p:nvPicPr>
              <p:blipFill>
                <a:blip r:embed="rId10"/>
                <a:stretch>
                  <a:fillRect/>
                </a:stretch>
              </p:blipFill>
              <p:spPr>
                <a:xfrm>
                  <a:off x="5509381" y="5058973"/>
                  <a:ext cx="993240" cy="122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A4FE86E-C8DF-4ECB-DA56-8B22055AB5B9}"/>
                    </a:ext>
                  </a:extLst>
                </p14:cNvPr>
                <p14:cNvContentPartPr/>
                <p14:nvPr/>
              </p14:nvContentPartPr>
              <p14:xfrm>
                <a:off x="6117781" y="1149013"/>
                <a:ext cx="2309040" cy="3110760"/>
              </p14:xfrm>
            </p:contentPart>
          </mc:Choice>
          <mc:Fallback xmlns="">
            <p:pic>
              <p:nvPicPr>
                <p:cNvPr id="11" name="Ink 10">
                  <a:extLst>
                    <a:ext uri="{FF2B5EF4-FFF2-40B4-BE49-F238E27FC236}">
                      <a16:creationId xmlns:a16="http://schemas.microsoft.com/office/drawing/2014/main" id="{AA4FE86E-C8DF-4ECB-DA56-8B22055AB5B9}"/>
                    </a:ext>
                  </a:extLst>
                </p:cNvPr>
                <p:cNvPicPr/>
                <p:nvPr/>
              </p:nvPicPr>
              <p:blipFill>
                <a:blip r:embed="rId12"/>
                <a:stretch>
                  <a:fillRect/>
                </a:stretch>
              </p:blipFill>
              <p:spPr>
                <a:xfrm>
                  <a:off x="6099781" y="1131373"/>
                  <a:ext cx="2344680" cy="3146400"/>
                </a:xfrm>
                <a:prstGeom prst="rect">
                  <a:avLst/>
                </a:prstGeom>
              </p:spPr>
            </p:pic>
          </mc:Fallback>
        </mc:AlternateContent>
      </p:grpSp>
    </p:spTree>
    <p:extLst>
      <p:ext uri="{BB962C8B-B14F-4D97-AF65-F5344CB8AC3E}">
        <p14:creationId xmlns:p14="http://schemas.microsoft.com/office/powerpoint/2010/main" val="400105244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7C81-EFA4-7E8E-FD46-3A6A63C1EC0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A710AF3E-E335-27AA-3372-A2A00C677B4D}"/>
              </a:ext>
            </a:extLst>
          </p:cNvPr>
          <p:cNvSpPr>
            <a:spLocks noGrp="1"/>
          </p:cNvSpPr>
          <p:nvPr>
            <p:ph idx="1"/>
          </p:nvPr>
        </p:nvSpPr>
        <p:spPr/>
        <p:txBody>
          <a:bodyPr>
            <a:normAutofit lnSpcReduction="10000"/>
          </a:bodyPr>
          <a:lstStyle/>
          <a:p>
            <a:r>
              <a:rPr lang="en-US" dirty="0"/>
              <a:t>Randomizing just the treatment seems like a small tweak</a:t>
            </a:r>
          </a:p>
          <a:p>
            <a:endParaRPr lang="en-US" dirty="0"/>
          </a:p>
          <a:p>
            <a:r>
              <a:rPr lang="en-US" dirty="0"/>
              <a:t>But it does eliminate a large number of potential confounders that have open back-doors into the treatment</a:t>
            </a:r>
          </a:p>
          <a:p>
            <a:endParaRPr lang="en-US" dirty="0"/>
          </a:p>
          <a:p>
            <a:r>
              <a:rPr lang="en-US" dirty="0"/>
              <a:t>However, confounding on the b-path is completely uncontrolled, and ignorability still needs to be assumed for both the natural direct and indirect effect</a:t>
            </a:r>
          </a:p>
        </p:txBody>
      </p:sp>
    </p:spTree>
    <p:extLst>
      <p:ext uri="{BB962C8B-B14F-4D97-AF65-F5344CB8AC3E}">
        <p14:creationId xmlns:p14="http://schemas.microsoft.com/office/powerpoint/2010/main" val="5548804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209B-B55F-173F-946A-F82E1F7130C3}"/>
              </a:ext>
            </a:extLst>
          </p:cNvPr>
          <p:cNvSpPr>
            <a:spLocks noGrp="1"/>
          </p:cNvSpPr>
          <p:nvPr>
            <p:ph type="title"/>
          </p:nvPr>
        </p:nvSpPr>
        <p:spPr/>
        <p:txBody>
          <a:bodyPr/>
          <a:lstStyle/>
          <a:p>
            <a:r>
              <a:rPr lang="en-US" dirty="0"/>
              <a:t>Single experiment design</a:t>
            </a:r>
          </a:p>
        </p:txBody>
      </p:sp>
      <p:sp>
        <p:nvSpPr>
          <p:cNvPr id="3" name="Content Placeholder 2">
            <a:extLst>
              <a:ext uri="{FF2B5EF4-FFF2-40B4-BE49-F238E27FC236}">
                <a16:creationId xmlns:a16="http://schemas.microsoft.com/office/drawing/2014/main" id="{C22A9BAE-6E9E-B8BF-F32B-42081D1A3205}"/>
              </a:ext>
            </a:extLst>
          </p:cNvPr>
          <p:cNvSpPr>
            <a:spLocks noGrp="1"/>
          </p:cNvSpPr>
          <p:nvPr>
            <p:ph idx="1"/>
          </p:nvPr>
        </p:nvSpPr>
        <p:spPr/>
        <p:txBody>
          <a:bodyPr>
            <a:normAutofit lnSpcReduction="10000"/>
          </a:bodyPr>
          <a:lstStyle/>
          <a:p>
            <a:r>
              <a:rPr lang="en-US" i="1" dirty="0" err="1"/>
              <a:t>mediate.sed</a:t>
            </a:r>
            <a:r>
              <a:rPr lang="en-US" i="1" dirty="0"/>
              <a:t>() </a:t>
            </a:r>
            <a:r>
              <a:rPr lang="en-US" dirty="0"/>
              <a:t>in mediation package will produce so-called sharp bounds without assuming sequential ignorability</a:t>
            </a:r>
          </a:p>
          <a:p>
            <a:endParaRPr lang="en-US" i="1" dirty="0"/>
          </a:p>
          <a:p>
            <a:r>
              <a:rPr lang="en-US" dirty="0"/>
              <a:t>Or one may assume sequential ignorability and compute causal direct and indirect effects (identical to Baron and Kenny)</a:t>
            </a:r>
          </a:p>
          <a:p>
            <a:endParaRPr lang="en-US" dirty="0"/>
          </a:p>
          <a:p>
            <a:r>
              <a:rPr lang="en-US" dirty="0"/>
              <a:t>Alternatively, find adjustment sets but allow sets for X-M and X-Y can be the empty set</a:t>
            </a:r>
          </a:p>
          <a:p>
            <a:endParaRPr lang="en-US" dirty="0"/>
          </a:p>
          <a:p>
            <a:endParaRPr lang="en-US" dirty="0"/>
          </a:p>
        </p:txBody>
      </p:sp>
    </p:spTree>
    <p:extLst>
      <p:ext uri="{BB962C8B-B14F-4D97-AF65-F5344CB8AC3E}">
        <p14:creationId xmlns:p14="http://schemas.microsoft.com/office/powerpoint/2010/main" val="376614957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fontScale="92500" lnSpcReduction="10000"/>
          </a:bodyPr>
          <a:lstStyle/>
          <a:p>
            <a:r>
              <a:rPr lang="en-US" b="1" dirty="0"/>
              <a:t>Cross-over design</a:t>
            </a:r>
          </a:p>
          <a:p>
            <a:pPr lvl="1"/>
            <a:r>
              <a:rPr lang="en-US" dirty="0"/>
              <a:t>Randomize the order in which participants receive the following experiments</a:t>
            </a:r>
          </a:p>
          <a:p>
            <a:pPr lvl="2"/>
            <a:r>
              <a:rPr lang="en-US" dirty="0"/>
              <a:t>Experiment 1 equals single experiment design</a:t>
            </a:r>
          </a:p>
          <a:p>
            <a:pPr lvl="2"/>
            <a:r>
              <a:rPr lang="en-US" dirty="0"/>
              <a:t>Experiment 2 switches the X value for each participant and then assigns them the M value that was obtained under the previous X value</a:t>
            </a:r>
          </a:p>
          <a:p>
            <a:pPr lvl="2"/>
            <a:r>
              <a:rPr lang="en-US" dirty="0"/>
              <a:t>We must be able to manipulate M precisely </a:t>
            </a:r>
          </a:p>
          <a:p>
            <a:pPr lvl="2"/>
            <a:r>
              <a:rPr lang="en-US" dirty="0"/>
              <a:t>Consistency assumption – potential outcomes of M are the same whether realized naturally or through manipulation </a:t>
            </a:r>
          </a:p>
          <a:p>
            <a:pPr lvl="1"/>
            <a:endParaRPr lang="en-US" i="1" dirty="0"/>
          </a:p>
          <a:p>
            <a:pPr lvl="1"/>
            <a:r>
              <a:rPr lang="en-US" dirty="0"/>
              <a:t>No function in mediation package, but will provide code to estimate</a:t>
            </a:r>
            <a:endParaRPr lang="en-US" i="1" dirty="0"/>
          </a:p>
          <a:p>
            <a:pPr lvl="1"/>
            <a:endParaRPr lang="en-US" dirty="0"/>
          </a:p>
        </p:txBody>
      </p:sp>
    </p:spTree>
    <p:extLst>
      <p:ext uri="{BB962C8B-B14F-4D97-AF65-F5344CB8AC3E}">
        <p14:creationId xmlns:p14="http://schemas.microsoft.com/office/powerpoint/2010/main" val="65459396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4" name="Picture 3" descr="A diagram of a mathematical equation&#10;&#10;Description automatically generated">
            <a:extLst>
              <a:ext uri="{FF2B5EF4-FFF2-40B4-BE49-F238E27FC236}">
                <a16:creationId xmlns:a16="http://schemas.microsoft.com/office/drawing/2014/main" id="{EAA2FB0E-35C5-B5E3-E13C-5DF1B53A48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2750" y="1998595"/>
            <a:ext cx="3904011" cy="371796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2FE6DAA-4EEE-6999-AB9B-2EE42D4FAE19}"/>
                  </a:ext>
                </a:extLst>
              </p14:cNvPr>
              <p14:cNvContentPartPr/>
              <p14:nvPr/>
            </p14:nvContentPartPr>
            <p14:xfrm>
              <a:off x="1521720" y="2214720"/>
              <a:ext cx="8208360" cy="4060080"/>
            </p14:xfrm>
          </p:contentPart>
        </mc:Choice>
        <mc:Fallback xmlns="">
          <p:pic>
            <p:nvPicPr>
              <p:cNvPr id="6" name="Ink 5">
                <a:extLst>
                  <a:ext uri="{FF2B5EF4-FFF2-40B4-BE49-F238E27FC236}">
                    <a16:creationId xmlns:a16="http://schemas.microsoft.com/office/drawing/2014/main" id="{B2FE6DAA-4EEE-6999-AB9B-2EE42D4FAE19}"/>
                  </a:ext>
                </a:extLst>
              </p:cNvPr>
              <p:cNvPicPr/>
              <p:nvPr/>
            </p:nvPicPr>
            <p:blipFill>
              <a:blip r:embed="rId5"/>
              <a:stretch>
                <a:fillRect/>
              </a:stretch>
            </p:blipFill>
            <p:spPr>
              <a:xfrm>
                <a:off x="1512360" y="2205360"/>
                <a:ext cx="8227080" cy="4078800"/>
              </a:xfrm>
              <a:prstGeom prst="rect">
                <a:avLst/>
              </a:prstGeom>
            </p:spPr>
          </p:pic>
        </mc:Fallback>
      </mc:AlternateContent>
    </p:spTree>
    <p:extLst>
      <p:ext uri="{BB962C8B-B14F-4D97-AF65-F5344CB8AC3E}">
        <p14:creationId xmlns:p14="http://schemas.microsoft.com/office/powerpoint/2010/main" val="15760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pPr lvl="1"/>
            <a:r>
              <a:rPr lang="en-US" dirty="0"/>
              <a:t>The cross-over design assumes no carry-over effects</a:t>
            </a:r>
          </a:p>
          <a:p>
            <a:pPr lvl="1"/>
            <a:r>
              <a:rPr lang="en-US" dirty="0"/>
              <a:t>Order effects are ruled out due to randomization of order</a:t>
            </a:r>
          </a:p>
          <a:p>
            <a:pPr lvl="1"/>
            <a:endParaRPr lang="en-US" dirty="0"/>
          </a:p>
          <a:p>
            <a:pPr lvl="1"/>
            <a:r>
              <a:rPr lang="en-US" dirty="0"/>
              <a:t>The effect tries to emulate observing the potential outcomes of being assigned X=0, and the potential outcome on M that would be observed under X=1</a:t>
            </a:r>
          </a:p>
          <a:p>
            <a:pPr lvl="1"/>
            <a:endParaRPr lang="en-US" dirty="0"/>
          </a:p>
          <a:p>
            <a:pPr lvl="1"/>
            <a:endParaRPr lang="en-US" dirty="0"/>
          </a:p>
        </p:txBody>
      </p:sp>
    </p:spTree>
    <p:extLst>
      <p:ext uri="{BB962C8B-B14F-4D97-AF65-F5344CB8AC3E}">
        <p14:creationId xmlns:p14="http://schemas.microsoft.com/office/powerpoint/2010/main" val="30436171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FB71-5358-BC8D-2192-771181C0F381}"/>
              </a:ext>
            </a:extLst>
          </p:cNvPr>
          <p:cNvSpPr>
            <a:spLocks noGrp="1"/>
          </p:cNvSpPr>
          <p:nvPr>
            <p:ph type="title"/>
          </p:nvPr>
        </p:nvSpPr>
        <p:spPr/>
        <p:txBody>
          <a:bodyPr/>
          <a:lstStyle/>
          <a:p>
            <a:r>
              <a:rPr lang="en-US" dirty="0"/>
              <a:t>Cross-over design</a:t>
            </a:r>
          </a:p>
        </p:txBody>
      </p:sp>
      <p:sp>
        <p:nvSpPr>
          <p:cNvPr id="3" name="Content Placeholder 2">
            <a:extLst>
              <a:ext uri="{FF2B5EF4-FFF2-40B4-BE49-F238E27FC236}">
                <a16:creationId xmlns:a16="http://schemas.microsoft.com/office/drawing/2014/main" id="{5B3D4B9B-4150-05BC-7DC1-BAB7C4E3DAF4}"/>
              </a:ext>
            </a:extLst>
          </p:cNvPr>
          <p:cNvSpPr>
            <a:spLocks noGrp="1"/>
          </p:cNvSpPr>
          <p:nvPr>
            <p:ph idx="1"/>
          </p:nvPr>
        </p:nvSpPr>
        <p:spPr/>
        <p:txBody>
          <a:bodyPr/>
          <a:lstStyle/>
          <a:p>
            <a:r>
              <a:rPr lang="en-US" dirty="0"/>
              <a:t>Imai et al. provide derivation of NIE </a:t>
            </a:r>
          </a:p>
          <a:p>
            <a:endParaRPr lang="en-US" dirty="0"/>
          </a:p>
          <a:p>
            <a:endParaRPr lang="en-US" dirty="0"/>
          </a:p>
          <a:p>
            <a:endParaRPr lang="en-US" dirty="0"/>
          </a:p>
          <a:p>
            <a:r>
              <a:rPr lang="en-US" dirty="0"/>
              <a:t>Difference between outcomes in first experiment when treatment was X = 1 and outcome in second experiment when X = 0 (and mediator held at level that it would have achieved when X = 1)</a:t>
            </a:r>
          </a:p>
        </p:txBody>
      </p:sp>
      <p:pic>
        <p:nvPicPr>
          <p:cNvPr id="5" name="Picture 4">
            <a:extLst>
              <a:ext uri="{FF2B5EF4-FFF2-40B4-BE49-F238E27FC236}">
                <a16:creationId xmlns:a16="http://schemas.microsoft.com/office/drawing/2014/main" id="{AECCB83D-1D38-8CB5-CD9D-AA4FB068D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2808405"/>
            <a:ext cx="4062442" cy="914407"/>
          </a:xfrm>
          <a:prstGeom prst="rect">
            <a:avLst/>
          </a:prstGeom>
        </p:spPr>
      </p:pic>
    </p:spTree>
    <p:extLst>
      <p:ext uri="{BB962C8B-B14F-4D97-AF65-F5344CB8AC3E}">
        <p14:creationId xmlns:p14="http://schemas.microsoft.com/office/powerpoint/2010/main" val="29366178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lnSpcReduction="10000"/>
          </a:bodyPr>
          <a:lstStyle/>
          <a:p>
            <a:r>
              <a:rPr lang="en-US" b="1" dirty="0"/>
              <a:t>Parallel design</a:t>
            </a:r>
          </a:p>
          <a:p>
            <a:pPr lvl="1"/>
            <a:r>
              <a:rPr lang="en-US" dirty="0"/>
              <a:t>Randomize participants into one of two experiments</a:t>
            </a:r>
          </a:p>
          <a:p>
            <a:pPr lvl="2"/>
            <a:r>
              <a:rPr lang="en-US" dirty="0"/>
              <a:t>Experiment 1 equals single experiment design</a:t>
            </a:r>
          </a:p>
          <a:p>
            <a:pPr lvl="2"/>
            <a:r>
              <a:rPr lang="en-US" dirty="0"/>
              <a:t>Experiment 2 is a factorial randomized design in which both X and M are randomized</a:t>
            </a:r>
          </a:p>
          <a:p>
            <a:pPr lvl="2"/>
            <a:r>
              <a:rPr lang="en-US" dirty="0"/>
              <a:t>Only feasible if mediator can be manipulated</a:t>
            </a:r>
          </a:p>
          <a:p>
            <a:pPr lvl="2"/>
            <a:r>
              <a:rPr lang="en-US" dirty="0"/>
              <a:t>Consistency assumption – potential outcomes of M are the same whether realized naturally or through manipulation </a:t>
            </a:r>
          </a:p>
          <a:p>
            <a:pPr lvl="1"/>
            <a:endParaRPr lang="en-US" i="1" dirty="0"/>
          </a:p>
          <a:p>
            <a:pPr lvl="1"/>
            <a:r>
              <a:rPr lang="en-US" i="1" dirty="0" err="1"/>
              <a:t>mediate.pd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948102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498295" y="2046687"/>
                <a:ext cx="5182607" cy="1879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498295" y="2046687"/>
                <a:ext cx="5182607" cy="1879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0718A2-2899-9ABB-599D-9DC6AB951BEC}"/>
                  </a:ext>
                </a:extLst>
              </p:cNvPr>
              <p:cNvSpPr txBox="1"/>
              <p:nvPr/>
            </p:nvSpPr>
            <p:spPr>
              <a:xfrm>
                <a:off x="6224663" y="3429000"/>
                <a:ext cx="5584903" cy="589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r>
                            <a:rPr lang="en-US" sz="2400" b="0" i="1" smtClean="0">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m:rPr>
                              <m:nor/>
                            </m:rPr>
                            <a:rPr lang="en-US" sz="2400" i="1" dirty="0">
                              <a:latin typeface="Cambria Math" panose="02040503050406030204" pitchFamily="18" charset="0"/>
                            </a:rPr>
                            <m:t> </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𝑎𝑏</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𝑎</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𝑐</m:t>
                              </m:r>
                            </m:e>
                            <m:sup>
                              <m:r>
                                <a:rPr lang="en-US" sz="2400" i="1">
                                  <a:latin typeface="Cambria Math" panose="02040503050406030204" pitchFamily="18" charset="0"/>
                                  <a:ea typeface="Cambria Math" panose="02040503050406030204" pitchFamily="18" charset="0"/>
                                </a:rPr>
                                <m:t>′</m:t>
                              </m:r>
                            </m:sup>
                          </m:sSup>
                          <m:r>
                            <m:rPr>
                              <m:nor/>
                            </m:rPr>
                            <a:rPr lang="en-US" sz="2400" i="1" dirty="0">
                              <a:latin typeface="Cambria Math" panose="02040503050406030204" pitchFamily="18" charset="0"/>
                            </a:rPr>
                            <m:t> </m:t>
                          </m:r>
                        </m:num>
                        <m:den>
                          <m:r>
                            <a:rPr lang="en-US" sz="2400" i="1">
                              <a:latin typeface="Cambria Math" panose="02040503050406030204" pitchFamily="18" charset="0"/>
                            </a:rPr>
                            <m:t>1−</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m:t>
                              </m:r>
                            </m:sup>
                          </m:sSup>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den>
                      </m:f>
                    </m:oMath>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a:p>
                <a:endParaRPr lang="en-US" sz="24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30718A2-2899-9ABB-599D-9DC6AB951BEC}"/>
                  </a:ext>
                </a:extLst>
              </p:cNvPr>
              <p:cNvSpPr txBox="1">
                <a:spLocks noRot="1" noChangeAspect="1" noMove="1" noResize="1" noEditPoints="1" noAdjustHandles="1" noChangeArrowheads="1" noChangeShapeType="1" noTextEdit="1"/>
              </p:cNvSpPr>
              <p:nvPr/>
            </p:nvSpPr>
            <p:spPr>
              <a:xfrm>
                <a:off x="6224663" y="3429000"/>
                <a:ext cx="5584903" cy="589353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89077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35A-45DC-9ABB-77ED-BAE8D04EA59D}"/>
              </a:ext>
            </a:extLst>
          </p:cNvPr>
          <p:cNvSpPr>
            <a:spLocks noGrp="1"/>
          </p:cNvSpPr>
          <p:nvPr>
            <p:ph type="title"/>
          </p:nvPr>
        </p:nvSpPr>
        <p:spPr/>
        <p:txBody>
          <a:bodyPr/>
          <a:lstStyle/>
          <a:p>
            <a:endParaRPr lang="en-US"/>
          </a:p>
        </p:txBody>
      </p:sp>
      <p:pic>
        <p:nvPicPr>
          <p:cNvPr id="5" name="Content Placeholder 4" descr="A diagram of a triangle&#10;&#10;Description automatically generated">
            <a:extLst>
              <a:ext uri="{FF2B5EF4-FFF2-40B4-BE49-F238E27FC236}">
                <a16:creationId xmlns:a16="http://schemas.microsoft.com/office/drawing/2014/main" id="{3B9AC897-B77A-2833-4083-6DADDCFEB3A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9716" y="2001806"/>
            <a:ext cx="4634385" cy="3714750"/>
          </a:xfrm>
        </p:spPr>
      </p:pic>
      <p:pic>
        <p:nvPicPr>
          <p:cNvPr id="7" name="Picture 6" descr="A diagram of a mathematical equation&#10;&#10;Description automatically generated">
            <a:extLst>
              <a:ext uri="{FF2B5EF4-FFF2-40B4-BE49-F238E27FC236}">
                <a16:creationId xmlns:a16="http://schemas.microsoft.com/office/drawing/2014/main" id="{09573DD2-D676-0AD8-E107-28B00B39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015" y="2001806"/>
            <a:ext cx="4634385" cy="3714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9E2E339-AC8D-212C-1195-C884787176F4}"/>
                  </a:ext>
                </a:extLst>
              </p14:cNvPr>
              <p14:cNvContentPartPr/>
              <p14:nvPr/>
            </p14:nvContentPartPr>
            <p14:xfrm>
              <a:off x="1461600" y="1877400"/>
              <a:ext cx="10017360" cy="4350600"/>
            </p14:xfrm>
          </p:contentPart>
        </mc:Choice>
        <mc:Fallback xmlns="">
          <p:pic>
            <p:nvPicPr>
              <p:cNvPr id="3" name="Ink 2">
                <a:extLst>
                  <a:ext uri="{FF2B5EF4-FFF2-40B4-BE49-F238E27FC236}">
                    <a16:creationId xmlns:a16="http://schemas.microsoft.com/office/drawing/2014/main" id="{09E2E339-AC8D-212C-1195-C884787176F4}"/>
                  </a:ext>
                </a:extLst>
              </p:cNvPr>
              <p:cNvPicPr/>
              <p:nvPr/>
            </p:nvPicPr>
            <p:blipFill>
              <a:blip r:embed="rId5"/>
              <a:stretch>
                <a:fillRect/>
              </a:stretch>
            </p:blipFill>
            <p:spPr>
              <a:xfrm>
                <a:off x="1452240" y="1868040"/>
                <a:ext cx="10036080" cy="4369320"/>
              </a:xfrm>
              <a:prstGeom prst="rect">
                <a:avLst/>
              </a:prstGeom>
            </p:spPr>
          </p:pic>
        </mc:Fallback>
      </mc:AlternateContent>
    </p:spTree>
    <p:extLst>
      <p:ext uri="{BB962C8B-B14F-4D97-AF65-F5344CB8AC3E}">
        <p14:creationId xmlns:p14="http://schemas.microsoft.com/office/powerpoint/2010/main" val="308553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6CB-336C-96B3-5CB5-8730D7EEB6C0}"/>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6CE5AFE0-861A-4CA5-DA5D-7BE4482F24D3}"/>
              </a:ext>
            </a:extLst>
          </p:cNvPr>
          <p:cNvSpPr>
            <a:spLocks noGrp="1"/>
          </p:cNvSpPr>
          <p:nvPr>
            <p:ph idx="1"/>
          </p:nvPr>
        </p:nvSpPr>
        <p:spPr>
          <a:xfrm>
            <a:off x="913795" y="2076450"/>
            <a:ext cx="10353762" cy="4248987"/>
          </a:xfrm>
        </p:spPr>
        <p:txBody>
          <a:bodyPr>
            <a:normAutofit lnSpcReduction="10000"/>
          </a:bodyPr>
          <a:lstStyle/>
          <a:p>
            <a:r>
              <a:rPr lang="en-US" dirty="0"/>
              <a:t>The first experiment identifies the total effect X -&gt; Y, and the path X-&gt;M</a:t>
            </a:r>
          </a:p>
          <a:p>
            <a:r>
              <a:rPr lang="en-US" dirty="0"/>
              <a:t>Randomization of X ensures this</a:t>
            </a:r>
          </a:p>
          <a:p>
            <a:endParaRPr lang="en-US" dirty="0"/>
          </a:p>
          <a:p>
            <a:r>
              <a:rPr lang="en-US" dirty="0"/>
              <a:t>The second experiment identifies the path from M-&gt;Y, and the effect of X-&gt;Y, either conditional on any given value of M, or averaged over all other values of M</a:t>
            </a:r>
          </a:p>
          <a:p>
            <a:endParaRPr lang="en-US" dirty="0"/>
          </a:p>
          <a:p>
            <a:r>
              <a:rPr lang="en-US" dirty="0"/>
              <a:t>Because M is also randomized, holding it constant in the estimation </a:t>
            </a:r>
            <a:br>
              <a:rPr lang="en-US" dirty="0"/>
            </a:br>
            <a:r>
              <a:rPr lang="en-US" dirty="0"/>
              <a:t>of X -&gt; Y does not induce potential risk of collider bias</a:t>
            </a:r>
          </a:p>
        </p:txBody>
      </p:sp>
    </p:spTree>
    <p:extLst>
      <p:ext uri="{BB962C8B-B14F-4D97-AF65-F5344CB8AC3E}">
        <p14:creationId xmlns:p14="http://schemas.microsoft.com/office/powerpoint/2010/main" val="369352368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normAutofit/>
          </a:bodyPr>
          <a:lstStyle/>
          <a:p>
            <a:r>
              <a:rPr lang="en-US" dirty="0"/>
              <a:t>Parallel design</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333681"/>
          </a:xfrm>
        </p:spPr>
        <p:txBody>
          <a:bodyPr>
            <a:normAutofit/>
          </a:bodyPr>
          <a:lstStyle/>
          <a:p>
            <a:r>
              <a:rPr lang="en-US" dirty="0"/>
              <a:t>If X-M is zero, then NDE and NIE are identified without further adjustment on covariates (if X-M interaction assumed to be present, bounds can be computed)</a:t>
            </a:r>
          </a:p>
          <a:p>
            <a:endParaRPr lang="en-US" dirty="0"/>
          </a:p>
          <a:p>
            <a:r>
              <a:rPr lang="en-US" dirty="0"/>
              <a:t>However, X-M interaction must hold for each individual, therefore testing X-M in the first model (average interaction effect) is not sufficient</a:t>
            </a:r>
          </a:p>
          <a:p>
            <a:endParaRPr lang="en-US" dirty="0"/>
          </a:p>
          <a:p>
            <a:r>
              <a:rPr lang="en-US" dirty="0"/>
              <a:t>Testing X-M can falsify assumption, but not verify it</a:t>
            </a:r>
          </a:p>
        </p:txBody>
      </p:sp>
    </p:spTree>
    <p:extLst>
      <p:ext uri="{BB962C8B-B14F-4D97-AF65-F5344CB8AC3E}">
        <p14:creationId xmlns:p14="http://schemas.microsoft.com/office/powerpoint/2010/main" val="306463759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3350-6782-A5FA-346F-93972B0B406F}"/>
              </a:ext>
            </a:extLst>
          </p:cNvPr>
          <p:cNvSpPr>
            <a:spLocks noGrp="1"/>
          </p:cNvSpPr>
          <p:nvPr>
            <p:ph type="title"/>
          </p:nvPr>
        </p:nvSpPr>
        <p:spPr/>
        <p:txBody>
          <a:bodyPr/>
          <a:lstStyle/>
          <a:p>
            <a:r>
              <a:rPr lang="en-US" dirty="0"/>
              <a:t>Parallel design</a:t>
            </a:r>
          </a:p>
        </p:txBody>
      </p:sp>
      <p:sp>
        <p:nvSpPr>
          <p:cNvPr id="3" name="Content Placeholder 2">
            <a:extLst>
              <a:ext uri="{FF2B5EF4-FFF2-40B4-BE49-F238E27FC236}">
                <a16:creationId xmlns:a16="http://schemas.microsoft.com/office/drawing/2014/main" id="{A35B986C-30CE-F6F1-7BDC-959A307FB01E}"/>
              </a:ext>
            </a:extLst>
          </p:cNvPr>
          <p:cNvSpPr>
            <a:spLocks noGrp="1"/>
          </p:cNvSpPr>
          <p:nvPr>
            <p:ph idx="1"/>
          </p:nvPr>
        </p:nvSpPr>
        <p:spPr>
          <a:xfrm>
            <a:off x="913795" y="2076450"/>
            <a:ext cx="10353762" cy="4537865"/>
          </a:xfrm>
        </p:spPr>
        <p:txBody>
          <a:bodyPr>
            <a:normAutofit/>
          </a:bodyPr>
          <a:lstStyle/>
          <a:p>
            <a:r>
              <a:rPr lang="en-US" dirty="0"/>
              <a:t>NIE is estimated using difference-score method</a:t>
            </a:r>
          </a:p>
          <a:p>
            <a:endParaRPr lang="en-US" dirty="0"/>
          </a:p>
          <a:p>
            <a:r>
              <a:rPr lang="en-US" dirty="0"/>
              <a:t>Difference between total effect from first experiment, and direct effect of X on Y (while adjusting for / averaging over M) in second experiment</a:t>
            </a:r>
          </a:p>
          <a:p>
            <a:endParaRPr lang="en-US" dirty="0"/>
          </a:p>
          <a:p>
            <a:endParaRPr lang="en-US" dirty="0"/>
          </a:p>
          <a:p>
            <a:endParaRPr lang="en-US" dirty="0"/>
          </a:p>
          <a:p>
            <a:r>
              <a:rPr lang="en-US" dirty="0"/>
              <a:t>Total effect can be estimated from first experiment</a:t>
            </a:r>
          </a:p>
        </p:txBody>
      </p:sp>
      <p:pic>
        <p:nvPicPr>
          <p:cNvPr id="5" name="Picture 4">
            <a:extLst>
              <a:ext uri="{FF2B5EF4-FFF2-40B4-BE49-F238E27FC236}">
                <a16:creationId xmlns:a16="http://schemas.microsoft.com/office/drawing/2014/main" id="{1EC2D680-1CF5-E9B2-C4E7-EF473DEE6C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2435" y="4345382"/>
            <a:ext cx="9396481" cy="1128721"/>
          </a:xfrm>
          <a:prstGeom prst="rect">
            <a:avLst/>
          </a:prstGeom>
        </p:spPr>
      </p:pic>
    </p:spTree>
    <p:extLst>
      <p:ext uri="{BB962C8B-B14F-4D97-AF65-F5344CB8AC3E}">
        <p14:creationId xmlns:p14="http://schemas.microsoft.com/office/powerpoint/2010/main" val="147262742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C3E1-71C1-7E7E-B623-F35401430969}"/>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82F97FAA-84A1-395B-E0ED-5F9DFC1155AB}"/>
              </a:ext>
            </a:extLst>
          </p:cNvPr>
          <p:cNvSpPr>
            <a:spLocks noGrp="1"/>
          </p:cNvSpPr>
          <p:nvPr>
            <p:ph idx="1"/>
          </p:nvPr>
        </p:nvSpPr>
        <p:spPr/>
        <p:txBody>
          <a:bodyPr/>
          <a:lstStyle/>
          <a:p>
            <a:r>
              <a:rPr lang="en-US" dirty="0"/>
              <a:t>In the previous designs, we assumed that we can in fact manipulate the mediator</a:t>
            </a:r>
          </a:p>
          <a:p>
            <a:endParaRPr lang="en-US" dirty="0"/>
          </a:p>
          <a:p>
            <a:r>
              <a:rPr lang="en-US" dirty="0"/>
              <a:t>This is often infeasible or strictly impossible</a:t>
            </a:r>
          </a:p>
          <a:p>
            <a:endParaRPr lang="en-US" dirty="0"/>
          </a:p>
          <a:p>
            <a:r>
              <a:rPr lang="en-US" dirty="0"/>
              <a:t>Alternatively, we may thus try to influence in a random fashion</a:t>
            </a:r>
          </a:p>
        </p:txBody>
      </p:sp>
    </p:spTree>
    <p:extLst>
      <p:ext uri="{BB962C8B-B14F-4D97-AF65-F5344CB8AC3E}">
        <p14:creationId xmlns:p14="http://schemas.microsoft.com/office/powerpoint/2010/main" val="10465807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p:txBody>
          <a:bodyPr/>
          <a:lstStyle/>
          <a:p>
            <a:r>
              <a:rPr lang="en-US" dirty="0"/>
              <a:t>The idea is to find a variable that we can manipulate, and that we can further assume ONLY influences the mediator</a:t>
            </a:r>
          </a:p>
          <a:p>
            <a:endParaRPr lang="en-US" dirty="0"/>
          </a:p>
          <a:p>
            <a:r>
              <a:rPr lang="en-US" dirty="0"/>
              <a:t>This is identical to the econometric concept of an instrumental variable</a:t>
            </a:r>
          </a:p>
          <a:p>
            <a:endParaRPr lang="en-US" dirty="0"/>
          </a:p>
          <a:p>
            <a:r>
              <a:rPr lang="en-US" dirty="0"/>
              <a:t>Both the parallel design and the cross-over design can be extended to include such instrumental variables</a:t>
            </a:r>
          </a:p>
        </p:txBody>
      </p:sp>
    </p:spTree>
    <p:extLst>
      <p:ext uri="{BB962C8B-B14F-4D97-AF65-F5344CB8AC3E}">
        <p14:creationId xmlns:p14="http://schemas.microsoft.com/office/powerpoint/2010/main" val="29202017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9368-24CF-8BB9-2E66-C2EBC1C9F97A}"/>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F809F278-21BB-F21F-F867-854EE89F5F5F}"/>
              </a:ext>
            </a:extLst>
          </p:cNvPr>
          <p:cNvSpPr>
            <a:spLocks noGrp="1"/>
          </p:cNvSpPr>
          <p:nvPr>
            <p:ph idx="1"/>
          </p:nvPr>
        </p:nvSpPr>
        <p:spPr>
          <a:xfrm>
            <a:off x="913795" y="2076450"/>
            <a:ext cx="10353762" cy="4620776"/>
          </a:xfrm>
        </p:spPr>
        <p:txBody>
          <a:bodyPr>
            <a:normAutofit/>
          </a:bodyPr>
          <a:lstStyle/>
          <a:p>
            <a:r>
              <a:rPr lang="en-US" dirty="0"/>
              <a:t>In the case of the cross-over design, we need to find an instrumental variable that we can manipulate that we believe would be able to induce the level of the mediator that was observed either under X=0 or X = 1</a:t>
            </a:r>
          </a:p>
          <a:p>
            <a:endParaRPr lang="en-US" dirty="0"/>
          </a:p>
          <a:p>
            <a:r>
              <a:rPr lang="en-US" dirty="0"/>
              <a:t>We again perform two experiments, and in the second experiment flip X, and then use the instrument to induce the mediator to take on the value if would have taken on under the other treatment assignment</a:t>
            </a:r>
          </a:p>
          <a:p>
            <a:endParaRPr lang="en-US" i="1" dirty="0"/>
          </a:p>
          <a:p>
            <a:r>
              <a:rPr lang="en-US" i="1" dirty="0" err="1"/>
              <a:t>mediate.ced</a:t>
            </a:r>
            <a:r>
              <a:rPr lang="en-US" i="1" dirty="0"/>
              <a:t>() </a:t>
            </a:r>
            <a:r>
              <a:rPr lang="en-US" dirty="0"/>
              <a:t>function in mediation package</a:t>
            </a:r>
            <a:endParaRPr lang="en-US" i="1" dirty="0"/>
          </a:p>
          <a:p>
            <a:pPr lvl="1"/>
            <a:endParaRPr lang="en-US" dirty="0"/>
          </a:p>
        </p:txBody>
      </p:sp>
    </p:spTree>
    <p:extLst>
      <p:ext uri="{BB962C8B-B14F-4D97-AF65-F5344CB8AC3E}">
        <p14:creationId xmlns:p14="http://schemas.microsoft.com/office/powerpoint/2010/main" val="1056073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p:pic>
        <p:nvPicPr>
          <p:cNvPr id="5" name="Picture 4" descr="A diagram of a mathematical equation&#10;&#10;Description automatically generated">
            <a:extLst>
              <a:ext uri="{FF2B5EF4-FFF2-40B4-BE49-F238E27FC236}">
                <a16:creationId xmlns:a16="http://schemas.microsoft.com/office/drawing/2014/main" id="{87C1823A-C6A4-1FBD-821E-693E57983A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676" y="2001806"/>
            <a:ext cx="3900639" cy="3714749"/>
          </a:xfrm>
          <a:prstGeom prst="rect">
            <a:avLst/>
          </a:prstGeom>
        </p:spPr>
      </p:pic>
      <p:sp>
        <p:nvSpPr>
          <p:cNvPr id="8" name="Content Placeholder 7">
            <a:extLst>
              <a:ext uri="{FF2B5EF4-FFF2-40B4-BE49-F238E27FC236}">
                <a16:creationId xmlns:a16="http://schemas.microsoft.com/office/drawing/2014/main" id="{C12A50BC-65DD-3A62-3278-EAB1BD415C37}"/>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796AE36-C215-B585-7B0C-254346CC1901}"/>
                  </a:ext>
                </a:extLst>
              </p14:cNvPr>
              <p14:cNvContentPartPr/>
              <p14:nvPr/>
            </p14:nvContentPartPr>
            <p14:xfrm>
              <a:off x="1233720" y="2308320"/>
              <a:ext cx="7424280" cy="4003200"/>
            </p14:xfrm>
          </p:contentPart>
        </mc:Choice>
        <mc:Fallback xmlns="">
          <p:pic>
            <p:nvPicPr>
              <p:cNvPr id="9" name="Ink 8">
                <a:extLst>
                  <a:ext uri="{FF2B5EF4-FFF2-40B4-BE49-F238E27FC236}">
                    <a16:creationId xmlns:a16="http://schemas.microsoft.com/office/drawing/2014/main" id="{5796AE36-C215-B585-7B0C-254346CC1901}"/>
                  </a:ext>
                </a:extLst>
              </p:cNvPr>
              <p:cNvPicPr/>
              <p:nvPr/>
            </p:nvPicPr>
            <p:blipFill>
              <a:blip r:embed="rId5"/>
              <a:stretch>
                <a:fillRect/>
              </a:stretch>
            </p:blipFill>
            <p:spPr>
              <a:xfrm>
                <a:off x="1224360" y="2298960"/>
                <a:ext cx="7443000" cy="4021920"/>
              </a:xfrm>
              <a:prstGeom prst="rect">
                <a:avLst/>
              </a:prstGeom>
            </p:spPr>
          </p:pic>
        </mc:Fallback>
      </mc:AlternateContent>
    </p:spTree>
    <p:extLst>
      <p:ext uri="{BB962C8B-B14F-4D97-AF65-F5344CB8AC3E}">
        <p14:creationId xmlns:p14="http://schemas.microsoft.com/office/powerpoint/2010/main" val="24676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1939-273B-7A0C-CF7D-C5A6F07E6DF5}"/>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BF1A7CE-9497-BC75-2A2A-87CC5C643C73}"/>
              </a:ext>
            </a:extLst>
          </p:cNvPr>
          <p:cNvSpPr>
            <a:spLocks noGrp="1"/>
          </p:cNvSpPr>
          <p:nvPr>
            <p:ph idx="1"/>
          </p:nvPr>
        </p:nvSpPr>
        <p:spPr>
          <a:xfrm>
            <a:off x="913795" y="2076450"/>
            <a:ext cx="10353762" cy="4625801"/>
          </a:xfrm>
        </p:spPr>
        <p:txBody>
          <a:bodyPr>
            <a:normAutofit/>
          </a:bodyPr>
          <a:lstStyle/>
          <a:p>
            <a:r>
              <a:rPr lang="en-US" dirty="0"/>
              <a:t>In the case of the parallel design, we need to find an instrumental variable that we can manipulate that we believe would be able to induce different levels of the mediators</a:t>
            </a:r>
          </a:p>
          <a:p>
            <a:endParaRPr lang="en-US" dirty="0"/>
          </a:p>
          <a:p>
            <a:r>
              <a:rPr lang="en-US" dirty="0"/>
              <a:t>We again perform two experiments, and in the second experiment not only randomized X, but also randomize the instrumental variable that we use to induce the changes in M</a:t>
            </a:r>
          </a:p>
          <a:p>
            <a:endParaRPr lang="en-US" dirty="0"/>
          </a:p>
          <a:p>
            <a:r>
              <a:rPr lang="en-US" i="1" dirty="0" err="1"/>
              <a:t>mediate.ped</a:t>
            </a:r>
            <a:r>
              <a:rPr lang="en-US" i="1" dirty="0"/>
              <a:t>() </a:t>
            </a:r>
            <a:r>
              <a:rPr lang="en-US" dirty="0"/>
              <a:t>function in mediation package</a:t>
            </a:r>
            <a:endParaRPr lang="en-US" i="1" dirty="0"/>
          </a:p>
          <a:p>
            <a:endParaRPr lang="en-US" dirty="0"/>
          </a:p>
          <a:p>
            <a:endParaRPr lang="en-US" dirty="0"/>
          </a:p>
          <a:p>
            <a:endParaRPr lang="en-US" dirty="0"/>
          </a:p>
        </p:txBody>
      </p:sp>
    </p:spTree>
    <p:extLst>
      <p:ext uri="{BB962C8B-B14F-4D97-AF65-F5344CB8AC3E}">
        <p14:creationId xmlns:p14="http://schemas.microsoft.com/office/powerpoint/2010/main" val="213804989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F60-DFD7-AE31-3EC7-933C1E687FDF}"/>
              </a:ext>
            </a:extLst>
          </p:cNvPr>
          <p:cNvSpPr>
            <a:spLocks noGrp="1"/>
          </p:cNvSpPr>
          <p:nvPr>
            <p:ph type="title"/>
          </p:nvPr>
        </p:nvSpPr>
        <p:spPr/>
        <p:txBody>
          <a:bodyPr/>
          <a:lstStyle/>
          <a:p>
            <a:endParaRPr lang="en-US"/>
          </a:p>
        </p:txBody>
      </p:sp>
      <p:pic>
        <p:nvPicPr>
          <p:cNvPr id="6" name="Content Placeholder 5" descr="A diagram of a line with arrows and a red dotted line&#10;&#10;Description automatically generated">
            <a:extLst>
              <a:ext uri="{FF2B5EF4-FFF2-40B4-BE49-F238E27FC236}">
                <a16:creationId xmlns:a16="http://schemas.microsoft.com/office/drawing/2014/main" id="{EBFE65AA-A2E8-06AC-19E0-0F03B0F9B37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56605" y="2001806"/>
            <a:ext cx="3942686" cy="3714750"/>
          </a:xfrm>
        </p:spPr>
      </p:pic>
      <p:pic>
        <p:nvPicPr>
          <p:cNvPr id="4" name="Content Placeholder 4" descr="A diagram of a triangle&#10;&#10;Description automatically generated">
            <a:extLst>
              <a:ext uri="{FF2B5EF4-FFF2-40B4-BE49-F238E27FC236}">
                <a16:creationId xmlns:a16="http://schemas.microsoft.com/office/drawing/2014/main" id="{85EBECBB-2A36-7E3C-DCEE-99DB890A8B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795" y="2001806"/>
            <a:ext cx="4634385" cy="3714750"/>
          </a:xfrm>
          <a:prstGeom prst="rect">
            <a:avLst/>
          </a:prstGeom>
          <a:effectLst>
            <a:outerShdw blurRad="25400" dir="17880000">
              <a:srgbClr val="000000">
                <a:alpha val="46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352203D-08B7-362F-6FE8-8C8E1D6D20F3}"/>
                  </a:ext>
                </a:extLst>
              </p14:cNvPr>
              <p14:cNvContentPartPr/>
              <p14:nvPr/>
            </p14:nvContentPartPr>
            <p14:xfrm>
              <a:off x="1377720" y="2017800"/>
              <a:ext cx="10771200" cy="4414320"/>
            </p14:xfrm>
          </p:contentPart>
        </mc:Choice>
        <mc:Fallback xmlns="">
          <p:pic>
            <p:nvPicPr>
              <p:cNvPr id="3" name="Ink 2">
                <a:extLst>
                  <a:ext uri="{FF2B5EF4-FFF2-40B4-BE49-F238E27FC236}">
                    <a16:creationId xmlns:a16="http://schemas.microsoft.com/office/drawing/2014/main" id="{F352203D-08B7-362F-6FE8-8C8E1D6D20F3}"/>
                  </a:ext>
                </a:extLst>
              </p:cNvPr>
              <p:cNvPicPr/>
              <p:nvPr/>
            </p:nvPicPr>
            <p:blipFill>
              <a:blip r:embed="rId5"/>
              <a:stretch>
                <a:fillRect/>
              </a:stretch>
            </p:blipFill>
            <p:spPr>
              <a:xfrm>
                <a:off x="1368360" y="2008440"/>
                <a:ext cx="10789920" cy="4433040"/>
              </a:xfrm>
              <a:prstGeom prst="rect">
                <a:avLst/>
              </a:prstGeom>
            </p:spPr>
          </p:pic>
        </mc:Fallback>
      </mc:AlternateContent>
    </p:spTree>
    <p:extLst>
      <p:ext uri="{BB962C8B-B14F-4D97-AF65-F5344CB8AC3E}">
        <p14:creationId xmlns:p14="http://schemas.microsoft.com/office/powerpoint/2010/main" val="22398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E4A-01F5-4E1B-F31B-1D019ADD8302}"/>
              </a:ext>
            </a:extLst>
          </p:cNvPr>
          <p:cNvSpPr>
            <a:spLocks noGrp="1"/>
          </p:cNvSpPr>
          <p:nvPr>
            <p:ph type="title"/>
          </p:nvPr>
        </p:nvSpPr>
        <p:spPr/>
        <p:txBody>
          <a:bodyPr/>
          <a:lstStyle/>
          <a:p>
            <a:r>
              <a:rPr lang="en-US" dirty="0"/>
              <a:t>Statistical mediation</a:t>
            </a:r>
          </a:p>
        </p:txBody>
      </p:sp>
      <p:graphicFrame>
        <p:nvGraphicFramePr>
          <p:cNvPr id="7" name="Table 7">
            <a:extLst>
              <a:ext uri="{FF2B5EF4-FFF2-40B4-BE49-F238E27FC236}">
                <a16:creationId xmlns:a16="http://schemas.microsoft.com/office/drawing/2014/main" id="{E656B5DC-53DA-034E-B7E1-DCDEA62CDCB7}"/>
              </a:ext>
            </a:extLst>
          </p:cNvPr>
          <p:cNvGraphicFramePr>
            <a:graphicFrameLocks noGrp="1"/>
          </p:cNvGraphicFramePr>
          <p:nvPr>
            <p:ph idx="1"/>
          </p:nvPr>
        </p:nvGraphicFramePr>
        <p:xfrm>
          <a:off x="914400" y="2076449"/>
          <a:ext cx="4700240" cy="3744488"/>
        </p:xfrm>
        <a:graphic>
          <a:graphicData uri="http://schemas.openxmlformats.org/drawingml/2006/table">
            <a:tbl>
              <a:tblPr firstRow="1" bandRow="1">
                <a:tableStyleId>{D7AC3CCA-C797-4891-BE02-D94E43425B78}</a:tableStyleId>
              </a:tblPr>
              <a:tblGrid>
                <a:gridCol w="1175060">
                  <a:extLst>
                    <a:ext uri="{9D8B030D-6E8A-4147-A177-3AD203B41FA5}">
                      <a16:colId xmlns:a16="http://schemas.microsoft.com/office/drawing/2014/main" val="1519032810"/>
                    </a:ext>
                  </a:extLst>
                </a:gridCol>
                <a:gridCol w="1175060">
                  <a:extLst>
                    <a:ext uri="{9D8B030D-6E8A-4147-A177-3AD203B41FA5}">
                      <a16:colId xmlns:a16="http://schemas.microsoft.com/office/drawing/2014/main" val="2299920655"/>
                    </a:ext>
                  </a:extLst>
                </a:gridCol>
                <a:gridCol w="1175060">
                  <a:extLst>
                    <a:ext uri="{9D8B030D-6E8A-4147-A177-3AD203B41FA5}">
                      <a16:colId xmlns:a16="http://schemas.microsoft.com/office/drawing/2014/main" val="369038046"/>
                    </a:ext>
                  </a:extLst>
                </a:gridCol>
                <a:gridCol w="1175060">
                  <a:extLst>
                    <a:ext uri="{9D8B030D-6E8A-4147-A177-3AD203B41FA5}">
                      <a16:colId xmlns:a16="http://schemas.microsoft.com/office/drawing/2014/main" val="3258974428"/>
                    </a:ext>
                  </a:extLst>
                </a:gridCol>
              </a:tblGrid>
              <a:tr h="936122">
                <a:tc>
                  <a:txBody>
                    <a:bodyPr/>
                    <a:lstStyle/>
                    <a:p>
                      <a:pPr algn="ctr"/>
                      <a:endParaRPr lang="en-US" sz="3600" dirty="0">
                        <a:latin typeface="Bahnschrift" panose="020B0502040204020203" pitchFamily="34" charset="0"/>
                      </a:endParaRPr>
                    </a:p>
                  </a:txBody>
                  <a:tcPr anchor="ctr"/>
                </a:tc>
                <a:tc>
                  <a:txBody>
                    <a:bodyPr/>
                    <a:lstStyle/>
                    <a:p>
                      <a:pPr algn="ctr"/>
                      <a:r>
                        <a:rPr lang="en-US" sz="3600" dirty="0">
                          <a:latin typeface="Bahnschrift" panose="020B0502040204020203" pitchFamily="34" charset="0"/>
                        </a:rPr>
                        <a:t>X</a:t>
                      </a:r>
                    </a:p>
                  </a:txBody>
                  <a:tcPr anchor="ctr"/>
                </a:tc>
                <a:tc>
                  <a:txBody>
                    <a:bodyPr/>
                    <a:lstStyle/>
                    <a:p>
                      <a:pPr algn="ctr"/>
                      <a:r>
                        <a:rPr lang="en-US" sz="3600" dirty="0">
                          <a:latin typeface="Bahnschrift" panose="020B0502040204020203" pitchFamily="34" charset="0"/>
                        </a:rPr>
                        <a:t>M</a:t>
                      </a:r>
                    </a:p>
                  </a:txBody>
                  <a:tcPr anchor="ctr"/>
                </a:tc>
                <a:tc>
                  <a:txBody>
                    <a:bodyPr/>
                    <a:lstStyle/>
                    <a:p>
                      <a:pPr algn="ctr"/>
                      <a:r>
                        <a:rPr lang="en-US" sz="3600" dirty="0">
                          <a:latin typeface="Bahnschrift" panose="020B0502040204020203" pitchFamily="34" charset="0"/>
                        </a:rPr>
                        <a:t>Y</a:t>
                      </a:r>
                    </a:p>
                  </a:txBody>
                  <a:tcPr anchor="ctr"/>
                </a:tc>
                <a:extLst>
                  <a:ext uri="{0D108BD9-81ED-4DB2-BD59-A6C34878D82A}">
                    <a16:rowId xmlns:a16="http://schemas.microsoft.com/office/drawing/2014/main" val="1028558835"/>
                  </a:ext>
                </a:extLst>
              </a:tr>
              <a:tr h="936122">
                <a:tc>
                  <a:txBody>
                    <a:bodyPr/>
                    <a:lstStyle/>
                    <a:p>
                      <a:pPr algn="ctr"/>
                      <a:r>
                        <a:rPr lang="en-US" sz="3600" dirty="0">
                          <a:latin typeface="Bahnschrift" panose="020B0502040204020203" pitchFamily="34" charset="0"/>
                        </a:rPr>
                        <a:t>X</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977215214"/>
                  </a:ext>
                </a:extLst>
              </a:tr>
              <a:tr h="936122">
                <a:tc>
                  <a:txBody>
                    <a:bodyPr/>
                    <a:lstStyle/>
                    <a:p>
                      <a:pPr algn="ctr"/>
                      <a:r>
                        <a:rPr lang="en-US" sz="3600" dirty="0">
                          <a:latin typeface="Bahnschrift" panose="020B0502040204020203" pitchFamily="34" charset="0"/>
                        </a:rPr>
                        <a:t>M</a:t>
                      </a:r>
                    </a:p>
                  </a:txBody>
                  <a:tcPr anchor="ctr"/>
                </a:tc>
                <a:tc>
                  <a:txBody>
                    <a:bodyPr/>
                    <a:lstStyle/>
                    <a:p>
                      <a:pPr algn="ctr"/>
                      <a:r>
                        <a:rPr lang="en-US" sz="2400" dirty="0">
                          <a:latin typeface="Bahnschrift" panose="020B0502040204020203" pitchFamily="34" charset="0"/>
                        </a:rPr>
                        <a:t>a</a:t>
                      </a:r>
                    </a:p>
                  </a:txBody>
                  <a:tcPr anchor="ctr"/>
                </a:tc>
                <a:tc>
                  <a:txBody>
                    <a:bodyPr/>
                    <a:lstStyle/>
                    <a:p>
                      <a:pPr algn="ctr"/>
                      <a:r>
                        <a:rPr lang="en-US" sz="2400" dirty="0">
                          <a:latin typeface="Bahnschrift" panose="020B0502040204020203" pitchFamily="34" charset="0"/>
                        </a:rPr>
                        <a:t>1</a:t>
                      </a:r>
                    </a:p>
                  </a:txBody>
                  <a:tcPr anchor="ctr"/>
                </a:tc>
                <a:tc>
                  <a:txBody>
                    <a:bodyPr/>
                    <a:lstStyle/>
                    <a:p>
                      <a:pPr algn="ctr"/>
                      <a:endParaRPr lang="en-US" sz="2400" dirty="0">
                        <a:latin typeface="Bahnschrift" panose="020B0502040204020203" pitchFamily="34" charset="0"/>
                      </a:endParaRPr>
                    </a:p>
                  </a:txBody>
                  <a:tcPr anchor="ctr"/>
                </a:tc>
                <a:extLst>
                  <a:ext uri="{0D108BD9-81ED-4DB2-BD59-A6C34878D82A}">
                    <a16:rowId xmlns:a16="http://schemas.microsoft.com/office/drawing/2014/main" val="1638897009"/>
                  </a:ext>
                </a:extLst>
              </a:tr>
              <a:tr h="936122">
                <a:tc>
                  <a:txBody>
                    <a:bodyPr/>
                    <a:lstStyle/>
                    <a:p>
                      <a:pPr algn="ctr"/>
                      <a:r>
                        <a:rPr lang="en-US" sz="3600" dirty="0">
                          <a:latin typeface="Bahnschrift" panose="020B0502040204020203" pitchFamily="34" charset="0"/>
                        </a:rPr>
                        <a:t>Y</a:t>
                      </a:r>
                    </a:p>
                  </a:txBody>
                  <a:tcPr anchor="ctr"/>
                </a:tc>
                <a:tc>
                  <a:txBody>
                    <a:bodyPr/>
                    <a:lstStyle/>
                    <a:p>
                      <a:pPr algn="ctr"/>
                      <a:r>
                        <a:rPr lang="en-US" sz="2400" dirty="0" err="1">
                          <a:latin typeface="Bahnschrift" panose="020B0502040204020203" pitchFamily="34" charset="0"/>
                        </a:rPr>
                        <a:t>ab+c</a:t>
                      </a:r>
                      <a:r>
                        <a:rPr lang="en-US" sz="2400" dirty="0">
                          <a:latin typeface="Bahnschrift" panose="020B0502040204020203" pitchFamily="34" charset="0"/>
                        </a:rPr>
                        <a:t>’</a:t>
                      </a:r>
                    </a:p>
                  </a:txBody>
                  <a:tcPr anchor="ctr"/>
                </a:tc>
                <a:tc>
                  <a:txBody>
                    <a:bodyPr/>
                    <a:lstStyle/>
                    <a:p>
                      <a:pPr algn="ctr"/>
                      <a:r>
                        <a:rPr lang="en-US" sz="2400" dirty="0">
                          <a:latin typeface="Bahnschrift" panose="020B0502040204020203" pitchFamily="34" charset="0"/>
                        </a:rPr>
                        <a:t>b + ac’</a:t>
                      </a:r>
                    </a:p>
                  </a:txBody>
                  <a:tcPr anchor="ctr"/>
                </a:tc>
                <a:tc>
                  <a:txBody>
                    <a:bodyPr/>
                    <a:lstStyle/>
                    <a:p>
                      <a:pPr algn="ctr"/>
                      <a:r>
                        <a:rPr lang="en-US" sz="2400" dirty="0">
                          <a:latin typeface="Bahnschrift" panose="020B0502040204020203" pitchFamily="34" charset="0"/>
                        </a:rPr>
                        <a:t>1</a:t>
                      </a:r>
                    </a:p>
                  </a:txBody>
                  <a:tcPr anchor="ctr"/>
                </a:tc>
                <a:extLst>
                  <a:ext uri="{0D108BD9-81ED-4DB2-BD59-A6C34878D82A}">
                    <a16:rowId xmlns:a16="http://schemas.microsoft.com/office/drawing/2014/main" val="1667228047"/>
                  </a:ext>
                </a:extLst>
              </a:tr>
            </a:tbl>
          </a:graphicData>
        </a:graphic>
      </p:graphicFrame>
      <p:sp>
        <p:nvSpPr>
          <p:cNvPr id="3" name="Content Placeholder 2">
            <a:extLst>
              <a:ext uri="{FF2B5EF4-FFF2-40B4-BE49-F238E27FC236}">
                <a16:creationId xmlns:a16="http://schemas.microsoft.com/office/drawing/2014/main" id="{EFBB62A1-AFDB-D16D-3382-E30D7EE7C74C}"/>
              </a:ext>
            </a:extLst>
          </p:cNvPr>
          <p:cNvSpPr txBox="1">
            <a:spLocks/>
          </p:cNvSpPr>
          <p:nvPr/>
        </p:nvSpPr>
        <p:spPr>
          <a:xfrm>
            <a:off x="6095999" y="2076450"/>
            <a:ext cx="5584903"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1DE820-1052-5CE6-A846-AE1524413176}"/>
                  </a:ext>
                </a:extLst>
              </p:cNvPr>
              <p:cNvSpPr txBox="1"/>
              <p:nvPr/>
            </p:nvSpPr>
            <p:spPr>
              <a:xfrm>
                <a:off x="6269696" y="1866900"/>
                <a:ext cx="5112458" cy="2651623"/>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oMath>
                </a14:m>
                <a:r>
                  <a:rPr lang="en-US" sz="2400" b="0" i="1" dirty="0">
                    <a:latin typeface="Cambria Math" panose="02040503050406030204" pitchFamily="18" charset="0"/>
                  </a:rPr>
                  <a:t>= c</a:t>
                </a:r>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𝑏</m:t>
                    </m:r>
                  </m:oMath>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sub>
                    </m:sSub>
                  </m:oMath>
                </a14:m>
                <a:r>
                  <a:rPr lang="en-US" sz="2400" i="1" dirty="0">
                    <a:latin typeface="Cambria Math" panose="02040503050406030204" pitchFamily="18" charset="0"/>
                  </a:rPr>
                  <a:t>= c’  (direct effect)</a:t>
                </a: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E1DE820-1052-5CE6-A846-AE1524413176}"/>
                  </a:ext>
                </a:extLst>
              </p:cNvPr>
              <p:cNvSpPr txBox="1">
                <a:spLocks noRot="1" noChangeAspect="1" noMove="1" noResize="1" noEditPoints="1" noAdjustHandles="1" noChangeArrowheads="1" noChangeShapeType="1" noTextEdit="1"/>
              </p:cNvSpPr>
              <p:nvPr/>
            </p:nvSpPr>
            <p:spPr>
              <a:xfrm>
                <a:off x="6269696" y="1866900"/>
                <a:ext cx="5112458" cy="2651623"/>
              </a:xfrm>
              <a:prstGeom prst="rect">
                <a:avLst/>
              </a:prstGeom>
              <a:blipFill>
                <a:blip r:embed="rId3"/>
                <a:stretch>
                  <a:fillRect l="-3576" t="-3448"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6664EF-F4B3-699D-17EE-E782B15D688F}"/>
                  </a:ext>
                </a:extLst>
              </p:cNvPr>
              <p:cNvSpPr txBox="1"/>
              <p:nvPr/>
            </p:nvSpPr>
            <p:spPr>
              <a:xfrm>
                <a:off x="6269696" y="4221001"/>
                <a:ext cx="5922304" cy="2282291"/>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sub>
                      </m:sSub>
                      <m:r>
                        <a:rPr lang="en-US" sz="2400" i="1">
                          <a:latin typeface="Cambria Math" panose="02040503050406030204" pitchFamily="18" charset="0"/>
                        </a:rPr>
                        <m:t>=</m:t>
                      </m:r>
                      <m:r>
                        <a:rPr lang="en-US" sz="2400" b="0" i="1" smtClean="0">
                          <a:latin typeface="Cambria Math" panose="02040503050406030204" pitchFamily="18" charset="0"/>
                        </a:rPr>
                        <m:t>𝑎𝑏</m:t>
                      </m:r>
                    </m:oMath>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𝑋𝑌</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𝑋</m:t>
                          </m:r>
                          <m:r>
                            <a:rPr lang="en-US" sz="2400" i="1">
                              <a:latin typeface="Cambria Math" panose="02040503050406030204" pitchFamily="18" charset="0"/>
                            </a:rPr>
                            <m:t>𝑌</m:t>
                          </m:r>
                          <m:r>
                            <a:rPr lang="en-US" sz="2400" i="1">
                              <a:latin typeface="Cambria Math" panose="02040503050406030204" pitchFamily="18" charset="0"/>
                            </a:rPr>
                            <m:t>|</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𝑐</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𝑎𝑏</m:t>
                      </m:r>
                    </m:oMath>
                  </m:oMathPara>
                </a14:m>
                <a:endParaRPr lang="en-US" sz="240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D6664EF-F4B3-699D-17EE-E782B15D688F}"/>
                  </a:ext>
                </a:extLst>
              </p:cNvPr>
              <p:cNvSpPr txBox="1">
                <a:spLocks noRot="1" noChangeAspect="1" noMove="1" noResize="1" noEditPoints="1" noAdjustHandles="1" noChangeArrowheads="1" noChangeShapeType="1" noTextEdit="1"/>
              </p:cNvSpPr>
              <p:nvPr/>
            </p:nvSpPr>
            <p:spPr>
              <a:xfrm>
                <a:off x="6269696" y="4221001"/>
                <a:ext cx="5922304" cy="2282291"/>
              </a:xfrm>
              <a:prstGeom prst="rect">
                <a:avLst/>
              </a:prstGeom>
              <a:blipFill>
                <a:blip r:embed="rId4"/>
                <a:stretch>
                  <a:fillRect l="-3086" t="-4000" r="-103"/>
                </a:stretch>
              </a:blipFill>
            </p:spPr>
            <p:txBody>
              <a:bodyPr/>
              <a:lstStyle/>
              <a:p>
                <a:r>
                  <a:rPr lang="en-US">
                    <a:noFill/>
                  </a:rPr>
                  <a:t> </a:t>
                </a:r>
              </a:p>
            </p:txBody>
          </p:sp>
        </mc:Fallback>
      </mc:AlternateContent>
    </p:spTree>
    <p:extLst>
      <p:ext uri="{BB962C8B-B14F-4D97-AF65-F5344CB8AC3E}">
        <p14:creationId xmlns:p14="http://schemas.microsoft.com/office/powerpoint/2010/main" val="38774897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8974-B0C9-EC78-B8B1-68493947E9DC}"/>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49F4F832-C1D2-D717-02F0-E9D7476DF0EF}"/>
              </a:ext>
            </a:extLst>
          </p:cNvPr>
          <p:cNvSpPr>
            <a:spLocks noGrp="1"/>
          </p:cNvSpPr>
          <p:nvPr>
            <p:ph idx="1"/>
          </p:nvPr>
        </p:nvSpPr>
        <p:spPr/>
        <p:txBody>
          <a:bodyPr/>
          <a:lstStyle/>
          <a:p>
            <a:r>
              <a:rPr lang="en-US" dirty="0"/>
              <a:t>Note that the intuitive approach of first randomizing X and then in a second experiment randomize M does not work to identify the natural direct and indirect effect</a:t>
            </a:r>
          </a:p>
          <a:p>
            <a:endParaRPr lang="en-US" dirty="0"/>
          </a:p>
          <a:p>
            <a:r>
              <a:rPr lang="en-US" dirty="0"/>
              <a:t>This can fail if the individual unit-level causal effects are heterogenous</a:t>
            </a:r>
          </a:p>
          <a:p>
            <a:endParaRPr lang="en-US" dirty="0"/>
          </a:p>
          <a:p>
            <a:r>
              <a:rPr lang="en-US" dirty="0"/>
              <a:t>Counterexample provided by Imai, et al., 2020</a:t>
            </a:r>
          </a:p>
        </p:txBody>
      </p:sp>
    </p:spTree>
    <p:extLst>
      <p:ext uri="{BB962C8B-B14F-4D97-AF65-F5344CB8AC3E}">
        <p14:creationId xmlns:p14="http://schemas.microsoft.com/office/powerpoint/2010/main" val="229497893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9630-7435-0013-B9CB-7B5759525B12}"/>
              </a:ext>
            </a:extLst>
          </p:cNvPr>
          <p:cNvSpPr>
            <a:spLocks noGrp="1"/>
          </p:cNvSpPr>
          <p:nvPr>
            <p:ph type="title"/>
          </p:nvPr>
        </p:nvSpPr>
        <p:spPr/>
        <p:txBody>
          <a:bodyPr/>
          <a:lstStyle/>
          <a:p>
            <a:r>
              <a:rPr lang="en-US" dirty="0"/>
              <a:t>Design-based mediation analysis</a:t>
            </a:r>
          </a:p>
        </p:txBody>
      </p:sp>
      <p:sp>
        <p:nvSpPr>
          <p:cNvPr id="3" name="Content Placeholder 2">
            <a:extLst>
              <a:ext uri="{FF2B5EF4-FFF2-40B4-BE49-F238E27FC236}">
                <a16:creationId xmlns:a16="http://schemas.microsoft.com/office/drawing/2014/main" id="{28AE55A6-0DFB-B6D3-5545-BBFE331FF783}"/>
              </a:ext>
            </a:extLst>
          </p:cNvPr>
          <p:cNvSpPr>
            <a:spLocks noGrp="1"/>
          </p:cNvSpPr>
          <p:nvPr>
            <p:ph idx="1"/>
          </p:nvPr>
        </p:nvSpPr>
        <p:spPr>
          <a:xfrm>
            <a:off x="913795" y="2076450"/>
            <a:ext cx="10353762" cy="4287217"/>
          </a:xfrm>
        </p:spPr>
        <p:txBody>
          <a:bodyPr>
            <a:normAutofit/>
          </a:bodyPr>
          <a:lstStyle/>
          <a:p>
            <a:r>
              <a:rPr lang="en-US" i="1" dirty="0"/>
              <a:t>Mediation </a:t>
            </a:r>
            <a:r>
              <a:rPr lang="en-US" dirty="0"/>
              <a:t>package in R currently only supports these design-based models for binary treatments, binary or discrete mediators, and binary outcomes</a:t>
            </a:r>
          </a:p>
          <a:p>
            <a:endParaRPr lang="en-US" i="1" dirty="0"/>
          </a:p>
          <a:p>
            <a:r>
              <a:rPr lang="en-US" dirty="0"/>
              <a:t>Some starter code provided for doing these computations by hand instead</a:t>
            </a:r>
          </a:p>
          <a:p>
            <a:endParaRPr lang="en-US" dirty="0"/>
          </a:p>
          <a:p>
            <a:r>
              <a:rPr lang="en-US" dirty="0"/>
              <a:t>Restrictions to binary outcomes may be a faulty limitation of the software package</a:t>
            </a:r>
          </a:p>
        </p:txBody>
      </p:sp>
    </p:spTree>
    <p:extLst>
      <p:ext uri="{BB962C8B-B14F-4D97-AF65-F5344CB8AC3E}">
        <p14:creationId xmlns:p14="http://schemas.microsoft.com/office/powerpoint/2010/main" val="249127126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3272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309C-2D16-DDA8-AA78-0D904FBF1F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CF7520-C4C4-A8D6-4ECC-661F4BEBF6D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0F96B4-D54A-BA88-23CC-B31B731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8710"/>
            <a:ext cx="12192000" cy="4260580"/>
          </a:xfrm>
          <a:prstGeom prst="rect">
            <a:avLst/>
          </a:prstGeom>
        </p:spPr>
      </p:pic>
    </p:spTree>
    <p:extLst>
      <p:ext uri="{BB962C8B-B14F-4D97-AF65-F5344CB8AC3E}">
        <p14:creationId xmlns:p14="http://schemas.microsoft.com/office/powerpoint/2010/main" val="14395450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118C-818A-A2C0-A592-DE6086CD8C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7712C2-6113-3875-6B6E-1C76B005E2A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5EECBF-949C-945F-B463-6D42181F53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370700895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3E8-3327-3006-FFFE-0DD2DDFCE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ABFD4-C859-B4FC-DBFA-971C1C6B47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70DC2E-63C5-13AE-787A-1D9BCD5B11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2062"/>
            <a:ext cx="12192000" cy="6053876"/>
          </a:xfrm>
          <a:prstGeom prst="rect">
            <a:avLst/>
          </a:prstGeom>
        </p:spPr>
      </p:pic>
    </p:spTree>
    <p:extLst>
      <p:ext uri="{BB962C8B-B14F-4D97-AF65-F5344CB8AC3E}">
        <p14:creationId xmlns:p14="http://schemas.microsoft.com/office/powerpoint/2010/main" val="26181779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7902-21A1-882C-6CA1-33E8C622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F0E4-777D-599B-534D-CB7688FEDA3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2FA71E-1966-89EC-F37A-BA4FB907B5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39057"/>
            <a:ext cx="12192000" cy="5379885"/>
          </a:xfrm>
          <a:prstGeom prst="rect">
            <a:avLst/>
          </a:prstGeom>
        </p:spPr>
      </p:pic>
    </p:spTree>
    <p:extLst>
      <p:ext uri="{BB962C8B-B14F-4D97-AF65-F5344CB8AC3E}">
        <p14:creationId xmlns:p14="http://schemas.microsoft.com/office/powerpoint/2010/main" val="26090312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9C82-B4E7-641D-34ED-FE08553073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35059-ACAB-294C-DA83-5C879AD032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6099AA-7708-BA6F-8676-D3495200B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7594" y="0"/>
            <a:ext cx="7176812" cy="6858000"/>
          </a:xfrm>
          <a:prstGeom prst="rect">
            <a:avLst/>
          </a:prstGeom>
        </p:spPr>
      </p:pic>
    </p:spTree>
    <p:extLst>
      <p:ext uri="{BB962C8B-B14F-4D97-AF65-F5344CB8AC3E}">
        <p14:creationId xmlns:p14="http://schemas.microsoft.com/office/powerpoint/2010/main" val="36661010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D0FF-DE77-30AF-A415-628044F6DF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48B174-DA9B-4753-5DA6-440A4C56D65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A938CA-A8D1-AD91-C373-922C14C1F0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90390"/>
            <a:ext cx="12192000" cy="4477220"/>
          </a:xfrm>
          <a:prstGeom prst="rect">
            <a:avLst/>
          </a:prstGeom>
        </p:spPr>
      </p:pic>
    </p:spTree>
    <p:extLst>
      <p:ext uri="{BB962C8B-B14F-4D97-AF65-F5344CB8AC3E}">
        <p14:creationId xmlns:p14="http://schemas.microsoft.com/office/powerpoint/2010/main" val="29190026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E424-10AA-6522-BAB8-8DB9BFF831E2}"/>
              </a:ext>
            </a:extLst>
          </p:cNvPr>
          <p:cNvSpPr>
            <a:spLocks noGrp="1"/>
          </p:cNvSpPr>
          <p:nvPr>
            <p:ph type="title"/>
          </p:nvPr>
        </p:nvSpPr>
        <p:spPr/>
        <p:txBody>
          <a:bodyPr/>
          <a:lstStyle/>
          <a:p>
            <a:r>
              <a:rPr lang="en-US" dirty="0"/>
              <a:t>Advice</a:t>
            </a:r>
          </a:p>
        </p:txBody>
      </p:sp>
      <p:sp>
        <p:nvSpPr>
          <p:cNvPr id="3" name="Text Placeholder 2">
            <a:extLst>
              <a:ext uri="{FF2B5EF4-FFF2-40B4-BE49-F238E27FC236}">
                <a16:creationId xmlns:a16="http://schemas.microsoft.com/office/drawing/2014/main" id="{FC0461C7-5A56-5B34-7EB0-AC8C6CF1FD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05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4476C008-3A24-1A3C-5D50-1722FFAF65EC}"/>
              </a:ext>
            </a:extLst>
          </p:cNvPr>
          <p:cNvSpPr>
            <a:spLocks noGrp="1"/>
          </p:cNvSpPr>
          <p:nvPr>
            <p:ph idx="1"/>
          </p:nvPr>
        </p:nvSpPr>
        <p:spPr/>
        <p:txBody>
          <a:bodyPr/>
          <a:lstStyle/>
          <a:p>
            <a:r>
              <a:rPr lang="en-US" dirty="0"/>
              <a:t>The model above can also be extended to include an interaction between X and M</a:t>
            </a:r>
          </a:p>
          <a:p>
            <a:endParaRPr lang="en-US" dirty="0"/>
          </a:p>
          <a:p>
            <a:r>
              <a:rPr lang="en-US" dirty="0"/>
              <a:t>While this is not often done (and tested for) in applied settings, it is a well-established fact of this statistical model</a:t>
            </a:r>
          </a:p>
        </p:txBody>
      </p:sp>
    </p:spTree>
    <p:extLst>
      <p:ext uri="{BB962C8B-B14F-4D97-AF65-F5344CB8AC3E}">
        <p14:creationId xmlns:p14="http://schemas.microsoft.com/office/powerpoint/2010/main" val="240380275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1. Define quantities of interest for your research question</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p:txBody>
          <a:bodyPr>
            <a:normAutofit lnSpcReduction="10000"/>
          </a:bodyPr>
          <a:lstStyle/>
          <a:p>
            <a:endParaRPr lang="en-US" dirty="0"/>
          </a:p>
          <a:p>
            <a:endParaRPr lang="en-US" dirty="0"/>
          </a:p>
          <a:p>
            <a:r>
              <a:rPr lang="en-US" dirty="0"/>
              <a:t>Often NDE, NIE, sometimes CDE</a:t>
            </a:r>
          </a:p>
        </p:txBody>
      </p:sp>
    </p:spTree>
    <p:extLst>
      <p:ext uri="{BB962C8B-B14F-4D97-AF65-F5344CB8AC3E}">
        <p14:creationId xmlns:p14="http://schemas.microsoft.com/office/powerpoint/2010/main" val="5039834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2. Draw DAG to encode your causal assumptions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627005"/>
          </a:xfrm>
        </p:spPr>
        <p:txBody>
          <a:bodyPr>
            <a:normAutofit fontScale="92500" lnSpcReduction="20000"/>
          </a:bodyPr>
          <a:lstStyle/>
          <a:p>
            <a:endParaRPr lang="en-US" dirty="0"/>
          </a:p>
          <a:p>
            <a:endParaRPr lang="en-US" dirty="0"/>
          </a:p>
          <a:p>
            <a:r>
              <a:rPr lang="en-US" dirty="0"/>
              <a:t>Be critical of any arrow that you omit</a:t>
            </a:r>
          </a:p>
          <a:p>
            <a:r>
              <a:rPr lang="en-US" dirty="0"/>
              <a:t>Realize that alternative causal models would be equally supported by the data</a:t>
            </a:r>
          </a:p>
        </p:txBody>
      </p:sp>
    </p:spTree>
    <p:extLst>
      <p:ext uri="{BB962C8B-B14F-4D97-AF65-F5344CB8AC3E}">
        <p14:creationId xmlns:p14="http://schemas.microsoft.com/office/powerpoint/2010/main" val="36424378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3. Estimate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2439806"/>
          </a:xfrm>
        </p:spPr>
        <p:txBody>
          <a:bodyPr>
            <a:normAutofit/>
          </a:bodyPr>
          <a:lstStyle/>
          <a:p>
            <a:endParaRPr lang="en-US" dirty="0"/>
          </a:p>
          <a:p>
            <a:endParaRPr lang="en-US" dirty="0"/>
          </a:p>
          <a:p>
            <a:r>
              <a:rPr lang="en-US" dirty="0"/>
              <a:t>Check interaction effect and decide whether it is needed in your model</a:t>
            </a:r>
          </a:p>
          <a:p>
            <a:r>
              <a:rPr lang="en-US" dirty="0"/>
              <a:t>Report effects along with inferential statistics</a:t>
            </a:r>
          </a:p>
          <a:p>
            <a:r>
              <a:rPr lang="en-US" dirty="0"/>
              <a:t>Choose models that are most appropriate for your data </a:t>
            </a:r>
          </a:p>
        </p:txBody>
      </p:sp>
    </p:spTree>
    <p:extLst>
      <p:ext uri="{BB962C8B-B14F-4D97-AF65-F5344CB8AC3E}">
        <p14:creationId xmlns:p14="http://schemas.microsoft.com/office/powerpoint/2010/main" val="18926510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4. Interpret your effects of interest</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Causal interpretation permissible if causal assumptions hold</a:t>
            </a:r>
          </a:p>
          <a:p>
            <a:r>
              <a:rPr lang="en-US" dirty="0"/>
              <a:t>Do not interpret as associations – those are causal effects</a:t>
            </a:r>
          </a:p>
        </p:txBody>
      </p:sp>
    </p:spTree>
    <p:extLst>
      <p:ext uri="{BB962C8B-B14F-4D97-AF65-F5344CB8AC3E}">
        <p14:creationId xmlns:p14="http://schemas.microsoft.com/office/powerpoint/2010/main" val="28404511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DFA57-5AF9-2E97-9BCF-215D5F3E5B5A}"/>
              </a:ext>
            </a:extLst>
          </p:cNvPr>
          <p:cNvSpPr>
            <a:spLocks noGrp="1"/>
          </p:cNvSpPr>
          <p:nvPr>
            <p:ph type="title"/>
          </p:nvPr>
        </p:nvSpPr>
        <p:spPr/>
        <p:txBody>
          <a:bodyPr/>
          <a:lstStyle/>
          <a:p>
            <a:r>
              <a:rPr lang="en-US" dirty="0"/>
              <a:t>5. Probe model and be honest about alternatives</a:t>
            </a:r>
          </a:p>
        </p:txBody>
      </p:sp>
      <p:sp>
        <p:nvSpPr>
          <p:cNvPr id="5" name="Text Placeholder 4">
            <a:extLst>
              <a:ext uri="{FF2B5EF4-FFF2-40B4-BE49-F238E27FC236}">
                <a16:creationId xmlns:a16="http://schemas.microsoft.com/office/drawing/2014/main" id="{A683ECB1-D113-40CA-8E4B-BFB0DEC54601}"/>
              </a:ext>
            </a:extLst>
          </p:cNvPr>
          <p:cNvSpPr>
            <a:spLocks noGrp="1"/>
          </p:cNvSpPr>
          <p:nvPr>
            <p:ph type="body" idx="1"/>
          </p:nvPr>
        </p:nvSpPr>
        <p:spPr>
          <a:xfrm>
            <a:off x="1295401" y="3763438"/>
            <a:ext cx="9590550" cy="1897939"/>
          </a:xfrm>
        </p:spPr>
        <p:txBody>
          <a:bodyPr>
            <a:normAutofit/>
          </a:bodyPr>
          <a:lstStyle/>
          <a:p>
            <a:endParaRPr lang="en-US" dirty="0"/>
          </a:p>
          <a:p>
            <a:endParaRPr lang="en-US" dirty="0"/>
          </a:p>
          <a:p>
            <a:r>
              <a:rPr lang="en-US" dirty="0"/>
              <a:t>Consider sensitivity analysis and report when your model would be invalidated</a:t>
            </a:r>
          </a:p>
          <a:p>
            <a:r>
              <a:rPr lang="en-US" dirty="0"/>
              <a:t>Acknowledge the presence of alternative models</a:t>
            </a:r>
          </a:p>
        </p:txBody>
      </p:sp>
    </p:spTree>
    <p:extLst>
      <p:ext uri="{BB962C8B-B14F-4D97-AF65-F5344CB8AC3E}">
        <p14:creationId xmlns:p14="http://schemas.microsoft.com/office/powerpoint/2010/main" val="13914972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678C-29E9-3342-1A6A-56FD14F7C622}"/>
              </a:ext>
            </a:extLst>
          </p:cNvPr>
          <p:cNvSpPr>
            <a:spLocks noGrp="1"/>
          </p:cNvSpPr>
          <p:nvPr>
            <p:ph type="title"/>
          </p:nvPr>
        </p:nvSpPr>
        <p:spPr/>
        <p:txBody>
          <a:bodyPr/>
          <a:lstStyle/>
          <a:p>
            <a:r>
              <a:rPr lang="en-US" dirty="0"/>
              <a:t>Extended topics</a:t>
            </a:r>
          </a:p>
        </p:txBody>
      </p:sp>
      <p:sp>
        <p:nvSpPr>
          <p:cNvPr id="3" name="Content Placeholder 2">
            <a:extLst>
              <a:ext uri="{FF2B5EF4-FFF2-40B4-BE49-F238E27FC236}">
                <a16:creationId xmlns:a16="http://schemas.microsoft.com/office/drawing/2014/main" id="{D3DEF7D6-F13C-CC88-FDE9-C37636BC94EB}"/>
              </a:ext>
            </a:extLst>
          </p:cNvPr>
          <p:cNvSpPr>
            <a:spLocks noGrp="1"/>
          </p:cNvSpPr>
          <p:nvPr>
            <p:ph idx="1"/>
          </p:nvPr>
        </p:nvSpPr>
        <p:spPr/>
        <p:txBody>
          <a:bodyPr>
            <a:normAutofit/>
          </a:bodyPr>
          <a:lstStyle/>
          <a:p>
            <a:r>
              <a:rPr lang="en-US" dirty="0"/>
              <a:t>Models with sequential mediators</a:t>
            </a:r>
          </a:p>
          <a:p>
            <a:endParaRPr lang="en-US" dirty="0"/>
          </a:p>
          <a:p>
            <a:r>
              <a:rPr lang="en-US" dirty="0"/>
              <a:t>Models with parallel mediators</a:t>
            </a:r>
          </a:p>
          <a:p>
            <a:endParaRPr lang="en-US" dirty="0"/>
          </a:p>
          <a:p>
            <a:r>
              <a:rPr lang="en-US" dirty="0"/>
              <a:t>Models with confounders that are affected by the exposure</a:t>
            </a:r>
          </a:p>
          <a:p>
            <a:endParaRPr lang="en-US" dirty="0"/>
          </a:p>
          <a:p>
            <a:endParaRPr lang="en-US" dirty="0"/>
          </a:p>
        </p:txBody>
      </p:sp>
    </p:spTree>
    <p:extLst>
      <p:ext uri="{BB962C8B-B14F-4D97-AF65-F5344CB8AC3E}">
        <p14:creationId xmlns:p14="http://schemas.microsoft.com/office/powerpoint/2010/main" val="221090963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F499-D6E8-5404-7A49-D458D53BC5B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87144F4-85EC-49F8-AC75-F7C7E9011A02}"/>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35096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8DAA-C8A1-A2F3-3787-0659F0E7AC4B}"/>
              </a:ext>
            </a:extLst>
          </p:cNvPr>
          <p:cNvSpPr>
            <a:spLocks noGrp="1"/>
          </p:cNvSpPr>
          <p:nvPr>
            <p:ph type="title"/>
          </p:nvPr>
        </p:nvSpPr>
        <p:spPr/>
        <p:txBody>
          <a:bodyPr/>
          <a:lstStyle/>
          <a:p>
            <a:r>
              <a:rPr lang="en-US" noProof="0" dirty="0"/>
              <a:t>Personal introduction</a:t>
            </a:r>
          </a:p>
        </p:txBody>
      </p:sp>
      <p:sp>
        <p:nvSpPr>
          <p:cNvPr id="4" name="Content Placeholder 2">
            <a:extLst>
              <a:ext uri="{FF2B5EF4-FFF2-40B4-BE49-F238E27FC236}">
                <a16:creationId xmlns:a16="http://schemas.microsoft.com/office/drawing/2014/main" id="{95BDD9D7-5D28-8584-D93B-7FDB9F60390D}"/>
              </a:ext>
            </a:extLst>
          </p:cNvPr>
          <p:cNvSpPr>
            <a:spLocks noGrp="1"/>
          </p:cNvSpPr>
          <p:nvPr>
            <p:ph idx="1"/>
          </p:nvPr>
        </p:nvSpPr>
        <p:spPr>
          <a:xfrm>
            <a:off x="913795" y="2533651"/>
            <a:ext cx="6864181" cy="3714749"/>
          </a:xfrm>
        </p:spPr>
        <p:txBody>
          <a:bodyPr>
            <a:normAutofit/>
          </a:bodyPr>
          <a:lstStyle/>
          <a:p>
            <a:r>
              <a:rPr lang="en-US" noProof="0" dirty="0"/>
              <a:t>Student of Steve West, Craig Enders, and David MacKinnon at ASU</a:t>
            </a:r>
            <a:br>
              <a:rPr lang="en-US" noProof="0" dirty="0"/>
            </a:br>
            <a:endParaRPr lang="en-US" noProof="0" dirty="0"/>
          </a:p>
          <a:p>
            <a:r>
              <a:rPr lang="en-US" noProof="0" dirty="0"/>
              <a:t>Work in missing data analysis, and causal inference</a:t>
            </a:r>
          </a:p>
        </p:txBody>
      </p:sp>
      <p:pic>
        <p:nvPicPr>
          <p:cNvPr id="1028" name="Picture 4" descr="David MacKinnon | ASU Search">
            <a:extLst>
              <a:ext uri="{FF2B5EF4-FFF2-40B4-BE49-F238E27FC236}">
                <a16:creationId xmlns:a16="http://schemas.microsoft.com/office/drawing/2014/main" id="{1C055D25-76D9-932D-33CA-E1973D8AAD7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11768" y="330820"/>
            <a:ext cx="22764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Statistical Mediation Analysis (Multivariate Applications  Series): 9780805864298: Medicine &amp; Health Science Books @ Amazon.com">
            <a:extLst>
              <a:ext uri="{FF2B5EF4-FFF2-40B4-BE49-F238E27FC236}">
                <a16:creationId xmlns:a16="http://schemas.microsoft.com/office/drawing/2014/main" id="{3F49E151-3A4A-87EF-B119-6266CAACD9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0412" y="1866900"/>
            <a:ext cx="3114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028"/>
                                        </p:tgtEl>
                                        <p:attrNameLst>
                                          <p:attrName>r</p:attrName>
                                        </p:attrNameLst>
                                      </p:cBhvr>
                                    </p:animRot>
                                    <p:animRot by="-240000">
                                      <p:cBhvr>
                                        <p:cTn id="14" dur="200" fill="hold">
                                          <p:stCondLst>
                                            <p:cond delay="200"/>
                                          </p:stCondLst>
                                        </p:cTn>
                                        <p:tgtEl>
                                          <p:spTgt spid="1028"/>
                                        </p:tgtEl>
                                        <p:attrNameLst>
                                          <p:attrName>r</p:attrName>
                                        </p:attrNameLst>
                                      </p:cBhvr>
                                    </p:animRot>
                                    <p:animRot by="240000">
                                      <p:cBhvr>
                                        <p:cTn id="15" dur="200" fill="hold">
                                          <p:stCondLst>
                                            <p:cond delay="400"/>
                                          </p:stCondLst>
                                        </p:cTn>
                                        <p:tgtEl>
                                          <p:spTgt spid="1028"/>
                                        </p:tgtEl>
                                        <p:attrNameLst>
                                          <p:attrName>r</p:attrName>
                                        </p:attrNameLst>
                                      </p:cBhvr>
                                    </p:animRot>
                                    <p:animRot by="-240000">
                                      <p:cBhvr>
                                        <p:cTn id="16" dur="200" fill="hold">
                                          <p:stCondLst>
                                            <p:cond delay="600"/>
                                          </p:stCondLst>
                                        </p:cTn>
                                        <p:tgtEl>
                                          <p:spTgt spid="1028"/>
                                        </p:tgtEl>
                                        <p:attrNameLst>
                                          <p:attrName>r</p:attrName>
                                        </p:attrNameLst>
                                      </p:cBhvr>
                                    </p:animRot>
                                    <p:animRot by="120000">
                                      <p:cBhvr>
                                        <p:cTn id="17"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50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80414"/>
                <a:ext cx="2364485"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80414"/>
                <a:ext cx="2364485"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30" y="4625658"/>
                <a:ext cx="24624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30" y="4625658"/>
                <a:ext cx="2462402"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28909C7-FFEB-5D66-1682-6B4607C3137C}"/>
                  </a:ext>
                </a:extLst>
              </p14:cNvPr>
              <p14:cNvContentPartPr/>
              <p14:nvPr/>
            </p14:nvContentPartPr>
            <p14:xfrm>
              <a:off x="4390796" y="3640328"/>
              <a:ext cx="987480" cy="830880"/>
            </p14:xfrm>
          </p:contentPart>
        </mc:Choice>
        <mc:Fallback xmlns="">
          <p:pic>
            <p:nvPicPr>
              <p:cNvPr id="14" name="Ink 13">
                <a:extLst>
                  <a:ext uri="{FF2B5EF4-FFF2-40B4-BE49-F238E27FC236}">
                    <a16:creationId xmlns:a16="http://schemas.microsoft.com/office/drawing/2014/main" id="{D28909C7-FFEB-5D66-1682-6B4607C3137C}"/>
                  </a:ext>
                </a:extLst>
              </p:cNvPr>
              <p:cNvPicPr/>
              <p:nvPr/>
            </p:nvPicPr>
            <p:blipFill>
              <a:blip r:embed="rId6"/>
              <a:stretch>
                <a:fillRect/>
              </a:stretch>
            </p:blipFill>
            <p:spPr>
              <a:xfrm>
                <a:off x="4382156" y="3631688"/>
                <a:ext cx="1005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6E481A1-FC6A-46D2-BD82-822B6C735438}"/>
                  </a:ext>
                </a:extLst>
              </p14:cNvPr>
              <p14:cNvContentPartPr/>
              <p14:nvPr/>
            </p14:nvContentPartPr>
            <p14:xfrm>
              <a:off x="2245916" y="2248568"/>
              <a:ext cx="2388960" cy="1652760"/>
            </p14:xfrm>
          </p:contentPart>
        </mc:Choice>
        <mc:Fallback xmlns="">
          <p:pic>
            <p:nvPicPr>
              <p:cNvPr id="15" name="Ink 14">
                <a:extLst>
                  <a:ext uri="{FF2B5EF4-FFF2-40B4-BE49-F238E27FC236}">
                    <a16:creationId xmlns:a16="http://schemas.microsoft.com/office/drawing/2014/main" id="{86E481A1-FC6A-46D2-BD82-822B6C735438}"/>
                  </a:ext>
                </a:extLst>
              </p:cNvPr>
              <p:cNvPicPr/>
              <p:nvPr/>
            </p:nvPicPr>
            <p:blipFill>
              <a:blip r:embed="rId8"/>
              <a:stretch>
                <a:fillRect/>
              </a:stretch>
            </p:blipFill>
            <p:spPr>
              <a:xfrm>
                <a:off x="2236916" y="2239928"/>
                <a:ext cx="2406600" cy="167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E91C1DE7-D365-EDC0-792A-B629F2DC79AB}"/>
                  </a:ext>
                </a:extLst>
              </p14:cNvPr>
              <p14:cNvContentPartPr/>
              <p14:nvPr/>
            </p14:nvContentPartPr>
            <p14:xfrm>
              <a:off x="1113356" y="1584728"/>
              <a:ext cx="397080" cy="427320"/>
            </p14:xfrm>
          </p:contentPart>
        </mc:Choice>
        <mc:Fallback xmlns="">
          <p:pic>
            <p:nvPicPr>
              <p:cNvPr id="16" name="Ink 15">
                <a:extLst>
                  <a:ext uri="{FF2B5EF4-FFF2-40B4-BE49-F238E27FC236}">
                    <a16:creationId xmlns:a16="http://schemas.microsoft.com/office/drawing/2014/main" id="{E91C1DE7-D365-EDC0-792A-B629F2DC79AB}"/>
                  </a:ext>
                </a:extLst>
              </p:cNvPr>
              <p:cNvPicPr/>
              <p:nvPr/>
            </p:nvPicPr>
            <p:blipFill>
              <a:blip r:embed="rId10"/>
              <a:stretch>
                <a:fillRect/>
              </a:stretch>
            </p:blipFill>
            <p:spPr>
              <a:xfrm>
                <a:off x="1104356" y="1575728"/>
                <a:ext cx="4147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FD4F69B2-0786-5144-A785-7F780FAA6DF2}"/>
                  </a:ext>
                </a:extLst>
              </p14:cNvPr>
              <p14:cNvContentPartPr/>
              <p14:nvPr/>
            </p14:nvContentPartPr>
            <p14:xfrm>
              <a:off x="1649396" y="1283048"/>
              <a:ext cx="32400" cy="374040"/>
            </p14:xfrm>
          </p:contentPart>
        </mc:Choice>
        <mc:Fallback xmlns="">
          <p:pic>
            <p:nvPicPr>
              <p:cNvPr id="17" name="Ink 16">
                <a:extLst>
                  <a:ext uri="{FF2B5EF4-FFF2-40B4-BE49-F238E27FC236}">
                    <a16:creationId xmlns:a16="http://schemas.microsoft.com/office/drawing/2014/main" id="{FD4F69B2-0786-5144-A785-7F780FAA6DF2}"/>
                  </a:ext>
                </a:extLst>
              </p:cNvPr>
              <p:cNvPicPr/>
              <p:nvPr/>
            </p:nvPicPr>
            <p:blipFill>
              <a:blip r:embed="rId12"/>
              <a:stretch>
                <a:fillRect/>
              </a:stretch>
            </p:blipFill>
            <p:spPr>
              <a:xfrm>
                <a:off x="1640396" y="1274048"/>
                <a:ext cx="50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099D414-6DB2-65A6-8871-C387AACD38A3}"/>
                  </a:ext>
                </a:extLst>
              </p14:cNvPr>
              <p14:cNvContentPartPr/>
              <p14:nvPr/>
            </p14:nvContentPartPr>
            <p14:xfrm>
              <a:off x="1587476" y="1993328"/>
              <a:ext cx="314280" cy="293760"/>
            </p14:xfrm>
          </p:contentPart>
        </mc:Choice>
        <mc:Fallback xmlns="">
          <p:pic>
            <p:nvPicPr>
              <p:cNvPr id="19" name="Ink 18">
                <a:extLst>
                  <a:ext uri="{FF2B5EF4-FFF2-40B4-BE49-F238E27FC236}">
                    <a16:creationId xmlns:a16="http://schemas.microsoft.com/office/drawing/2014/main" id="{4099D414-6DB2-65A6-8871-C387AACD38A3}"/>
                  </a:ext>
                </a:extLst>
              </p:cNvPr>
              <p:cNvPicPr/>
              <p:nvPr/>
            </p:nvPicPr>
            <p:blipFill>
              <a:blip r:embed="rId14"/>
              <a:stretch>
                <a:fillRect/>
              </a:stretch>
            </p:blipFill>
            <p:spPr>
              <a:xfrm>
                <a:off x="1578836" y="1984328"/>
                <a:ext cx="331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028C873-B897-243F-2E92-CF79A3A26320}"/>
                  </a:ext>
                </a:extLst>
              </p14:cNvPr>
              <p14:cNvContentPartPr/>
              <p14:nvPr/>
            </p14:nvContentPartPr>
            <p14:xfrm>
              <a:off x="2082476" y="2063888"/>
              <a:ext cx="190080" cy="202680"/>
            </p14:xfrm>
          </p:contentPart>
        </mc:Choice>
        <mc:Fallback xmlns="">
          <p:pic>
            <p:nvPicPr>
              <p:cNvPr id="20" name="Ink 19">
                <a:extLst>
                  <a:ext uri="{FF2B5EF4-FFF2-40B4-BE49-F238E27FC236}">
                    <a16:creationId xmlns:a16="http://schemas.microsoft.com/office/drawing/2014/main" id="{B028C873-B897-243F-2E92-CF79A3A26320}"/>
                  </a:ext>
                </a:extLst>
              </p:cNvPr>
              <p:cNvPicPr/>
              <p:nvPr/>
            </p:nvPicPr>
            <p:blipFill>
              <a:blip r:embed="rId16"/>
              <a:stretch>
                <a:fillRect/>
              </a:stretch>
            </p:blipFill>
            <p:spPr>
              <a:xfrm>
                <a:off x="2073476" y="2054888"/>
                <a:ext cx="207720" cy="220320"/>
              </a:xfrm>
              <a:prstGeom prst="rect">
                <a:avLst/>
              </a:prstGeom>
            </p:spPr>
          </p:pic>
        </mc:Fallback>
      </mc:AlternateContent>
      <p:grpSp>
        <p:nvGrpSpPr>
          <p:cNvPr id="32" name="Group 31">
            <a:extLst>
              <a:ext uri="{FF2B5EF4-FFF2-40B4-BE49-F238E27FC236}">
                <a16:creationId xmlns:a16="http://schemas.microsoft.com/office/drawing/2014/main" id="{E72F7FB3-94BB-9C38-4612-E0EF8ADEE0A6}"/>
              </a:ext>
            </a:extLst>
          </p:cNvPr>
          <p:cNvGrpSpPr/>
          <p:nvPr/>
        </p:nvGrpSpPr>
        <p:grpSpPr>
          <a:xfrm>
            <a:off x="5595716" y="1898288"/>
            <a:ext cx="5573520" cy="3525840"/>
            <a:chOff x="5595716" y="1898288"/>
            <a:chExt cx="5573520" cy="3525840"/>
          </a:xfrm>
        </p:grpSpPr>
        <mc:AlternateContent xmlns:mc="http://schemas.openxmlformats.org/markup-compatibility/2006" xmlns:p14="http://schemas.microsoft.com/office/powerpoint/2010/main">
          <mc:Choice Requires="p14">
            <p:contentPart p14:bwMode="auto" r:id="rId17">
              <p14:nvContentPartPr>
                <p14:cNvPr id="3" name="Ink 2">
                  <a:extLst>
                    <a:ext uri="{FF2B5EF4-FFF2-40B4-BE49-F238E27FC236}">
                      <a16:creationId xmlns:a16="http://schemas.microsoft.com/office/drawing/2014/main" id="{57A69CDB-869A-CA92-6874-D7EE48748C9D}"/>
                    </a:ext>
                  </a:extLst>
                </p14:cNvPr>
                <p14:cNvContentPartPr/>
                <p14:nvPr/>
              </p14:nvContentPartPr>
              <p14:xfrm>
                <a:off x="5666996" y="2597408"/>
                <a:ext cx="1036800" cy="943560"/>
              </p14:xfrm>
            </p:contentPart>
          </mc:Choice>
          <mc:Fallback xmlns="">
            <p:pic>
              <p:nvPicPr>
                <p:cNvPr id="3" name="Ink 2">
                  <a:extLst>
                    <a:ext uri="{FF2B5EF4-FFF2-40B4-BE49-F238E27FC236}">
                      <a16:creationId xmlns:a16="http://schemas.microsoft.com/office/drawing/2014/main" id="{57A69CDB-869A-CA92-6874-D7EE48748C9D}"/>
                    </a:ext>
                  </a:extLst>
                </p:cNvPr>
                <p:cNvPicPr/>
                <p:nvPr/>
              </p:nvPicPr>
              <p:blipFill>
                <a:blip r:embed="rId18"/>
                <a:stretch>
                  <a:fillRect/>
                </a:stretch>
              </p:blipFill>
              <p:spPr>
                <a:xfrm>
                  <a:off x="5657996" y="2588768"/>
                  <a:ext cx="105444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2B61FA3A-3B67-C1B3-427D-92CD4D0D470D}"/>
                    </a:ext>
                  </a:extLst>
                </p14:cNvPr>
                <p14:cNvContentPartPr/>
                <p14:nvPr/>
              </p14:nvContentPartPr>
              <p14:xfrm>
                <a:off x="6598316" y="2158928"/>
                <a:ext cx="1515600" cy="656280"/>
              </p14:xfrm>
            </p:contentPart>
          </mc:Choice>
          <mc:Fallback xmlns="">
            <p:pic>
              <p:nvPicPr>
                <p:cNvPr id="4" name="Ink 3">
                  <a:extLst>
                    <a:ext uri="{FF2B5EF4-FFF2-40B4-BE49-F238E27FC236}">
                      <a16:creationId xmlns:a16="http://schemas.microsoft.com/office/drawing/2014/main" id="{2B61FA3A-3B67-C1B3-427D-92CD4D0D470D}"/>
                    </a:ext>
                  </a:extLst>
                </p:cNvPr>
                <p:cNvPicPr/>
                <p:nvPr/>
              </p:nvPicPr>
              <p:blipFill>
                <a:blip r:embed="rId20"/>
                <a:stretch>
                  <a:fillRect/>
                </a:stretch>
              </p:blipFill>
              <p:spPr>
                <a:xfrm>
                  <a:off x="6589676" y="2150288"/>
                  <a:ext cx="153324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 name="Ink 4">
                  <a:extLst>
                    <a:ext uri="{FF2B5EF4-FFF2-40B4-BE49-F238E27FC236}">
                      <a16:creationId xmlns:a16="http://schemas.microsoft.com/office/drawing/2014/main" id="{47892B03-9B08-5104-BFBD-36BB1E41813D}"/>
                    </a:ext>
                  </a:extLst>
                </p14:cNvPr>
                <p14:cNvContentPartPr/>
                <p14:nvPr/>
              </p14:nvContentPartPr>
              <p14:xfrm>
                <a:off x="8455196" y="1898288"/>
                <a:ext cx="537120" cy="424080"/>
              </p14:xfrm>
            </p:contentPart>
          </mc:Choice>
          <mc:Fallback xmlns="">
            <p:pic>
              <p:nvPicPr>
                <p:cNvPr id="5" name="Ink 4">
                  <a:extLst>
                    <a:ext uri="{FF2B5EF4-FFF2-40B4-BE49-F238E27FC236}">
                      <a16:creationId xmlns:a16="http://schemas.microsoft.com/office/drawing/2014/main" id="{47892B03-9B08-5104-BFBD-36BB1E41813D}"/>
                    </a:ext>
                  </a:extLst>
                </p:cNvPr>
                <p:cNvPicPr/>
                <p:nvPr/>
              </p:nvPicPr>
              <p:blipFill>
                <a:blip r:embed="rId22"/>
                <a:stretch>
                  <a:fillRect/>
                </a:stretch>
              </p:blipFill>
              <p:spPr>
                <a:xfrm>
                  <a:off x="8446556" y="1889288"/>
                  <a:ext cx="5547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94D879F5-519F-A6AA-8866-424D5DED2A50}"/>
                    </a:ext>
                  </a:extLst>
                </p14:cNvPr>
                <p14:cNvContentPartPr/>
                <p14:nvPr/>
              </p14:nvContentPartPr>
              <p14:xfrm>
                <a:off x="5693996" y="4509008"/>
                <a:ext cx="982080" cy="888840"/>
              </p14:xfrm>
            </p:contentPart>
          </mc:Choice>
          <mc:Fallback xmlns="">
            <p:pic>
              <p:nvPicPr>
                <p:cNvPr id="10" name="Ink 9">
                  <a:extLst>
                    <a:ext uri="{FF2B5EF4-FFF2-40B4-BE49-F238E27FC236}">
                      <a16:creationId xmlns:a16="http://schemas.microsoft.com/office/drawing/2014/main" id="{94D879F5-519F-A6AA-8866-424D5DED2A50}"/>
                    </a:ext>
                  </a:extLst>
                </p:cNvPr>
                <p:cNvPicPr/>
                <p:nvPr/>
              </p:nvPicPr>
              <p:blipFill>
                <a:blip r:embed="rId24"/>
                <a:stretch>
                  <a:fillRect/>
                </a:stretch>
              </p:blipFill>
              <p:spPr>
                <a:xfrm>
                  <a:off x="5684996" y="4500008"/>
                  <a:ext cx="99972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9BC87AD2-3F6E-94C3-DF98-42D2E8392868}"/>
                    </a:ext>
                  </a:extLst>
                </p14:cNvPr>
                <p14:cNvContentPartPr/>
                <p14:nvPr/>
              </p14:nvContentPartPr>
              <p14:xfrm>
                <a:off x="6640436" y="4882688"/>
                <a:ext cx="1362240" cy="298080"/>
              </p14:xfrm>
            </p:contentPart>
          </mc:Choice>
          <mc:Fallback xmlns="">
            <p:pic>
              <p:nvPicPr>
                <p:cNvPr id="11" name="Ink 10">
                  <a:extLst>
                    <a:ext uri="{FF2B5EF4-FFF2-40B4-BE49-F238E27FC236}">
                      <a16:creationId xmlns:a16="http://schemas.microsoft.com/office/drawing/2014/main" id="{9BC87AD2-3F6E-94C3-DF98-42D2E8392868}"/>
                    </a:ext>
                  </a:extLst>
                </p:cNvPr>
                <p:cNvPicPr/>
                <p:nvPr/>
              </p:nvPicPr>
              <p:blipFill>
                <a:blip r:embed="rId26"/>
                <a:stretch>
                  <a:fillRect/>
                </a:stretch>
              </p:blipFill>
              <p:spPr>
                <a:xfrm>
                  <a:off x="6631796" y="4874048"/>
                  <a:ext cx="1379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36C27070-B94F-4EA7-1B2E-05DEB0205681}"/>
                    </a:ext>
                  </a:extLst>
                </p14:cNvPr>
                <p14:cNvContentPartPr/>
                <p14:nvPr/>
              </p14:nvContentPartPr>
              <p14:xfrm>
                <a:off x="8442956" y="5168888"/>
                <a:ext cx="575640" cy="255240"/>
              </p14:xfrm>
            </p:contentPart>
          </mc:Choice>
          <mc:Fallback xmlns="">
            <p:pic>
              <p:nvPicPr>
                <p:cNvPr id="12" name="Ink 11">
                  <a:extLst>
                    <a:ext uri="{FF2B5EF4-FFF2-40B4-BE49-F238E27FC236}">
                      <a16:creationId xmlns:a16="http://schemas.microsoft.com/office/drawing/2014/main" id="{36C27070-B94F-4EA7-1B2E-05DEB0205681}"/>
                    </a:ext>
                  </a:extLst>
                </p:cNvPr>
                <p:cNvPicPr/>
                <p:nvPr/>
              </p:nvPicPr>
              <p:blipFill>
                <a:blip r:embed="rId28"/>
                <a:stretch>
                  <a:fillRect/>
                </a:stretch>
              </p:blipFill>
              <p:spPr>
                <a:xfrm>
                  <a:off x="8434316" y="5160248"/>
                  <a:ext cx="593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E4CA513-1E01-835A-BB82-3B357FE14DE6}"/>
                    </a:ext>
                  </a:extLst>
                </p14:cNvPr>
                <p14:cNvContentPartPr/>
                <p14:nvPr/>
              </p14:nvContentPartPr>
              <p14:xfrm>
                <a:off x="5595716" y="3597488"/>
                <a:ext cx="1125720" cy="752400"/>
              </p14:xfrm>
            </p:contentPart>
          </mc:Choice>
          <mc:Fallback xmlns="">
            <p:pic>
              <p:nvPicPr>
                <p:cNvPr id="22" name="Ink 21">
                  <a:extLst>
                    <a:ext uri="{FF2B5EF4-FFF2-40B4-BE49-F238E27FC236}">
                      <a16:creationId xmlns:a16="http://schemas.microsoft.com/office/drawing/2014/main" id="{6E4CA513-1E01-835A-BB82-3B357FE14DE6}"/>
                    </a:ext>
                  </a:extLst>
                </p:cNvPr>
                <p:cNvPicPr/>
                <p:nvPr/>
              </p:nvPicPr>
              <p:blipFill>
                <a:blip r:embed="rId30"/>
                <a:stretch>
                  <a:fillRect/>
                </a:stretch>
              </p:blipFill>
              <p:spPr>
                <a:xfrm>
                  <a:off x="5587076" y="3588488"/>
                  <a:ext cx="114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36B82B30-5597-5DFC-60C8-29BC78A12B76}"/>
                    </a:ext>
                  </a:extLst>
                </p14:cNvPr>
                <p14:cNvContentPartPr/>
                <p14:nvPr/>
              </p14:nvContentPartPr>
              <p14:xfrm>
                <a:off x="6635756" y="3003128"/>
                <a:ext cx="2896920" cy="722160"/>
              </p14:xfrm>
            </p:contentPart>
          </mc:Choice>
          <mc:Fallback xmlns="">
            <p:pic>
              <p:nvPicPr>
                <p:cNvPr id="24" name="Ink 23">
                  <a:extLst>
                    <a:ext uri="{FF2B5EF4-FFF2-40B4-BE49-F238E27FC236}">
                      <a16:creationId xmlns:a16="http://schemas.microsoft.com/office/drawing/2014/main" id="{36B82B30-5597-5DFC-60C8-29BC78A12B76}"/>
                    </a:ext>
                  </a:extLst>
                </p:cNvPr>
                <p:cNvPicPr/>
                <p:nvPr/>
              </p:nvPicPr>
              <p:blipFill>
                <a:blip r:embed="rId32"/>
                <a:stretch>
                  <a:fillRect/>
                </a:stretch>
              </p:blipFill>
              <p:spPr>
                <a:xfrm>
                  <a:off x="6626756" y="2994128"/>
                  <a:ext cx="291456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A3E4EA8D-7548-1B64-7C2F-C9B599BA721A}"/>
                    </a:ext>
                  </a:extLst>
                </p14:cNvPr>
                <p14:cNvContentPartPr/>
                <p14:nvPr/>
              </p14:nvContentPartPr>
              <p14:xfrm>
                <a:off x="9846596" y="2364488"/>
                <a:ext cx="400320" cy="725040"/>
              </p14:xfrm>
            </p:contentPart>
          </mc:Choice>
          <mc:Fallback xmlns="">
            <p:pic>
              <p:nvPicPr>
                <p:cNvPr id="25" name="Ink 24">
                  <a:extLst>
                    <a:ext uri="{FF2B5EF4-FFF2-40B4-BE49-F238E27FC236}">
                      <a16:creationId xmlns:a16="http://schemas.microsoft.com/office/drawing/2014/main" id="{A3E4EA8D-7548-1B64-7C2F-C9B599BA721A}"/>
                    </a:ext>
                  </a:extLst>
                </p:cNvPr>
                <p:cNvPicPr/>
                <p:nvPr/>
              </p:nvPicPr>
              <p:blipFill>
                <a:blip r:embed="rId34"/>
                <a:stretch>
                  <a:fillRect/>
                </a:stretch>
              </p:blipFill>
              <p:spPr>
                <a:xfrm>
                  <a:off x="9837956" y="2355848"/>
                  <a:ext cx="4179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2E952CB4-80FA-526D-3154-6C9506709E6C}"/>
                    </a:ext>
                  </a:extLst>
                </p14:cNvPr>
                <p14:cNvContentPartPr/>
                <p14:nvPr/>
              </p14:nvContentPartPr>
              <p14:xfrm>
                <a:off x="10953956" y="3121208"/>
                <a:ext cx="215280" cy="214920"/>
              </p14:xfrm>
            </p:contentPart>
          </mc:Choice>
          <mc:Fallback xmlns="">
            <p:pic>
              <p:nvPicPr>
                <p:cNvPr id="27" name="Ink 26">
                  <a:extLst>
                    <a:ext uri="{FF2B5EF4-FFF2-40B4-BE49-F238E27FC236}">
                      <a16:creationId xmlns:a16="http://schemas.microsoft.com/office/drawing/2014/main" id="{2E952CB4-80FA-526D-3154-6C9506709E6C}"/>
                    </a:ext>
                  </a:extLst>
                </p:cNvPr>
                <p:cNvPicPr/>
                <p:nvPr/>
              </p:nvPicPr>
              <p:blipFill>
                <a:blip r:embed="rId38"/>
                <a:stretch>
                  <a:fillRect/>
                </a:stretch>
              </p:blipFill>
              <p:spPr>
                <a:xfrm>
                  <a:off x="10945316" y="3112568"/>
                  <a:ext cx="232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B9959F0B-0FED-63F3-1B73-55BC3194C2CB}"/>
                    </a:ext>
                  </a:extLst>
                </p14:cNvPr>
                <p14:cNvContentPartPr/>
                <p14:nvPr/>
              </p14:nvContentPartPr>
              <p14:xfrm>
                <a:off x="7317236" y="3590288"/>
                <a:ext cx="1135440" cy="802080"/>
              </p14:xfrm>
            </p:contentPart>
          </mc:Choice>
          <mc:Fallback xmlns="">
            <p:pic>
              <p:nvPicPr>
                <p:cNvPr id="29" name="Ink 28">
                  <a:extLst>
                    <a:ext uri="{FF2B5EF4-FFF2-40B4-BE49-F238E27FC236}">
                      <a16:creationId xmlns:a16="http://schemas.microsoft.com/office/drawing/2014/main" id="{B9959F0B-0FED-63F3-1B73-55BC3194C2CB}"/>
                    </a:ext>
                  </a:extLst>
                </p:cNvPr>
                <p:cNvPicPr/>
                <p:nvPr/>
              </p:nvPicPr>
              <p:blipFill>
                <a:blip r:embed="rId40"/>
                <a:stretch>
                  <a:fillRect/>
                </a:stretch>
              </p:blipFill>
              <p:spPr>
                <a:xfrm>
                  <a:off x="7308236" y="3581288"/>
                  <a:ext cx="115308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58A0E033-AD64-F687-A4E7-881B719DF38E}"/>
                    </a:ext>
                  </a:extLst>
                </p14:cNvPr>
                <p14:cNvContentPartPr/>
                <p14:nvPr/>
              </p14:nvContentPartPr>
              <p14:xfrm>
                <a:off x="8292836" y="4023008"/>
                <a:ext cx="1772280" cy="379440"/>
              </p14:xfrm>
            </p:contentPart>
          </mc:Choice>
          <mc:Fallback xmlns="">
            <p:pic>
              <p:nvPicPr>
                <p:cNvPr id="30" name="Ink 29">
                  <a:extLst>
                    <a:ext uri="{FF2B5EF4-FFF2-40B4-BE49-F238E27FC236}">
                      <a16:creationId xmlns:a16="http://schemas.microsoft.com/office/drawing/2014/main" id="{58A0E033-AD64-F687-A4E7-881B719DF38E}"/>
                    </a:ext>
                  </a:extLst>
                </p:cNvPr>
                <p:cNvPicPr/>
                <p:nvPr/>
              </p:nvPicPr>
              <p:blipFill>
                <a:blip r:embed="rId42"/>
                <a:stretch>
                  <a:fillRect/>
                </a:stretch>
              </p:blipFill>
              <p:spPr>
                <a:xfrm>
                  <a:off x="8284196" y="4014008"/>
                  <a:ext cx="17899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F4B025A-D851-09AC-749D-D8105ECF00E6}"/>
                    </a:ext>
                  </a:extLst>
                </p14:cNvPr>
                <p14:cNvContentPartPr/>
                <p14:nvPr/>
              </p14:nvContentPartPr>
              <p14:xfrm>
                <a:off x="10378676" y="3696848"/>
                <a:ext cx="599400" cy="984600"/>
              </p14:xfrm>
            </p:contentPart>
          </mc:Choice>
          <mc:Fallback xmlns="">
            <p:pic>
              <p:nvPicPr>
                <p:cNvPr id="31" name="Ink 30">
                  <a:extLst>
                    <a:ext uri="{FF2B5EF4-FFF2-40B4-BE49-F238E27FC236}">
                      <a16:creationId xmlns:a16="http://schemas.microsoft.com/office/drawing/2014/main" id="{9F4B025A-D851-09AC-749D-D8105ECF00E6}"/>
                    </a:ext>
                  </a:extLst>
                </p:cNvPr>
                <p:cNvPicPr/>
                <p:nvPr/>
              </p:nvPicPr>
              <p:blipFill>
                <a:blip r:embed="rId44"/>
                <a:stretch>
                  <a:fillRect/>
                </a:stretch>
              </p:blipFill>
              <p:spPr>
                <a:xfrm>
                  <a:off x="10369676" y="3688208"/>
                  <a:ext cx="617040" cy="1002240"/>
                </a:xfrm>
                <a:prstGeom prst="rect">
                  <a:avLst/>
                </a:prstGeom>
              </p:spPr>
            </p:pic>
          </mc:Fallback>
        </mc:AlternateContent>
      </p:grpSp>
      <p:grpSp>
        <p:nvGrpSpPr>
          <p:cNvPr id="18" name="Group 17">
            <a:extLst>
              <a:ext uri="{FF2B5EF4-FFF2-40B4-BE49-F238E27FC236}">
                <a16:creationId xmlns:a16="http://schemas.microsoft.com/office/drawing/2014/main" id="{1C8B390E-DB50-A8DE-8BEF-89B5D11DB3C6}"/>
              </a:ext>
            </a:extLst>
          </p:cNvPr>
          <p:cNvGrpSpPr/>
          <p:nvPr/>
        </p:nvGrpSpPr>
        <p:grpSpPr>
          <a:xfrm>
            <a:off x="10354554" y="2945420"/>
            <a:ext cx="294480" cy="334080"/>
            <a:chOff x="10354554" y="2945420"/>
            <a:chExt cx="294480" cy="334080"/>
          </a:xfrm>
        </p:grpSpPr>
        <mc:AlternateContent xmlns:mc="http://schemas.openxmlformats.org/markup-compatibility/2006" xmlns:p14="http://schemas.microsoft.com/office/powerpoint/2010/main">
          <mc:Choice Requires="p14">
            <p:contentPart p14:bwMode="auto" r:id="rId45">
              <p14:nvContentPartPr>
                <p14:cNvPr id="9" name="Ink 8">
                  <a:extLst>
                    <a:ext uri="{FF2B5EF4-FFF2-40B4-BE49-F238E27FC236}">
                      <a16:creationId xmlns:a16="http://schemas.microsoft.com/office/drawing/2014/main" id="{461250EE-260A-EED3-39AC-71DC50AEDBC5}"/>
                    </a:ext>
                  </a:extLst>
                </p14:cNvPr>
                <p14:cNvContentPartPr/>
                <p14:nvPr/>
              </p14:nvContentPartPr>
              <p14:xfrm>
                <a:off x="10408914" y="2948660"/>
                <a:ext cx="200880" cy="330840"/>
              </p14:xfrm>
            </p:contentPart>
          </mc:Choice>
          <mc:Fallback xmlns="">
            <p:pic>
              <p:nvPicPr>
                <p:cNvPr id="9" name="Ink 8">
                  <a:extLst>
                    <a:ext uri="{FF2B5EF4-FFF2-40B4-BE49-F238E27FC236}">
                      <a16:creationId xmlns:a16="http://schemas.microsoft.com/office/drawing/2014/main" id="{461250EE-260A-EED3-39AC-71DC50AEDBC5}"/>
                    </a:ext>
                  </a:extLst>
                </p:cNvPr>
                <p:cNvPicPr/>
                <p:nvPr/>
              </p:nvPicPr>
              <p:blipFill>
                <a:blip r:embed="rId46"/>
                <a:stretch>
                  <a:fillRect/>
                </a:stretch>
              </p:blipFill>
              <p:spPr>
                <a:xfrm>
                  <a:off x="10400274" y="2940020"/>
                  <a:ext cx="218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A5DD207A-0CE0-426F-8184-99AC2DAAAE8D}"/>
                    </a:ext>
                  </a:extLst>
                </p14:cNvPr>
                <p14:cNvContentPartPr/>
                <p14:nvPr/>
              </p14:nvContentPartPr>
              <p14:xfrm>
                <a:off x="10354554" y="2945420"/>
                <a:ext cx="294480" cy="300240"/>
              </p14:xfrm>
            </p:contentPart>
          </mc:Choice>
          <mc:Fallback xmlns="">
            <p:pic>
              <p:nvPicPr>
                <p:cNvPr id="13" name="Ink 12">
                  <a:extLst>
                    <a:ext uri="{FF2B5EF4-FFF2-40B4-BE49-F238E27FC236}">
                      <a16:creationId xmlns:a16="http://schemas.microsoft.com/office/drawing/2014/main" id="{A5DD207A-0CE0-426F-8184-99AC2DAAAE8D}"/>
                    </a:ext>
                  </a:extLst>
                </p:cNvPr>
                <p:cNvPicPr/>
                <p:nvPr/>
              </p:nvPicPr>
              <p:blipFill>
                <a:blip r:embed="rId48"/>
                <a:stretch>
                  <a:fillRect/>
                </a:stretch>
              </p:blipFill>
              <p:spPr>
                <a:xfrm>
                  <a:off x="10345554" y="2936420"/>
                  <a:ext cx="312120" cy="317880"/>
                </a:xfrm>
                <a:prstGeom prst="rect">
                  <a:avLst/>
                </a:prstGeom>
              </p:spPr>
            </p:pic>
          </mc:Fallback>
        </mc:AlternateContent>
      </p:grpSp>
    </p:spTree>
    <p:extLst>
      <p:ext uri="{BB962C8B-B14F-4D97-AF65-F5344CB8AC3E}">
        <p14:creationId xmlns:p14="http://schemas.microsoft.com/office/powerpoint/2010/main" val="355299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0" fill="hold"/>
                                        <p:tgtEl>
                                          <p:spTgt spid="32"/>
                                        </p:tgtEl>
                                        <p:attrNameLst>
                                          <p:attrName>drawProgress</p:attrName>
                                        </p:attrNameLst>
                                      </p:cBhvr>
                                      <p:tavLst>
                                        <p:tav tm="0">
                                          <p:val>
                                            <p:fltVal val="0"/>
                                          </p:val>
                                        </p:tav>
                                        <p:tav tm="100000">
                                          <p:val>
                                            <p:fltVal val="1"/>
                                          </p:val>
                                        </p:tav>
                                      </p:tavLst>
                                    </p:anim>
                                  </p:childTnLst>
                                </p:cTn>
                              </p:par>
                            </p:childTnLst>
                          </p:cTn>
                        </p:par>
                        <p:par>
                          <p:cTn id="8" fill="hold">
                            <p:stCondLst>
                              <p:cond delay="5000"/>
                            </p:stCondLst>
                            <p:childTnLst>
                              <p:par>
                                <p:cTn id="9" presetID="63"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1000" fill="hold"/>
                                        <p:tgtEl>
                                          <p:spTgt spid="14"/>
                                        </p:tgtEl>
                                        <p:attrNameLst>
                                          <p:attrName>drawProgress</p:attrName>
                                        </p:attrNameLst>
                                      </p:cBhvr>
                                      <p:tavLst>
                                        <p:tav tm="0">
                                          <p:val>
                                            <p:fltVal val="0"/>
                                          </p:val>
                                        </p:tav>
                                        <p:tav tm="100000">
                                          <p:val>
                                            <p:fltVal val="1"/>
                                          </p:val>
                                        </p:tav>
                                      </p:tavLst>
                                    </p:anim>
                                  </p:childTnLst>
                                </p:cTn>
                              </p:par>
                            </p:childTnLst>
                          </p:cTn>
                        </p:par>
                        <p:par>
                          <p:cTn id="12" fill="hold">
                            <p:stCondLst>
                              <p:cond delay="6000"/>
                            </p:stCondLst>
                            <p:childTnLst>
                              <p:par>
                                <p:cTn id="13" presetID="63"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drawProgress</p:attrName>
                                        </p:attrNameLst>
                                      </p:cBhvr>
                                      <p:tavLst>
                                        <p:tav tm="0">
                                          <p:val>
                                            <p:fltVal val="0"/>
                                          </p:val>
                                        </p:tav>
                                        <p:tav tm="100000">
                                          <p:val>
                                            <p:fltVal val="1"/>
                                          </p:val>
                                        </p:tav>
                                      </p:tavLst>
                                    </p:anim>
                                  </p:childTnLst>
                                </p:cTn>
                              </p:par>
                            </p:childTnLst>
                          </p:cTn>
                        </p:par>
                        <p:par>
                          <p:cTn id="16" fill="hold">
                            <p:stCondLst>
                              <p:cond delay="7000"/>
                            </p:stCondLst>
                            <p:childTnLst>
                              <p:par>
                                <p:cTn id="17" presetID="63"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drawProgress</p:attrName>
                                        </p:attrNameLst>
                                      </p:cBhvr>
                                      <p:tavLst>
                                        <p:tav tm="0">
                                          <p:val>
                                            <p:fltVal val="0"/>
                                          </p:val>
                                        </p:tav>
                                        <p:tav tm="100000">
                                          <p:val>
                                            <p:fltVal val="1"/>
                                          </p:val>
                                        </p:tav>
                                      </p:tavLst>
                                    </p:anim>
                                  </p:childTnLst>
                                </p:cTn>
                              </p:par>
                            </p:childTnLst>
                          </p:cTn>
                        </p:par>
                        <p:par>
                          <p:cTn id="20" fill="hold">
                            <p:stCondLst>
                              <p:cond delay="8000"/>
                            </p:stCondLst>
                            <p:childTnLst>
                              <p:par>
                                <p:cTn id="21" presetID="63"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drawProgress</p:attrName>
                                        </p:attrNameLst>
                                      </p:cBhvr>
                                      <p:tavLst>
                                        <p:tav tm="0">
                                          <p:val>
                                            <p:fltVal val="0"/>
                                          </p:val>
                                        </p:tav>
                                        <p:tav tm="100000">
                                          <p:val>
                                            <p:fltVal val="1"/>
                                          </p:val>
                                        </p:tav>
                                      </p:tavLst>
                                    </p:anim>
                                  </p:childTnLst>
                                </p:cTn>
                              </p:par>
                            </p:childTnLst>
                          </p:cTn>
                        </p:par>
                        <p:par>
                          <p:cTn id="24" fill="hold">
                            <p:stCondLst>
                              <p:cond delay="9000"/>
                            </p:stCondLst>
                            <p:childTnLst>
                              <p:par>
                                <p:cTn id="25" presetID="63"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drawProgress</p:attrName>
                                        </p:attrNameLst>
                                      </p:cBhvr>
                                      <p:tavLst>
                                        <p:tav tm="0">
                                          <p:val>
                                            <p:fltVal val="0"/>
                                          </p:val>
                                        </p:tav>
                                        <p:tav tm="100000">
                                          <p:val>
                                            <p:fltVal val="1"/>
                                          </p:val>
                                        </p:tav>
                                      </p:tavLst>
                                    </p:anim>
                                  </p:childTnLst>
                                </p:cTn>
                              </p:par>
                            </p:childTnLst>
                          </p:cTn>
                        </p:par>
                        <p:par>
                          <p:cTn id="28" fill="hold">
                            <p:stCondLst>
                              <p:cond delay="10000"/>
                            </p:stCondLst>
                            <p:childTnLst>
                              <p:par>
                                <p:cTn id="29" presetID="63"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DE992-16FA-36D9-31D5-B2B4D5BD43AF}"/>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62CA78-3197-4F39-7D2E-98A7721C31A5}"/>
                  </a:ext>
                </a:extLst>
              </p:cNvPr>
              <p:cNvSpPr txBox="1"/>
              <p:nvPr/>
            </p:nvSpPr>
            <p:spPr>
              <a:xfrm>
                <a:off x="4021430" y="2712922"/>
                <a:ext cx="3554162"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𝑐𝑋</m:t>
                    </m:r>
                  </m:oMath>
                </a14:m>
                <a:r>
                  <a:rPr lang="en-US" sz="3200" dirty="0"/>
                  <a:t> </a:t>
                </a:r>
              </a:p>
            </p:txBody>
          </p:sp>
        </mc:Choice>
        <mc:Fallback xmlns="">
          <p:sp>
            <p:nvSpPr>
              <p:cNvPr id="6" name="TextBox 5">
                <a:extLst>
                  <a:ext uri="{FF2B5EF4-FFF2-40B4-BE49-F238E27FC236}">
                    <a16:creationId xmlns:a16="http://schemas.microsoft.com/office/drawing/2014/main" id="{0462CA78-3197-4F39-7D2E-98A7721C31A5}"/>
                  </a:ext>
                </a:extLst>
              </p:cNvPr>
              <p:cNvSpPr txBox="1">
                <a:spLocks noRot="1" noChangeAspect="1" noMove="1" noResize="1" noEditPoints="1" noAdjustHandles="1" noChangeArrowheads="1" noChangeShapeType="1" noTextEdit="1"/>
              </p:cNvSpPr>
              <p:nvPr/>
            </p:nvSpPr>
            <p:spPr>
              <a:xfrm>
                <a:off x="4021430" y="2712922"/>
                <a:ext cx="35541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91A3F9-1A6F-26EA-AA35-85D2763FB4EB}"/>
                  </a:ext>
                </a:extLst>
              </p:cNvPr>
              <p:cNvSpPr txBox="1"/>
              <p:nvPr/>
            </p:nvSpPr>
            <p:spPr>
              <a:xfrm>
                <a:off x="2855996" y="3703036"/>
                <a:ext cx="5310541" cy="492443"/>
              </a:xfrm>
              <a:prstGeom prst="rect">
                <a:avLst/>
              </a:prstGeom>
              <a:noFill/>
            </p:spPr>
            <p:txBody>
              <a:bodyPr wrap="square" lIns="0" tIns="0" rIns="0" bIns="0" rtlCol="0">
                <a:spAutoFit/>
              </a:bodyPr>
              <a:lstStyle/>
              <a:p>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02</m:t>
                        </m:r>
                        <m:r>
                          <a:rPr lang="en-US" sz="3200" b="0" i="1" smtClean="0">
                            <a:latin typeface="Cambria Math" panose="02040503050406030204" pitchFamily="18" charset="0"/>
                          </a:rPr>
                          <m:t>𝑌</m:t>
                        </m:r>
                      </m:sub>
                    </m:sSub>
                    <m:r>
                      <a:rPr lang="en-US" sz="3200" b="0" i="1" smtClean="0">
                        <a:latin typeface="Cambria Math" panose="02040503050406030204" pitchFamily="18" charset="0"/>
                      </a:rPr>
                      <m:t>+</m:t>
                    </m:r>
                    <m:r>
                      <a:rPr lang="en-US" sz="3200" b="0" i="1" smtClean="0">
                        <a:latin typeface="Cambria Math" panose="02040503050406030204" pitchFamily="18" charset="0"/>
                      </a:rPr>
                      <m:t>𝑐</m:t>
                    </m:r>
                    <m:r>
                      <a:rPr lang="en-US" sz="3200" b="0" i="1"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𝑏𝑀</m:t>
                    </m:r>
                    <m:r>
                      <a:rPr lang="en-US" sz="3200" b="0" i="1" smtClean="0">
                        <a:latin typeface="Cambria Math" panose="02040503050406030204" pitchFamily="18" charset="0"/>
                      </a:rPr>
                      <m:t>+</m:t>
                    </m:r>
                    <m:r>
                      <a:rPr lang="en-US" sz="3200" b="0" i="1" smtClean="0">
                        <a:latin typeface="Cambria Math" panose="02040503050406030204" pitchFamily="18" charset="0"/>
                      </a:rPr>
                      <m:t>h𝑋</m:t>
                    </m:r>
                    <m:r>
                      <a:rPr lang="en-US" sz="3200" b="0" i="1" smtClean="0">
                        <a:latin typeface="Cambria Math" panose="02040503050406030204" pitchFamily="18" charset="0"/>
                      </a:rPr>
                      <m:t>:</m:t>
                    </m:r>
                    <m:r>
                      <a:rPr lang="en-US" sz="3200" b="0" i="1" smtClean="0">
                        <a:latin typeface="Cambria Math" panose="02040503050406030204" pitchFamily="18" charset="0"/>
                      </a:rPr>
                      <m:t>𝑀</m:t>
                    </m:r>
                  </m:oMath>
                </a14:m>
                <a:r>
                  <a:rPr lang="en-US" sz="3200" dirty="0"/>
                  <a:t> </a:t>
                </a:r>
              </a:p>
            </p:txBody>
          </p:sp>
        </mc:Choice>
        <mc:Fallback xmlns="">
          <p:sp>
            <p:nvSpPr>
              <p:cNvPr id="7" name="TextBox 6">
                <a:extLst>
                  <a:ext uri="{FF2B5EF4-FFF2-40B4-BE49-F238E27FC236}">
                    <a16:creationId xmlns:a16="http://schemas.microsoft.com/office/drawing/2014/main" id="{3B91A3F9-1A6F-26EA-AA35-85D2763FB4EB}"/>
                  </a:ext>
                </a:extLst>
              </p:cNvPr>
              <p:cNvSpPr txBox="1">
                <a:spLocks noRot="1" noChangeAspect="1" noMove="1" noResize="1" noEditPoints="1" noAdjustHandles="1" noChangeArrowheads="1" noChangeShapeType="1" noTextEdit="1"/>
              </p:cNvSpPr>
              <p:nvPr/>
            </p:nvSpPr>
            <p:spPr>
              <a:xfrm>
                <a:off x="2855996" y="3703036"/>
                <a:ext cx="531054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3B2FA-4E34-7CF8-68B4-32E36957403F}"/>
                  </a:ext>
                </a:extLst>
              </p:cNvPr>
              <p:cNvSpPr txBox="1"/>
              <p:nvPr/>
            </p:nvSpPr>
            <p:spPr>
              <a:xfrm>
                <a:off x="4021429" y="4432721"/>
                <a:ext cx="324532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01</m:t>
                          </m:r>
                          <m:r>
                            <a:rPr lang="en-US" sz="3200" b="0" i="1" smtClean="0">
                              <a:latin typeface="Cambria Math" panose="02040503050406030204" pitchFamily="18" charset="0"/>
                            </a:rPr>
                            <m:t>𝑀</m:t>
                          </m:r>
                        </m:sub>
                      </m:sSub>
                      <m:r>
                        <a:rPr lang="en-US" sz="3200" b="0" i="1" smtClean="0">
                          <a:latin typeface="Cambria Math" panose="02040503050406030204" pitchFamily="18" charset="0"/>
                        </a:rPr>
                        <m:t>+</m:t>
                      </m:r>
                      <m:r>
                        <a:rPr lang="en-US" sz="3200" b="0" i="1" smtClean="0">
                          <a:latin typeface="Cambria Math" panose="02040503050406030204" pitchFamily="18" charset="0"/>
                        </a:rPr>
                        <m:t>𝑎𝑋</m:t>
                      </m:r>
                    </m:oMath>
                  </m:oMathPara>
                </a14:m>
                <a:endParaRPr lang="en-US" sz="3200" dirty="0"/>
              </a:p>
            </p:txBody>
          </p:sp>
        </mc:Choice>
        <mc:Fallback xmlns="">
          <p:sp>
            <p:nvSpPr>
              <p:cNvPr id="8" name="TextBox 7">
                <a:extLst>
                  <a:ext uri="{FF2B5EF4-FFF2-40B4-BE49-F238E27FC236}">
                    <a16:creationId xmlns:a16="http://schemas.microsoft.com/office/drawing/2014/main" id="{5E43B2FA-4E34-7CF8-68B4-32E36957403F}"/>
                  </a:ext>
                </a:extLst>
              </p:cNvPr>
              <p:cNvSpPr txBox="1">
                <a:spLocks noRot="1" noChangeAspect="1" noMove="1" noResize="1" noEditPoints="1" noAdjustHandles="1" noChangeArrowheads="1" noChangeShapeType="1" noTextEdit="1"/>
              </p:cNvSpPr>
              <p:nvPr/>
            </p:nvSpPr>
            <p:spPr>
              <a:xfrm>
                <a:off x="4021429" y="4432721"/>
                <a:ext cx="3245325" cy="4924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8812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DC1E1-8C5B-DC85-6EF3-C4138CB1E4D7}"/>
                  </a:ext>
                </a:extLst>
              </p:cNvPr>
              <p:cNvSpPr txBox="1"/>
              <p:nvPr/>
            </p:nvSpPr>
            <p:spPr>
              <a:xfrm>
                <a:off x="2383496" y="1866900"/>
                <a:ext cx="8583248" cy="3087255"/>
              </a:xfrm>
              <a:prstGeom prst="rect">
                <a:avLst/>
              </a:prstGeom>
              <a:noFill/>
            </p:spPr>
            <p:txBody>
              <a:bodyPr wrap="square" lIns="0" tIns="0" rIns="0" bIns="0" rtlCol="0">
                <a:spAutoFit/>
              </a:bodyPr>
              <a:lstStyle/>
              <a:p>
                <a:r>
                  <a:rPr lang="en-US" sz="2400" b="0" dirty="0">
                    <a:latin typeface="Bahnschrift" panose="020B0502040204020203" pitchFamily="34" charset="0"/>
                  </a:rPr>
                  <a:t>Individual effects	</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𝑋𝑀</m:t>
                        </m:r>
                      </m:sub>
                    </m:sSub>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i="1" dirty="0">
                  <a:latin typeface="Cambria Math" panose="02040503050406030204" pitchFamily="18" charset="0"/>
                </a:endParaRPr>
              </a:p>
              <a:p>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𝑀𝑌</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=0)</m:t>
                    </m:r>
                  </m:oMath>
                </a14:m>
                <a:endParaRPr lang="en-US" sz="2400" i="1" dirty="0">
                  <a:latin typeface="Cambria Math" panose="02040503050406030204" pitchFamily="18" charset="0"/>
                </a:endParaRP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𝑠𝑖𝑚𝑝𝑙𝑒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 </m:t>
                        </m:r>
                        <m:r>
                          <a:rPr lang="en-US" sz="2400" b="0" i="1" smtClean="0">
                            <a:latin typeface="Cambria Math" panose="02040503050406030204" pitchFamily="18" charset="0"/>
                          </a:rPr>
                          <m:t>𝑝𝑎𝑡h</m:t>
                        </m:r>
                        <m:r>
                          <a:rPr lang="en-US" sz="2400" b="0" i="1" smtClean="0">
                            <a:latin typeface="Cambria Math" panose="02040503050406030204" pitchFamily="18" charset="0"/>
                          </a:rPr>
                          <m:t>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𝑋</m:t>
                        </m:r>
                        <m:r>
                          <a:rPr lang="en-US" sz="2400" b="0" i="1" smtClean="0">
                            <a:latin typeface="Cambria Math" panose="02040503050406030204" pitchFamily="18" charset="0"/>
                          </a:rPr>
                          <m:t>=1</m:t>
                        </m:r>
                      </m:e>
                    </m:d>
                  </m:oMath>
                </a14:m>
                <a:endParaRPr lang="en-US" sz="2400" b="0" i="1" dirty="0">
                  <a:latin typeface="Cambria Math" panose="02040503050406030204" pitchFamily="18" charset="0"/>
                </a:endParaRPr>
              </a:p>
              <a:p>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(simple direct effect when M = 0)</a:t>
                </a:r>
              </a:p>
              <a:p>
                <a:r>
                  <a:rPr lang="en-US" sz="2400" b="0" i="1" dirty="0">
                    <a:latin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𝑋𝑌</m:t>
                        </m:r>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0</m:t>
                        </m:r>
                      </m:sub>
                    </m:sSub>
                  </m:oMath>
                </a14:m>
                <a:r>
                  <a:rPr lang="en-US" sz="2400" i="1" dirty="0">
                    <a:latin typeface="Cambria Math" panose="02040503050406030204" pitchFamily="18" charset="0"/>
                  </a:rPr>
                  <a:t>= c’ +h (simple direct effect when M = 1)</a:t>
                </a:r>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B5DC1E1-8C5B-DC85-6EF3-C4138CB1E4D7}"/>
                  </a:ext>
                </a:extLst>
              </p:cNvPr>
              <p:cNvSpPr txBox="1">
                <a:spLocks noRot="1" noChangeAspect="1" noMove="1" noResize="1" noEditPoints="1" noAdjustHandles="1" noChangeArrowheads="1" noChangeShapeType="1" noTextEdit="1"/>
              </p:cNvSpPr>
              <p:nvPr/>
            </p:nvSpPr>
            <p:spPr>
              <a:xfrm>
                <a:off x="2383496" y="1866900"/>
                <a:ext cx="8583248" cy="3087255"/>
              </a:xfrm>
              <a:prstGeom prst="rect">
                <a:avLst/>
              </a:prstGeom>
              <a:blipFill>
                <a:blip r:embed="rId2"/>
                <a:stretch>
                  <a:fillRect l="-2202" t="-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398839" y="4899232"/>
                <a:ext cx="11633696" cy="3020955"/>
              </a:xfrm>
              <a:prstGeom prst="rect">
                <a:avLst/>
              </a:prstGeom>
              <a:noFill/>
            </p:spPr>
            <p:txBody>
              <a:bodyPr wrap="square" lIns="0" tIns="0" rIns="0" bIns="0" rtlCol="0">
                <a:spAutoFit/>
              </a:bodyPr>
              <a:lstStyle/>
              <a:p>
                <a:r>
                  <a:rPr lang="en-US" sz="2400" b="0" dirty="0">
                    <a:latin typeface="Bahnschrift" panose="020B0502040204020203" pitchFamily="34" charset="0"/>
                  </a:rPr>
                  <a:t>Mediated (indirect) effects	</a:t>
                </a:r>
              </a:p>
              <a:p>
                <a:endParaRPr lang="en-US" sz="2400" i="1" dirty="0">
                  <a:latin typeface="Bahnschrift" panose="020B0502040204020203" pitchFamily="34"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0</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X=0)</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𝑋</m:t>
                        </m:r>
                        <m:r>
                          <a:rPr lang="en-US" sz="2400" b="0" i="1" smtClean="0">
                            <a:latin typeface="Cambria Math" panose="02040503050406030204" pitchFamily="18" charset="0"/>
                          </a:rPr>
                          <m:t>1</m:t>
                        </m:r>
                        <m:r>
                          <a:rPr lang="en-US" sz="2400" b="0" i="1" smtClean="0">
                            <a:latin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𝑀𝑌</m:t>
                        </m:r>
                        <m:r>
                          <a:rPr lang="en-US" sz="2400" i="1">
                            <a:latin typeface="Cambria Math" panose="02040503050406030204" pitchFamily="18" charset="0"/>
                          </a:rPr>
                          <m:t>|</m:t>
                        </m:r>
                        <m:r>
                          <a:rPr lang="en-US" sz="2400" i="1">
                            <a:latin typeface="Cambria Math" panose="02040503050406030204" pitchFamily="18" charset="0"/>
                          </a:rPr>
                          <m:t>𝑋</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h</m:t>
                        </m:r>
                      </m:e>
                    </m:d>
                    <m:r>
                      <a:rPr lang="en-US" sz="2400" b="0" i="1" smtClean="0">
                        <a:latin typeface="Cambria Math" panose="02040503050406030204" pitchFamily="18" charset="0"/>
                      </a:rPr>
                      <m:t>=</m:t>
                    </m:r>
                    <m:r>
                      <a:rPr lang="en-US" sz="2400" b="0" i="1" smtClean="0">
                        <a:latin typeface="Cambria Math" panose="02040503050406030204" pitchFamily="18" charset="0"/>
                      </a:rPr>
                      <m:t>𝑎h</m:t>
                    </m:r>
                    <m:r>
                      <a:rPr lang="en-US" sz="2400" b="0" i="1" smtClean="0">
                        <a:latin typeface="Cambria Math" panose="02040503050406030204" pitchFamily="18" charset="0"/>
                      </a:rPr>
                      <m:t>+</m:t>
                    </m:r>
                    <m:r>
                      <a:rPr lang="en-US" sz="2400" b="0" i="1" smtClean="0">
                        <a:latin typeface="Cambria Math" panose="02040503050406030204" pitchFamily="18" charset="0"/>
                      </a:rPr>
                      <m:t>𝑎</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𝑋</m:t>
                        </m:r>
                        <m:r>
                          <a:rPr lang="en-US" sz="2400" i="1">
                            <a:latin typeface="Cambria Math" panose="02040503050406030204" pitchFamily="18" charset="0"/>
                          </a:rPr>
                          <m:t>0</m:t>
                        </m:r>
                      </m:sub>
                    </m:sSub>
                  </m:oMath>
                </a14:m>
                <a:r>
                  <a:rPr lang="en-US" sz="2400" b="0" i="1" dirty="0">
                    <a:latin typeface="Cambria Math" panose="02040503050406030204" pitchFamily="18" charset="0"/>
                  </a:rPr>
                  <a:t> (simple mediated effect when X=1)</a:t>
                </a:r>
              </a:p>
              <a:p>
                <a:br>
                  <a:rPr lang="en-US" sz="2400" b="0" i="1" dirty="0">
                    <a:latin typeface="Cambria Math" panose="02040503050406030204" pitchFamily="18" charset="0"/>
                  </a:rPr>
                </a:br>
                <a:endParaRPr lang="en-US" sz="2400" b="0" i="1" dirty="0">
                  <a:latin typeface="Cambria Math" panose="02040503050406030204" pitchFamily="18" charset="0"/>
                </a:endParaRPr>
              </a:p>
              <a:p>
                <a:br>
                  <a:rPr lang="en-US" sz="2400" b="0" i="1" dirty="0">
                    <a:latin typeface="Cambria Math" panose="02040503050406030204" pitchFamily="18" charset="0"/>
                  </a:rPr>
                </a:br>
                <a:endParaRPr lang="en-US" sz="2400" b="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398839" y="4899232"/>
                <a:ext cx="11633696" cy="3020955"/>
              </a:xfrm>
              <a:prstGeom prst="rect">
                <a:avLst/>
              </a:prstGeom>
              <a:blipFill>
                <a:blip r:embed="rId3"/>
                <a:stretch>
                  <a:fillRect l="-1572" t="-3232"/>
                </a:stretch>
              </a:blipFill>
            </p:spPr>
            <p:txBody>
              <a:bodyPr/>
              <a:lstStyle/>
              <a:p>
                <a:r>
                  <a:rPr lang="en-US">
                    <a:noFill/>
                  </a:rPr>
                  <a:t> </a:t>
                </a:r>
              </a:p>
            </p:txBody>
          </p:sp>
        </mc:Fallback>
      </mc:AlternateContent>
    </p:spTree>
    <p:extLst>
      <p:ext uri="{BB962C8B-B14F-4D97-AF65-F5344CB8AC3E}">
        <p14:creationId xmlns:p14="http://schemas.microsoft.com/office/powerpoint/2010/main" val="204034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0D23-23CC-FB93-E487-7F834E22245D}"/>
              </a:ext>
            </a:extLst>
          </p:cNvPr>
          <p:cNvSpPr>
            <a:spLocks noGrp="1"/>
          </p:cNvSpPr>
          <p:nvPr>
            <p:ph type="title"/>
          </p:nvPr>
        </p:nvSpPr>
        <p:spPr/>
        <p:txBody>
          <a:bodyPr/>
          <a:lstStyle/>
          <a:p>
            <a:r>
              <a:rPr lang="en-US" dirty="0"/>
              <a:t>Statistical mediation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3CD40B-CF34-33A6-39D2-C283555BEC6D}"/>
                  </a:ext>
                </a:extLst>
              </p:cNvPr>
              <p:cNvSpPr txBox="1"/>
              <p:nvPr/>
            </p:nvSpPr>
            <p:spPr>
              <a:xfrm>
                <a:off x="456898" y="2018273"/>
                <a:ext cx="11267556" cy="2455672"/>
              </a:xfrm>
              <a:prstGeom prst="rect">
                <a:avLst/>
              </a:prstGeom>
              <a:noFill/>
            </p:spPr>
            <p:txBody>
              <a:bodyPr wrap="square" lIns="0" tIns="0" rIns="0" bIns="0" rtlCol="0">
                <a:spAutoFit/>
              </a:bodyPr>
              <a:lstStyle/>
              <a:p>
                <a:r>
                  <a:rPr lang="en-US" sz="2400" b="0" dirty="0">
                    <a:latin typeface="Bahnschrift" panose="020B0502040204020203" pitchFamily="34" charset="0"/>
                  </a:rPr>
                  <a:t>Direct effects	</a:t>
                </a:r>
              </a:p>
              <a:p>
                <a:endParaRPr lang="en-US" sz="2400" i="1" dirty="0">
                  <a:latin typeface="Bahnschrift" panose="020B0502040204020203" pitchFamily="34" charset="0"/>
                </a:endParaRPr>
              </a:p>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0</m:t>
                        </m:r>
                      </m:sub>
                    </m:sSub>
                  </m:oMath>
                </a14:m>
                <a:r>
                  <a:rPr lang="en-US" sz="2000" i="1" dirty="0">
                    <a:latin typeface="Cambria Math" panose="02040503050406030204" pitchFamily="18" charset="0"/>
                  </a:rPr>
                  <a:t>= c’ +h M</a:t>
                </a:r>
                <a:r>
                  <a:rPr lang="en-US" sz="2000" i="1" baseline="-25000" dirty="0">
                    <a:latin typeface="Cambria Math" panose="02040503050406030204" pitchFamily="18" charset="0"/>
                  </a:rPr>
                  <a:t>X0</a:t>
                </a:r>
                <a:r>
                  <a:rPr lang="en-US" sz="2000" i="1" dirty="0">
                    <a:latin typeface="Cambria Math" panose="02040503050406030204" pitchFamily="18" charset="0"/>
                  </a:rPr>
                  <a:t> (simple direct effect when M = mean of M when X = 0)</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𝑋𝑌</m:t>
                        </m:r>
                        <m:r>
                          <a:rPr lang="en-US" sz="2000" i="1">
                            <a:latin typeface="Cambria Math" panose="02040503050406030204" pitchFamily="18" charset="0"/>
                          </a:rPr>
                          <m:t>|</m:t>
                        </m:r>
                        <m:r>
                          <a:rPr lang="en-US" sz="2000" i="1">
                            <a:latin typeface="Cambria Math" panose="02040503050406030204" pitchFamily="18" charset="0"/>
                          </a:rPr>
                          <m:t>𝑀𝑋</m:t>
                        </m:r>
                        <m:r>
                          <a:rPr lang="en-US" sz="2000" b="0" i="1" smtClean="0">
                            <a:latin typeface="Cambria Math" panose="02040503050406030204" pitchFamily="18" charset="0"/>
                          </a:rPr>
                          <m:t>1</m:t>
                        </m:r>
                      </m:sub>
                    </m:sSub>
                  </m:oMath>
                </a14:m>
                <a:r>
                  <a:rPr lang="en-US" sz="2000" i="1" dirty="0">
                    <a:latin typeface="Cambria Math" panose="02040503050406030204" pitchFamily="18" charset="0"/>
                  </a:rPr>
                  <a:t>= c’ + h M</a:t>
                </a:r>
                <a:r>
                  <a:rPr lang="en-US" sz="2000" i="1" baseline="-25000" dirty="0">
                    <a:latin typeface="Cambria Math" panose="02040503050406030204" pitchFamily="18" charset="0"/>
                  </a:rPr>
                  <a:t>X1</a:t>
                </a:r>
                <a:r>
                  <a:rPr lang="en-US" sz="2000" i="1" dirty="0">
                    <a:latin typeface="Cambria Math" panose="02040503050406030204" pitchFamily="18" charset="0"/>
                  </a:rPr>
                  <a:t>  = c’ + h M</a:t>
                </a:r>
                <a:r>
                  <a:rPr lang="en-US" sz="2000" i="1" baseline="-25000" dirty="0">
                    <a:latin typeface="Cambria Math" panose="02040503050406030204" pitchFamily="18" charset="0"/>
                  </a:rPr>
                  <a:t>X0</a:t>
                </a:r>
                <a:r>
                  <a:rPr lang="en-US" sz="2000" i="1" dirty="0">
                    <a:latin typeface="Cambria Math" panose="02040503050406030204" pitchFamily="18" charset="0"/>
                  </a:rPr>
                  <a:t> + ah (simple direct effect when M = mean of M when X = 1)</a:t>
                </a:r>
                <a:br>
                  <a:rPr lang="en-US" sz="2000" b="0" i="1" dirty="0">
                    <a:latin typeface="Cambria Math" panose="02040503050406030204" pitchFamily="18" charset="0"/>
                  </a:rPr>
                </a:br>
                <a:endParaRPr lang="en-US" sz="2000" b="0" i="1" dirty="0">
                  <a:latin typeface="Cambria Math" panose="02040503050406030204" pitchFamily="18" charset="0"/>
                </a:endParaRPr>
              </a:p>
              <a:p>
                <a:r>
                  <a:rPr lang="en-US" sz="2400" b="0" i="1" dirty="0">
                    <a:latin typeface="Cambria Math" panose="02040503050406030204" pitchFamily="18" charset="0"/>
                  </a:rPr>
                  <a:t>Differences between the simple direct effects and the total effect (c) would also yield estimates of the indirect effect</a:t>
                </a:r>
              </a:p>
            </p:txBody>
          </p:sp>
        </mc:Choice>
        <mc:Fallback xmlns="">
          <p:sp>
            <p:nvSpPr>
              <p:cNvPr id="5" name="TextBox 4">
                <a:extLst>
                  <a:ext uri="{FF2B5EF4-FFF2-40B4-BE49-F238E27FC236}">
                    <a16:creationId xmlns:a16="http://schemas.microsoft.com/office/drawing/2014/main" id="{6A3CD40B-CF34-33A6-39D2-C283555BEC6D}"/>
                  </a:ext>
                </a:extLst>
              </p:cNvPr>
              <p:cNvSpPr txBox="1">
                <a:spLocks noRot="1" noChangeAspect="1" noMove="1" noResize="1" noEditPoints="1" noAdjustHandles="1" noChangeArrowheads="1" noChangeShapeType="1" noTextEdit="1"/>
              </p:cNvSpPr>
              <p:nvPr/>
            </p:nvSpPr>
            <p:spPr>
              <a:xfrm>
                <a:off x="456898" y="2018273"/>
                <a:ext cx="11267556" cy="2455672"/>
              </a:xfrm>
              <a:prstGeom prst="rect">
                <a:avLst/>
              </a:prstGeom>
              <a:blipFill>
                <a:blip r:embed="rId2"/>
                <a:stretch>
                  <a:fillRect l="-1677" t="-3722" b="-6700"/>
                </a:stretch>
              </a:blipFill>
            </p:spPr>
            <p:txBody>
              <a:bodyPr/>
              <a:lstStyle/>
              <a:p>
                <a:r>
                  <a:rPr lang="en-US">
                    <a:noFill/>
                  </a:rPr>
                  <a:t> </a:t>
                </a:r>
              </a:p>
            </p:txBody>
          </p:sp>
        </mc:Fallback>
      </mc:AlternateContent>
    </p:spTree>
    <p:extLst>
      <p:ext uri="{BB962C8B-B14F-4D97-AF65-F5344CB8AC3E}">
        <p14:creationId xmlns:p14="http://schemas.microsoft.com/office/powerpoint/2010/main" val="161742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0C8C-CE71-096E-7DF0-D89782663616}"/>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3891EDD-B8A9-98FA-5291-6B40CD5F7118}"/>
              </a:ext>
            </a:extLst>
          </p:cNvPr>
          <p:cNvSpPr>
            <a:spLocks noGrp="1"/>
          </p:cNvSpPr>
          <p:nvPr>
            <p:ph idx="1"/>
          </p:nvPr>
        </p:nvSpPr>
        <p:spPr/>
        <p:txBody>
          <a:bodyPr/>
          <a:lstStyle/>
          <a:p>
            <a:r>
              <a:rPr lang="en-US" dirty="0"/>
              <a:t>In actual data analysis these effects are usually computed from raw data using either linear regressions or structural equation model (SEM)</a:t>
            </a:r>
          </a:p>
          <a:p>
            <a:endParaRPr lang="en-US" dirty="0"/>
          </a:p>
          <a:p>
            <a:r>
              <a:rPr lang="en-US" dirty="0"/>
              <a:t>SEM allows for estimation of a set of equations simultaneously</a:t>
            </a:r>
          </a:p>
        </p:txBody>
      </p:sp>
    </p:spTree>
    <p:extLst>
      <p:ext uri="{BB962C8B-B14F-4D97-AF65-F5344CB8AC3E}">
        <p14:creationId xmlns:p14="http://schemas.microsoft.com/office/powerpoint/2010/main" val="336231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6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Statistical mediation</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example1.R</a:t>
            </a:r>
          </a:p>
        </p:txBody>
      </p:sp>
    </p:spTree>
    <p:extLst>
      <p:ext uri="{BB962C8B-B14F-4D97-AF65-F5344CB8AC3E}">
        <p14:creationId xmlns:p14="http://schemas.microsoft.com/office/powerpoint/2010/main" val="344650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6407D-B1C8-0874-90A5-57C0FD32D4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837" t="-1" r="55695" b="70570"/>
          <a:stretch/>
        </p:blipFill>
        <p:spPr>
          <a:xfrm>
            <a:off x="1999961" y="1103970"/>
            <a:ext cx="8192078" cy="4248615"/>
          </a:xfrm>
          <a:prstGeom prst="rect">
            <a:avLst/>
          </a:prstGeom>
        </p:spPr>
      </p:pic>
    </p:spTree>
    <p:extLst>
      <p:ext uri="{BB962C8B-B14F-4D97-AF65-F5344CB8AC3E}">
        <p14:creationId xmlns:p14="http://schemas.microsoft.com/office/powerpoint/2010/main" val="73223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54FA0E56-462F-F379-F444-7DDD37FE7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00425"/>
            <a:ext cx="12192000" cy="4657149"/>
          </a:xfrm>
          <a:prstGeom prst="rect">
            <a:avLst/>
          </a:prstGeom>
        </p:spPr>
      </p:pic>
    </p:spTree>
    <p:extLst>
      <p:ext uri="{BB962C8B-B14F-4D97-AF65-F5344CB8AC3E}">
        <p14:creationId xmlns:p14="http://schemas.microsoft.com/office/powerpoint/2010/main" val="41228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2956-EB2B-CCD2-6E26-C64A4162D1E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4C65048C-3F61-D2F2-F6B1-E6430E9DA08A}"/>
              </a:ext>
            </a:extLst>
          </p:cNvPr>
          <p:cNvSpPr>
            <a:spLocks noGrp="1"/>
          </p:cNvSpPr>
          <p:nvPr>
            <p:ph idx="1"/>
          </p:nvPr>
        </p:nvSpPr>
        <p:spPr>
          <a:xfrm>
            <a:off x="913795" y="2076450"/>
            <a:ext cx="10353762" cy="3923134"/>
          </a:xfrm>
        </p:spPr>
        <p:txBody>
          <a:bodyPr>
            <a:normAutofit/>
          </a:bodyPr>
          <a:lstStyle/>
          <a:p>
            <a:r>
              <a:rPr lang="en-US" dirty="0"/>
              <a:t>Name								Felix Thoemmes</a:t>
            </a:r>
          </a:p>
          <a:p>
            <a:endParaRPr lang="en-US" dirty="0"/>
          </a:p>
          <a:p>
            <a:r>
              <a:rPr lang="en-US" dirty="0"/>
              <a:t>Discipline							(Quantitative) Psychology</a:t>
            </a:r>
          </a:p>
          <a:p>
            <a:endParaRPr lang="en-US" dirty="0"/>
          </a:p>
          <a:p>
            <a:r>
              <a:rPr lang="en-US" dirty="0"/>
              <a:t>Position							Associate Professor</a:t>
            </a:r>
          </a:p>
          <a:p>
            <a:endParaRPr lang="en-US" dirty="0"/>
          </a:p>
          <a:p>
            <a:r>
              <a:rPr lang="en-US" dirty="0"/>
              <a:t>Location							Cornell University, Ithaca, New York, US</a:t>
            </a:r>
          </a:p>
          <a:p>
            <a:endParaRPr lang="en-US" dirty="0"/>
          </a:p>
        </p:txBody>
      </p:sp>
    </p:spTree>
    <p:extLst>
      <p:ext uri="{BB962C8B-B14F-4D97-AF65-F5344CB8AC3E}">
        <p14:creationId xmlns:p14="http://schemas.microsoft.com/office/powerpoint/2010/main" val="2649637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0A92-7535-E300-BCD2-3978C4C89E4C}"/>
              </a:ext>
            </a:extLst>
          </p:cNvPr>
          <p:cNvSpPr>
            <a:spLocks noGrp="1"/>
          </p:cNvSpPr>
          <p:nvPr>
            <p:ph type="title"/>
          </p:nvPr>
        </p:nvSpPr>
        <p:spPr/>
        <p:txBody>
          <a:bodyPr/>
          <a:lstStyle/>
          <a:p>
            <a:r>
              <a:rPr lang="en-US" dirty="0"/>
              <a:t>Statistical mediation</a:t>
            </a:r>
          </a:p>
        </p:txBody>
      </p:sp>
      <p:pic>
        <p:nvPicPr>
          <p:cNvPr id="4" name="Picture 3" descr="Text&#10;&#10;Description automatically generated">
            <a:extLst>
              <a:ext uri="{FF2B5EF4-FFF2-40B4-BE49-F238E27FC236}">
                <a16:creationId xmlns:a16="http://schemas.microsoft.com/office/drawing/2014/main" id="{128CD31E-9665-05C8-0344-F380EBF745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12" y="1085776"/>
            <a:ext cx="12192000" cy="6214166"/>
          </a:xfrm>
          <a:prstGeom prst="rect">
            <a:avLst/>
          </a:prstGeom>
        </p:spPr>
      </p:pic>
    </p:spTree>
    <p:extLst>
      <p:ext uri="{BB962C8B-B14F-4D97-AF65-F5344CB8AC3E}">
        <p14:creationId xmlns:p14="http://schemas.microsoft.com/office/powerpoint/2010/main" val="339220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B785-D494-8784-D8ED-A8C9C3035230}"/>
              </a:ext>
            </a:extLst>
          </p:cNvPr>
          <p:cNvSpPr>
            <a:spLocks noGrp="1"/>
          </p:cNvSpPr>
          <p:nvPr>
            <p:ph type="title"/>
          </p:nvPr>
        </p:nvSpPr>
        <p:spPr/>
        <p:txBody>
          <a:bodyPr/>
          <a:lstStyle/>
          <a:p>
            <a:r>
              <a:rPr lang="en-US" dirty="0"/>
              <a:t>Statistical mediation</a:t>
            </a:r>
          </a:p>
        </p:txBody>
      </p:sp>
      <p:pic>
        <p:nvPicPr>
          <p:cNvPr id="5" name="Content Placeholder 4" descr="Text&#10;&#10;Description automatically generated">
            <a:extLst>
              <a:ext uri="{FF2B5EF4-FFF2-40B4-BE49-F238E27FC236}">
                <a16:creationId xmlns:a16="http://schemas.microsoft.com/office/drawing/2014/main" id="{03DDAD24-CE1E-C667-5F64-C8D47E6792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8439" y="1118302"/>
            <a:ext cx="9584473" cy="5901500"/>
          </a:xfrm>
        </p:spPr>
      </p:pic>
    </p:spTree>
    <p:extLst>
      <p:ext uri="{BB962C8B-B14F-4D97-AF65-F5344CB8AC3E}">
        <p14:creationId xmlns:p14="http://schemas.microsoft.com/office/powerpoint/2010/main" val="3288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EF26-91B1-D1D3-F59D-C3D487F820A4}"/>
              </a:ext>
            </a:extLst>
          </p:cNvPr>
          <p:cNvSpPr>
            <a:spLocks noGrp="1"/>
          </p:cNvSpPr>
          <p:nvPr>
            <p:ph type="title"/>
          </p:nvPr>
        </p:nvSpPr>
        <p:spPr/>
        <p:txBody>
          <a:bodyPr/>
          <a:lstStyle/>
          <a:p>
            <a:r>
              <a:rPr lang="en-US" dirty="0"/>
              <a:t>Statistical mediation</a:t>
            </a:r>
          </a:p>
        </p:txBody>
      </p:sp>
      <p:pic>
        <p:nvPicPr>
          <p:cNvPr id="5" name="Content Placeholder 4" descr="A picture containing text&#10;&#10;Description automatically generated">
            <a:extLst>
              <a:ext uri="{FF2B5EF4-FFF2-40B4-BE49-F238E27FC236}">
                <a16:creationId xmlns:a16="http://schemas.microsoft.com/office/drawing/2014/main" id="{6949C46C-852B-0AED-8815-F0EF3E29CF0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929714"/>
            <a:ext cx="12617592" cy="5884373"/>
          </a:xfrm>
        </p:spPr>
      </p:pic>
    </p:spTree>
    <p:extLst>
      <p:ext uri="{BB962C8B-B14F-4D97-AF65-F5344CB8AC3E}">
        <p14:creationId xmlns:p14="http://schemas.microsoft.com/office/powerpoint/2010/main" val="212764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7A44-8C55-3693-1C53-10E2C9ACAA45}"/>
              </a:ext>
            </a:extLst>
          </p:cNvPr>
          <p:cNvSpPr>
            <a:spLocks noGrp="1"/>
          </p:cNvSpPr>
          <p:nvPr>
            <p:ph type="title"/>
          </p:nvPr>
        </p:nvSpPr>
        <p:spPr/>
        <p:txBody>
          <a:bodyPr/>
          <a:lstStyle/>
          <a:p>
            <a:r>
              <a:rPr lang="en-US" dirty="0"/>
              <a:t>Statistical mediation</a:t>
            </a:r>
          </a:p>
        </p:txBody>
      </p:sp>
      <p:sp>
        <p:nvSpPr>
          <p:cNvPr id="4" name="Content Placeholder 3">
            <a:extLst>
              <a:ext uri="{FF2B5EF4-FFF2-40B4-BE49-F238E27FC236}">
                <a16:creationId xmlns:a16="http://schemas.microsoft.com/office/drawing/2014/main" id="{115A247F-3960-DCE4-C2FA-95AFB88133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E848805-DD9A-16EB-4D94-441573A634B0}"/>
              </a:ext>
            </a:extLst>
          </p:cNvPr>
          <p:cNvPicPr>
            <a:picLocks noChangeAspect="1"/>
          </p:cNvPicPr>
          <p:nvPr/>
        </p:nvPicPr>
        <p:blipFill>
          <a:blip r:embed="rId2"/>
          <a:stretch>
            <a:fillRect/>
          </a:stretch>
        </p:blipFill>
        <p:spPr>
          <a:xfrm>
            <a:off x="67733" y="1599164"/>
            <a:ext cx="12192000" cy="4946606"/>
          </a:xfrm>
          <a:prstGeom prst="rect">
            <a:avLst/>
          </a:prstGeom>
        </p:spPr>
      </p:pic>
    </p:spTree>
    <p:extLst>
      <p:ext uri="{BB962C8B-B14F-4D97-AF65-F5344CB8AC3E}">
        <p14:creationId xmlns:p14="http://schemas.microsoft.com/office/powerpoint/2010/main" val="2603944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55B0-B6D3-C541-478A-272E3CC3E1C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D4AB625E-7FDA-C707-90E5-F5D438643F7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5006A9AE-F36E-3776-F812-2DF8D5C52612}"/>
              </a:ext>
            </a:extLst>
          </p:cNvPr>
          <p:cNvPicPr>
            <a:picLocks noChangeAspect="1"/>
          </p:cNvPicPr>
          <p:nvPr/>
        </p:nvPicPr>
        <p:blipFill>
          <a:blip r:embed="rId2"/>
          <a:stretch>
            <a:fillRect/>
          </a:stretch>
        </p:blipFill>
        <p:spPr>
          <a:xfrm>
            <a:off x="0" y="1390110"/>
            <a:ext cx="12192000" cy="4501291"/>
          </a:xfrm>
          <a:prstGeom prst="rect">
            <a:avLst/>
          </a:prstGeom>
        </p:spPr>
      </p:pic>
    </p:spTree>
    <p:extLst>
      <p:ext uri="{BB962C8B-B14F-4D97-AF65-F5344CB8AC3E}">
        <p14:creationId xmlns:p14="http://schemas.microsoft.com/office/powerpoint/2010/main" val="1350916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r>
              <a:rPr lang="en-US" dirty="0"/>
              <a:t>image: Flaticon.com</a:t>
            </a:r>
          </a:p>
        </p:txBody>
      </p:sp>
    </p:spTree>
    <p:extLst>
      <p:ext uri="{BB962C8B-B14F-4D97-AF65-F5344CB8AC3E}">
        <p14:creationId xmlns:p14="http://schemas.microsoft.com/office/powerpoint/2010/main" val="45908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F4B-FB92-46A3-92E5-A2CFDDD7F169}"/>
              </a:ext>
            </a:extLst>
          </p:cNvPr>
          <p:cNvSpPr>
            <a:spLocks noGrp="1"/>
          </p:cNvSpPr>
          <p:nvPr>
            <p:ph type="title"/>
          </p:nvPr>
        </p:nvSpPr>
        <p:spPr/>
        <p:txBody>
          <a:bodyPr/>
          <a:lstStyle/>
          <a:p>
            <a:r>
              <a:rPr lang="en-US" dirty="0"/>
              <a:t>Statistical mediation exercise</a:t>
            </a:r>
          </a:p>
        </p:txBody>
      </p:sp>
      <p:sp>
        <p:nvSpPr>
          <p:cNvPr id="3" name="Content Placeholder 2">
            <a:extLst>
              <a:ext uri="{FF2B5EF4-FFF2-40B4-BE49-F238E27FC236}">
                <a16:creationId xmlns:a16="http://schemas.microsoft.com/office/drawing/2014/main" id="{0EC91C69-1DCC-4712-8327-58F76E4918A3}"/>
              </a:ext>
            </a:extLst>
          </p:cNvPr>
          <p:cNvSpPr>
            <a:spLocks noGrp="1"/>
          </p:cNvSpPr>
          <p:nvPr>
            <p:ph idx="1"/>
          </p:nvPr>
        </p:nvSpPr>
        <p:spPr>
          <a:xfrm>
            <a:off x="913794" y="2076450"/>
            <a:ext cx="10945183" cy="4525317"/>
          </a:xfrm>
        </p:spPr>
        <p:txBody>
          <a:bodyPr>
            <a:normAutofit lnSpcReduction="10000"/>
          </a:bodyPr>
          <a:lstStyle/>
          <a:p>
            <a:r>
              <a:rPr lang="en-US" dirty="0"/>
              <a:t>Download data “exercise1.csv” directly from </a:t>
            </a:r>
            <a:r>
              <a:rPr lang="en-US" dirty="0" err="1"/>
              <a:t>github</a:t>
            </a:r>
            <a:endParaRPr lang="en-US" dirty="0"/>
          </a:p>
          <a:p>
            <a:endParaRPr lang="en-US" dirty="0"/>
          </a:p>
          <a:p>
            <a:r>
              <a:rPr lang="en-US" dirty="0"/>
              <a:t>It contains the following three variables</a:t>
            </a:r>
          </a:p>
          <a:p>
            <a:pPr lvl="1"/>
            <a:r>
              <a:rPr lang="en-US" dirty="0"/>
              <a:t>Participation in drug education program (</a:t>
            </a:r>
            <a:r>
              <a:rPr lang="en-US" i="1" dirty="0"/>
              <a:t>program</a:t>
            </a:r>
            <a:r>
              <a:rPr lang="en-US" dirty="0"/>
              <a:t>, 0 = no, 1 = yes)</a:t>
            </a:r>
          </a:p>
          <a:p>
            <a:pPr lvl="1"/>
            <a:r>
              <a:rPr lang="en-US" dirty="0"/>
              <a:t>Knowledge about drugs - score (</a:t>
            </a:r>
            <a:r>
              <a:rPr lang="en-US" i="1" dirty="0"/>
              <a:t>knowledge</a:t>
            </a:r>
            <a:r>
              <a:rPr lang="en-US" dirty="0"/>
              <a:t>, 0-10)</a:t>
            </a:r>
          </a:p>
          <a:p>
            <a:pPr lvl="1"/>
            <a:r>
              <a:rPr lang="en-US" dirty="0"/>
              <a:t>Susceptibility to abuse drugs - score (</a:t>
            </a:r>
            <a:r>
              <a:rPr lang="en-US" i="1" dirty="0"/>
              <a:t>suspect</a:t>
            </a:r>
            <a:r>
              <a:rPr lang="en-US" dirty="0"/>
              <a:t>, 0-10)</a:t>
            </a:r>
            <a:br>
              <a:rPr lang="en-US" dirty="0"/>
            </a:br>
            <a:endParaRPr lang="en-US" dirty="0"/>
          </a:p>
          <a:p>
            <a:r>
              <a:rPr lang="en-US" dirty="0"/>
              <a:t>Perform a statistical mediation analysis and report the total effect of the program on susceptibility and knowledge, the direct and the indirect effect of the same variables, and the component paths of the mediation model</a:t>
            </a:r>
          </a:p>
        </p:txBody>
      </p:sp>
    </p:spTree>
    <p:extLst>
      <p:ext uri="{BB962C8B-B14F-4D97-AF65-F5344CB8AC3E}">
        <p14:creationId xmlns:p14="http://schemas.microsoft.com/office/powerpoint/2010/main" val="291317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1222747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5CEA-6894-668A-90A8-5935685FC5E8}"/>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E3E77CC6-5DAA-FEA9-920D-36C92CAECB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516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1FA7-23E3-7C0C-6DCD-69148F3E21F5}"/>
              </a:ext>
            </a:extLst>
          </p:cNvPr>
          <p:cNvSpPr>
            <a:spLocks noGrp="1"/>
          </p:cNvSpPr>
          <p:nvPr>
            <p:ph type="title"/>
          </p:nvPr>
        </p:nvSpPr>
        <p:spPr/>
        <p:txBody>
          <a:bodyPr/>
          <a:lstStyle/>
          <a:p>
            <a:r>
              <a:rPr lang="en-US" dirty="0"/>
              <a:t>Causal mediation building blocks</a:t>
            </a:r>
          </a:p>
        </p:txBody>
      </p:sp>
      <p:sp>
        <p:nvSpPr>
          <p:cNvPr id="3" name="Content Placeholder 2">
            <a:extLst>
              <a:ext uri="{FF2B5EF4-FFF2-40B4-BE49-F238E27FC236}">
                <a16:creationId xmlns:a16="http://schemas.microsoft.com/office/drawing/2014/main" id="{A889449F-79A9-DC71-862E-84831CC15097}"/>
              </a:ext>
            </a:extLst>
          </p:cNvPr>
          <p:cNvSpPr>
            <a:spLocks noGrp="1"/>
          </p:cNvSpPr>
          <p:nvPr>
            <p:ph idx="1"/>
          </p:nvPr>
        </p:nvSpPr>
        <p:spPr/>
        <p:txBody>
          <a:bodyPr/>
          <a:lstStyle/>
          <a:p>
            <a:r>
              <a:rPr lang="en-US" dirty="0"/>
              <a:t>Potential outcomes notation</a:t>
            </a:r>
          </a:p>
          <a:p>
            <a:endParaRPr lang="en-US" dirty="0"/>
          </a:p>
          <a:p>
            <a:r>
              <a:rPr lang="en-US" dirty="0"/>
              <a:t>Causal DAGs (directed acyclic graphs)</a:t>
            </a:r>
          </a:p>
        </p:txBody>
      </p:sp>
    </p:spTree>
    <p:extLst>
      <p:ext uri="{BB962C8B-B14F-4D97-AF65-F5344CB8AC3E}">
        <p14:creationId xmlns:p14="http://schemas.microsoft.com/office/powerpoint/2010/main" val="283254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1</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Review of statistical mediation</a:t>
            </a:r>
            <a:br>
              <a:rPr lang="en-US" noProof="0" dirty="0"/>
            </a:br>
            <a:endParaRPr lang="en-US" noProof="0" dirty="0"/>
          </a:p>
          <a:p>
            <a:r>
              <a:rPr lang="en-US" dirty="0"/>
              <a:t>Examples and exercises in R</a:t>
            </a:r>
            <a:br>
              <a:rPr lang="en-US" noProof="0" dirty="0"/>
            </a:br>
            <a:endParaRPr lang="en-US" noProof="0" dirty="0"/>
          </a:p>
          <a:p>
            <a:r>
              <a:rPr lang="en-US" noProof="0" dirty="0"/>
              <a:t>Potential outcomes and directed acyclic graphs</a:t>
            </a:r>
          </a:p>
        </p:txBody>
      </p:sp>
    </p:spTree>
    <p:extLst>
      <p:ext uri="{BB962C8B-B14F-4D97-AF65-F5344CB8AC3E}">
        <p14:creationId xmlns:p14="http://schemas.microsoft.com/office/powerpoint/2010/main" val="249215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7E01-B02A-82C5-AFCB-3F541A50F45E}"/>
              </a:ext>
            </a:extLst>
          </p:cNvPr>
          <p:cNvSpPr>
            <a:spLocks noGrp="1"/>
          </p:cNvSpPr>
          <p:nvPr>
            <p:ph type="title"/>
          </p:nvPr>
        </p:nvSpPr>
        <p:spPr/>
        <p:txBody>
          <a:bodyPr/>
          <a:lstStyle/>
          <a:p>
            <a:r>
              <a:rPr lang="en-US" dirty="0"/>
              <a:t>Potential outcomes</a:t>
            </a:r>
          </a:p>
        </p:txBody>
      </p:sp>
      <p:sp>
        <p:nvSpPr>
          <p:cNvPr id="3" name="Text Placeholder 2">
            <a:extLst>
              <a:ext uri="{FF2B5EF4-FFF2-40B4-BE49-F238E27FC236}">
                <a16:creationId xmlns:a16="http://schemas.microsoft.com/office/drawing/2014/main" id="{A538CA8E-FFC5-5431-4D88-16F0532388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781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4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033"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034"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094414" y="2590800"/>
            <a:ext cx="1587"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29" name="Object 5"/>
              <p:cNvSpPr txBox="1"/>
              <p:nvPr/>
            </p:nvSpPr>
            <p:spPr bwMode="auto">
              <a:xfrm>
                <a:off x="7561263" y="3105150"/>
                <a:ext cx="209708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𝜏</m:t>
                          </m:r>
                        </m:e>
                        <m:sub>
                          <m:r>
                            <m:rPr>
                              <m:sty m:val="p"/>
                            </m:rPr>
                            <a:rPr lang="en-US" i="0">
                              <a:solidFill>
                                <a:schemeClr val="tx1"/>
                              </a:solidFill>
                              <a:latin typeface="Cambria Math" panose="02040503050406030204" pitchFamily="18" charset="0"/>
                            </a:rPr>
                            <m:t>i</m:t>
                          </m:r>
                        </m:sub>
                      </m:sSub>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m:rPr>
                          <m:nor/>
                        </m:rPr>
                        <a:rPr lang="en-US" i="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1</m:t>
                          </m:r>
                        </m:sub>
                      </m:sSub>
                      <m:r>
                        <m:rPr>
                          <m:nor/>
                        </m:rPr>
                        <a:rPr lang="en-US" i="0">
                          <a:solidFill>
                            <a:schemeClr val="tx1"/>
                          </a:solidFill>
                          <a:latin typeface="Cambria Math" panose="02040503050406030204" pitchFamily="18" charset="0"/>
                        </a:rPr>
                        <m:t> − </m:t>
                      </m:r>
                      <m:sSub>
                        <m:sSubPr>
                          <m:ctrlPr>
                            <a:rPr lang="en-US" i="1">
                              <a:solidFill>
                                <a:schemeClr val="tx1"/>
                              </a:solidFill>
                              <a:latin typeface="Cambria Math" panose="02040503050406030204" pitchFamily="18" charset="0"/>
                            </a:rPr>
                          </m:ctrlPr>
                        </m:sSubPr>
                        <m:e>
                          <m:r>
                            <m:rPr>
                              <m:nor/>
                            </m:rPr>
                            <a:rPr lang="en-US" i="0">
                              <a:solidFill>
                                <a:schemeClr val="tx1"/>
                              </a:solidFill>
                              <a:latin typeface="Cambria Math" panose="02040503050406030204" pitchFamily="18" charset="0"/>
                            </a:rPr>
                            <m:t>Y</m:t>
                          </m:r>
                        </m:e>
                        <m:sub>
                          <m:r>
                            <m:rPr>
                              <m:nor/>
                            </m:rPr>
                            <a:rPr lang="en-US" i="0">
                              <a:solidFill>
                                <a:schemeClr val="tx1"/>
                              </a:solidFill>
                              <a:latin typeface="Cambria Math" panose="02040503050406030204" pitchFamily="18" charset="0"/>
                            </a:rPr>
                            <m:t>i</m:t>
                          </m:r>
                          <m:r>
                            <m:rPr>
                              <m:nor/>
                            </m:rPr>
                            <a:rPr lang="en-US" i="0">
                              <a:solidFill>
                                <a:schemeClr val="tx1"/>
                              </a:solidFill>
                              <a:latin typeface="Cambria Math" panose="02040503050406030204" pitchFamily="18" charset="0"/>
                            </a:rPr>
                            <m:t>0</m:t>
                          </m:r>
                        </m:sub>
                      </m:sSub>
                    </m:oMath>
                  </m:oMathPara>
                </a14:m>
                <a:endParaRPr lang="en-US" dirty="0">
                  <a:solidFill>
                    <a:schemeClr val="tx1"/>
                  </a:solidFill>
                </a:endParaRPr>
              </a:p>
            </p:txBody>
          </p:sp>
        </mc:Choice>
        <mc:Fallback xmlns="">
          <p:sp>
            <p:nvSpPr>
              <p:cNvPr id="1029" name="Object 5"/>
              <p:cNvSpPr txBox="1">
                <a:spLocks noRot="1" noChangeAspect="1" noMove="1" noResize="1" noEditPoints="1" noAdjustHandles="1" noChangeArrowheads="1" noChangeShapeType="1" noTextEdit="1"/>
              </p:cNvSpPr>
              <p:nvPr/>
            </p:nvSpPr>
            <p:spPr bwMode="auto">
              <a:xfrm>
                <a:off x="7561263" y="3105150"/>
                <a:ext cx="2097087" cy="647700"/>
              </a:xfrm>
              <a:prstGeom prst="rect">
                <a:avLst/>
              </a:prstGeom>
              <a:blipFill>
                <a:blip r:embed="rId3"/>
                <a:stretch>
                  <a:fillRect/>
                </a:stretch>
              </a:blipFill>
              <a:ln>
                <a:noFill/>
              </a:ln>
            </p:spPr>
            <p:txBody>
              <a:bodyPr/>
              <a:lstStyle/>
              <a:p>
                <a:r>
                  <a:rPr lang="en-US">
                    <a:noFill/>
                  </a:rPr>
                  <a:t> </a:t>
                </a:r>
              </a:p>
            </p:txBody>
          </p:sp>
        </mc:Fallback>
      </mc:AlternateContent>
      <p:pic>
        <p:nvPicPr>
          <p:cNvPr id="14345" name="Picture 36"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632075"/>
            <a:ext cx="762000" cy="159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37" descr="person.gif"/>
          <p:cNvPicPr>
            <a:picLocks noChangeAspect="1"/>
          </p:cNvPicPr>
          <p:nvPr/>
        </p:nvPicPr>
        <p:blipFill>
          <a:blip r:embed="rId5" cstate="print">
            <a:duotone>
              <a:schemeClr val="accent2">
                <a:shade val="45000"/>
                <a:satMod val="135000"/>
              </a:schemeClr>
              <a:prstClr val="white"/>
            </a:duotone>
          </a:blip>
          <a:stretch>
            <a:fillRect/>
          </a:stretch>
        </p:blipFill>
        <p:spPr>
          <a:xfrm>
            <a:off x="5334000" y="1600200"/>
            <a:ext cx="762000" cy="1592580"/>
          </a:xfrm>
          <a:prstGeom prst="rect">
            <a:avLst/>
          </a:prstGeom>
          <a:ln>
            <a:noFill/>
          </a:ln>
        </p:spPr>
      </p:pic>
      <p:pic>
        <p:nvPicPr>
          <p:cNvPr id="1040" name="Picture 38" descr="person.g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34000" y="3581401"/>
            <a:ext cx="762000" cy="1592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73950" y="3821114"/>
            <a:ext cx="2432050" cy="369887"/>
          </a:xfrm>
          <a:prstGeom prst="rect">
            <a:avLst/>
          </a:prstGeom>
          <a:noFill/>
          <a:ln>
            <a:solidFill>
              <a:schemeClr val="tx1"/>
            </a:solidFill>
          </a:ln>
        </p:spPr>
        <p:txBody>
          <a:bodyPr wrap="none">
            <a:spAutoFit/>
          </a:bodyPr>
          <a:lstStyle/>
          <a:p>
            <a:pPr eaLnBrk="1" hangingPunct="1">
              <a:defRPr/>
            </a:pPr>
            <a:r>
              <a:rPr lang="en-US" dirty="0">
                <a:latin typeface="+mj-lt"/>
              </a:rPr>
              <a:t>Unit –level Causal Effect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29"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6388"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6389"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7197728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6391"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2" name="Rectangle 6"/>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6393" name="Rectangle 4"/>
          <p:cNvSpPr>
            <a:spLocks noChangeArrowheads="1"/>
          </p:cNvSpPr>
          <p:nvPr/>
        </p:nvSpPr>
        <p:spPr bwMode="auto">
          <a:xfrm>
            <a:off x="1524001" y="-184666"/>
            <a:ext cx="184731"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mc:AlternateContent xmlns:mc="http://schemas.openxmlformats.org/markup-compatibility/2006" xmlns:a14="http://schemas.microsoft.com/office/drawing/2010/main">
        <mc:Choice Requires="a14">
          <p:sp>
            <p:nvSpPr>
              <p:cNvPr id="16394" name="Object 3"/>
              <p:cNvSpPr txBox="1"/>
              <p:nvPr/>
            </p:nvSpPr>
            <p:spPr bwMode="auto">
              <a:xfrm>
                <a:off x="7543800" y="2933700"/>
                <a:ext cx="2895600" cy="952500"/>
              </a:xfrm>
              <a:prstGeom prst="rect">
                <a:avLst/>
              </a:prstGeom>
              <a:noFill/>
              <a:ln>
                <a:solidFill>
                  <a:schemeClr val="tx1"/>
                </a:solidFill>
              </a:ln>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e>
                      </m:nary>
                    </m:oMath>
                  </m:oMathPara>
                </a14:m>
                <a:endParaRPr lang="en-US">
                  <a:solidFill>
                    <a:schemeClr val="tx1"/>
                  </a:solidFill>
                </a:endParaRPr>
              </a:p>
            </p:txBody>
          </p:sp>
        </mc:Choice>
        <mc:Fallback xmlns="">
          <p:sp>
            <p:nvSpPr>
              <p:cNvPr id="16394" name="Object 3"/>
              <p:cNvSpPr txBox="1">
                <a:spLocks noRot="1" noChangeAspect="1" noMove="1" noResize="1" noEditPoints="1" noAdjustHandles="1" noChangeArrowheads="1" noChangeShapeType="1" noTextEdit="1"/>
              </p:cNvSpPr>
              <p:nvPr/>
            </p:nvSpPr>
            <p:spPr bwMode="auto">
              <a:xfrm>
                <a:off x="7543800" y="2933700"/>
                <a:ext cx="2895600" cy="952500"/>
              </a:xfrm>
              <a:prstGeom prst="rect">
                <a:avLst/>
              </a:prstGeom>
              <a:blipFill>
                <a:blip r:embed="rId3"/>
                <a:stretch>
                  <a:fillRect/>
                </a:stretch>
              </a:blipFill>
              <a:ln>
                <a:solidFill>
                  <a:schemeClr val="tx1"/>
                </a:solidFill>
              </a:ln>
            </p:spPr>
            <p:txBody>
              <a:bodyPr/>
              <a:lstStyle/>
              <a:p>
                <a:r>
                  <a:rPr lang="en-US">
                    <a:noFill/>
                  </a:rPr>
                  <a:t> </a:t>
                </a:r>
              </a:p>
            </p:txBody>
          </p:sp>
        </mc:Fallback>
      </mc:AlternateContent>
      <p:pic>
        <p:nvPicPr>
          <p:cNvPr id="16395" name="Picture 29"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6" name="Picture 30"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7"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43"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1600200"/>
            <a:ext cx="304800" cy="637032"/>
          </a:xfrm>
          <a:prstGeom prst="rect">
            <a:avLst/>
          </a:prstGeom>
          <a:ln>
            <a:noFill/>
          </a:ln>
        </p:spPr>
      </p:pic>
      <p:pic>
        <p:nvPicPr>
          <p:cNvPr id="45" name="Picture 44"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6" name="Picture 45"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32790" y="2057400"/>
            <a:ext cx="329810" cy="756622"/>
          </a:xfrm>
          <a:prstGeom prst="rect">
            <a:avLst/>
          </a:prstGeom>
          <a:ln>
            <a:noFill/>
          </a:ln>
        </p:spPr>
      </p:pic>
      <p:pic>
        <p:nvPicPr>
          <p:cNvPr id="47" name="Picture 46"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6403" name="Picture 47"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4" name="Picture 48" descr="person.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40386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5" name="Picture 49"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406" name="Picture 50"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4343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772401" y="4114800"/>
            <a:ext cx="2182813" cy="369888"/>
          </a:xfrm>
          <a:prstGeom prst="rect">
            <a:avLst/>
          </a:prstGeom>
          <a:noFill/>
          <a:ln>
            <a:solidFill>
              <a:schemeClr val="tx1"/>
            </a:solidFill>
          </a:ln>
        </p:spPr>
        <p:txBody>
          <a:bodyPr wrap="none">
            <a:spAutoFit/>
          </a:bodyPr>
          <a:lstStyle/>
          <a:p>
            <a:pPr eaLnBrk="1" hangingPunct="1">
              <a:defRPr/>
            </a:pPr>
            <a:r>
              <a:rPr lang="en-US" dirty="0">
                <a:latin typeface="+mj-lt"/>
              </a:rPr>
              <a:t>Average Causal Effect</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3243263" y="2743200"/>
            <a:ext cx="1981200" cy="5334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243263" y="3429000"/>
            <a:ext cx="1981200" cy="6096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8436" name="TextBox 10"/>
          <p:cNvSpPr txBox="1">
            <a:spLocks noChangeArrowheads="1"/>
          </p:cNvSpPr>
          <p:nvPr/>
        </p:nvSpPr>
        <p:spPr bwMode="auto">
          <a:xfrm>
            <a:off x="3471864" y="2362200"/>
            <a:ext cx="1328737"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18437" name="TextBox 11"/>
          <p:cNvSpPr txBox="1">
            <a:spLocks noChangeArrowheads="1"/>
          </p:cNvSpPr>
          <p:nvPr/>
        </p:nvSpPr>
        <p:spPr bwMode="auto">
          <a:xfrm>
            <a:off x="3624263" y="4038600"/>
            <a:ext cx="1092200"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cxnSp>
        <p:nvCxnSpPr>
          <p:cNvPr id="25" name="Elbow Connector 24"/>
          <p:cNvCxnSpPr/>
          <p:nvPr/>
        </p:nvCxnSpPr>
        <p:spPr>
          <a:xfrm>
            <a:off x="6172200" y="2590800"/>
            <a:ext cx="1588" cy="1752600"/>
          </a:xfrm>
          <a:prstGeom prst="bentConnector3">
            <a:avLst>
              <a:gd name="adj1" fmla="val 40500769"/>
            </a:avLst>
          </a:prstGeom>
          <a:ln>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8439"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0"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sp>
        <p:nvSpPr>
          <p:cNvPr id="18441"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de-DE" altLang="en-US" sz="1800">
              <a:latin typeface="Calibri" panose="020F0502020204030204" pitchFamily="34" charset="0"/>
            </a:endParaRPr>
          </a:p>
        </p:txBody>
      </p:sp>
      <p:pic>
        <p:nvPicPr>
          <p:cNvPr id="18442"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23622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3"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29718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4"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0600" y="28194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5" name="Picture 42"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4600" y="32766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descr="person.gif"/>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791200" y="2209800"/>
            <a:ext cx="304800" cy="637032"/>
          </a:xfrm>
          <a:prstGeom prst="rect">
            <a:avLst/>
          </a:prstGeom>
          <a:ln>
            <a:noFill/>
          </a:ln>
        </p:spPr>
      </p:pic>
      <p:pic>
        <p:nvPicPr>
          <p:cNvPr id="47" name="Picture 46" descr="person2.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486400" y="2514600"/>
            <a:ext cx="329810" cy="756622"/>
          </a:xfrm>
          <a:prstGeom prst="rect">
            <a:avLst/>
          </a:prstGeom>
          <a:ln>
            <a:noFill/>
          </a:ln>
        </p:spPr>
      </p:pic>
      <p:pic>
        <p:nvPicPr>
          <p:cNvPr id="18448" name="Picture 47"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6400" y="3429000"/>
            <a:ext cx="304800" cy="636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49" name="Picture 49"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2400" y="3886200"/>
            <a:ext cx="330200" cy="757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450" name="Object 1"/>
              <p:cNvSpPr txBox="1"/>
              <p:nvPr/>
            </p:nvSpPr>
            <p:spPr bwMode="auto">
              <a:xfrm>
                <a:off x="6870700" y="2971800"/>
                <a:ext cx="3721100" cy="838200"/>
              </a:xfrm>
              <a:prstGeom prst="rect">
                <a:avLst/>
              </a:prstGeom>
              <a:noFill/>
              <a:ln>
                <a:solidFill>
                  <a:schemeClr val="tx1"/>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US" i="1" smtClean="0">
                          <a:solidFill>
                            <a:schemeClr val="tx1"/>
                          </a:solidFill>
                          <a:latin typeface="Cambria Math" panose="02040503050406030204" pitchFamily="18" charset="0"/>
                        </a:rPr>
                        <m:t>𝜏</m:t>
                      </m:r>
                      <m:r>
                        <a:rPr lang="en-US"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1</m:t>
                          </m:r>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den>
                      </m:f>
                      <m:nary>
                        <m:naryPr>
                          <m:chr m:val="∑"/>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𝑍</m:t>
                          </m:r>
                          <m:r>
                            <a:rPr lang="en-US" i="1">
                              <a:solidFill>
                                <a:schemeClr val="tx1"/>
                              </a:solidFill>
                              <a:latin typeface="Cambria Math" panose="02040503050406030204" pitchFamily="18" charset="0"/>
                            </a:rPr>
                            <m:t>0</m:t>
                          </m:r>
                        </m:e>
                      </m:nary>
                      <m:r>
                        <a:rPr lang="en-US" i="1">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18450" name="Object 1"/>
              <p:cNvSpPr txBox="1">
                <a:spLocks noRot="1" noChangeAspect="1" noMove="1" noResize="1" noEditPoints="1" noAdjustHandles="1" noChangeArrowheads="1" noChangeShapeType="1" noTextEdit="1"/>
              </p:cNvSpPr>
              <p:nvPr/>
            </p:nvSpPr>
            <p:spPr bwMode="auto">
              <a:xfrm>
                <a:off x="6870700" y="2971800"/>
                <a:ext cx="3721100" cy="838200"/>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1" name="TextBox 20"/>
          <p:cNvSpPr txBox="1"/>
          <p:nvPr/>
        </p:nvSpPr>
        <p:spPr>
          <a:xfrm>
            <a:off x="6932613" y="4114800"/>
            <a:ext cx="3215624" cy="338554"/>
          </a:xfrm>
          <a:prstGeom prst="rect">
            <a:avLst/>
          </a:prstGeom>
          <a:noFill/>
          <a:ln>
            <a:solidFill>
              <a:schemeClr val="tx1"/>
            </a:solidFill>
          </a:ln>
        </p:spPr>
        <p:txBody>
          <a:bodyPr wrap="none">
            <a:spAutoFit/>
          </a:bodyPr>
          <a:lstStyle/>
          <a:p>
            <a:pPr eaLnBrk="1" hangingPunct="1">
              <a:defRPr/>
            </a:pPr>
            <a:r>
              <a:rPr lang="en-US" sz="1600" dirty="0">
                <a:latin typeface="+mj-lt"/>
              </a:rPr>
              <a:t>Estimate of the Average Causal Effect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1A7925-E6F6-0137-0765-33ACFF1063B9}"/>
              </a:ext>
            </a:extLst>
          </p:cNvPr>
          <p:cNvSpPr/>
          <p:nvPr/>
        </p:nvSpPr>
        <p:spPr>
          <a:xfrm>
            <a:off x="1234948" y="586331"/>
            <a:ext cx="9732276" cy="4945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89" name="TextBox 10"/>
          <p:cNvSpPr txBox="1">
            <a:spLocks noChangeArrowheads="1"/>
          </p:cNvSpPr>
          <p:nvPr/>
        </p:nvSpPr>
        <p:spPr bwMode="auto">
          <a:xfrm>
            <a:off x="42672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41990" name="TextBox 11"/>
          <p:cNvSpPr txBox="1">
            <a:spLocks noChangeArrowheads="1"/>
          </p:cNvSpPr>
          <p:nvPr/>
        </p:nvSpPr>
        <p:spPr bwMode="auto">
          <a:xfrm>
            <a:off x="24384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20484"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5" name="Rectangle 6"/>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sp>
        <p:nvSpPr>
          <p:cNvPr id="20486" name="Rectangle 4"/>
          <p:cNvSpPr>
            <a:spLocks noChangeArrowheads="1"/>
          </p:cNvSpPr>
          <p:nvPr/>
        </p:nvSpPr>
        <p:spPr bwMode="auto">
          <a:xfrm>
            <a:off x="1524000" y="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a:latin typeface="Calibri" panose="020F0502020204030204" pitchFamily="34" charset="0"/>
            </a:endParaRPr>
          </a:p>
        </p:txBody>
      </p:sp>
      <p:pic>
        <p:nvPicPr>
          <p:cNvPr id="41995"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956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004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066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829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56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80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670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524000"/>
            <a:ext cx="185948" cy="388358"/>
          </a:xfrm>
          <a:prstGeom prst="rect">
            <a:avLst/>
          </a:prstGeom>
          <a:noFill/>
          <a:ln w="9525">
            <a:noFill/>
            <a:miter lim="800000"/>
            <a:headEnd/>
            <a:tailEnd/>
          </a:ln>
        </p:spPr>
      </p:pic>
      <p:pic>
        <p:nvPicPr>
          <p:cNvPr id="31"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05400" y="1905000"/>
            <a:ext cx="185948" cy="388358"/>
          </a:xfrm>
          <a:prstGeom prst="rect">
            <a:avLst/>
          </a:prstGeom>
          <a:noFill/>
          <a:ln w="9525">
            <a:noFill/>
            <a:miter lim="800000"/>
            <a:headEnd/>
            <a:tailEnd/>
          </a:ln>
        </p:spPr>
      </p:pic>
      <p:pic>
        <p:nvPicPr>
          <p:cNvPr id="32"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10978" y="2205038"/>
            <a:ext cx="201444" cy="461962"/>
          </a:xfrm>
          <a:prstGeom prst="rect">
            <a:avLst/>
          </a:prstGeom>
          <a:noFill/>
          <a:ln w="9525">
            <a:noFill/>
            <a:miter lim="800000"/>
            <a:headEnd/>
            <a:tailEnd/>
          </a:ln>
        </p:spPr>
      </p:pic>
      <p:pic>
        <p:nvPicPr>
          <p:cNvPr id="33"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000" y="2281238"/>
            <a:ext cx="201444" cy="461962"/>
          </a:xfrm>
          <a:prstGeom prst="rect">
            <a:avLst/>
          </a:prstGeom>
          <a:noFill/>
          <a:ln w="9525">
            <a:noFill/>
            <a:miter lim="800000"/>
            <a:headEnd/>
            <a:tailEnd/>
          </a:ln>
        </p:spPr>
      </p:pic>
      <p:pic>
        <p:nvPicPr>
          <p:cNvPr id="34"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088626" y="1495715"/>
            <a:ext cx="185948" cy="388358"/>
          </a:xfrm>
          <a:prstGeom prst="rect">
            <a:avLst/>
          </a:prstGeom>
          <a:noFill/>
          <a:ln w="9525">
            <a:noFill/>
            <a:miter lim="800000"/>
            <a:headEnd/>
            <a:tailEnd/>
          </a:ln>
        </p:spPr>
      </p:pic>
      <p:pic>
        <p:nvPicPr>
          <p:cNvPr id="35"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34000" y="1828800"/>
            <a:ext cx="185948" cy="388358"/>
          </a:xfrm>
          <a:prstGeom prst="rect">
            <a:avLst/>
          </a:prstGeom>
          <a:noFill/>
          <a:ln w="9525">
            <a:noFill/>
            <a:miter lim="800000"/>
            <a:headEnd/>
            <a:tailEnd/>
          </a:ln>
        </p:spPr>
      </p:pic>
      <p:pic>
        <p:nvPicPr>
          <p:cNvPr id="36"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00600" y="1905000"/>
            <a:ext cx="201444" cy="461962"/>
          </a:xfrm>
          <a:prstGeom prst="rect">
            <a:avLst/>
          </a:prstGeom>
          <a:noFill/>
          <a:ln w="9525">
            <a:noFill/>
            <a:miter lim="800000"/>
            <a:headEnd/>
            <a:tailEnd/>
          </a:ln>
        </p:spPr>
      </p:pic>
      <p:pic>
        <p:nvPicPr>
          <p:cNvPr id="37"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19600" y="1440442"/>
            <a:ext cx="185948" cy="388358"/>
          </a:xfrm>
          <a:prstGeom prst="rect">
            <a:avLst/>
          </a:prstGeom>
          <a:noFill/>
          <a:ln w="9525">
            <a:noFill/>
            <a:miter lim="800000"/>
            <a:headEnd/>
            <a:tailEnd/>
          </a:ln>
        </p:spPr>
      </p:pic>
      <p:pic>
        <p:nvPicPr>
          <p:cNvPr id="3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82378" y="1900238"/>
            <a:ext cx="201444" cy="461962"/>
          </a:xfrm>
          <a:prstGeom prst="rect">
            <a:avLst/>
          </a:prstGeom>
          <a:noFill/>
          <a:ln w="9525">
            <a:noFill/>
            <a:miter lim="800000"/>
            <a:headEnd/>
            <a:tailEnd/>
          </a:ln>
        </p:spPr>
      </p:pic>
      <p:pic>
        <p:nvPicPr>
          <p:cNvPr id="39"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572000" y="1752600"/>
            <a:ext cx="201444" cy="461962"/>
          </a:xfrm>
          <a:prstGeom prst="rect">
            <a:avLst/>
          </a:prstGeom>
          <a:noFill/>
          <a:ln w="9525">
            <a:noFill/>
            <a:miter lim="800000"/>
            <a:headEnd/>
            <a:tailEnd/>
          </a:ln>
        </p:spPr>
      </p:pic>
      <p:pic>
        <p:nvPicPr>
          <p:cNvPr id="40"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9000" y="1524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3800" y="19050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0089" y="22050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91401" y="2281238"/>
            <a:ext cx="20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29" descr="person.gif"/>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6339" y="1495425"/>
            <a:ext cx="1873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30"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2400" y="1828800"/>
            <a:ext cx="1857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39001" y="19050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person.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0" y="1439864"/>
            <a:ext cx="1857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1" descr="person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21489" y="1900238"/>
            <a:ext cx="20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descr="person2.g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10401" y="1752601"/>
            <a:ext cx="20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524000"/>
            <a:ext cx="185948" cy="388358"/>
          </a:xfrm>
          <a:prstGeom prst="rect">
            <a:avLst/>
          </a:prstGeom>
          <a:noFill/>
          <a:ln w="9525">
            <a:noFill/>
            <a:miter lim="800000"/>
            <a:headEnd/>
            <a:tailEnd/>
          </a:ln>
        </p:spPr>
      </p:pic>
      <p:pic>
        <p:nvPicPr>
          <p:cNvPr id="53" name="Picture 52"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800" y="1905000"/>
            <a:ext cx="185948" cy="388358"/>
          </a:xfrm>
          <a:prstGeom prst="rect">
            <a:avLst/>
          </a:prstGeom>
          <a:noFill/>
          <a:ln w="9525">
            <a:noFill/>
            <a:miter lim="800000"/>
            <a:headEnd/>
            <a:tailEnd/>
          </a:ln>
        </p:spPr>
      </p:pic>
      <p:pic>
        <p:nvPicPr>
          <p:cNvPr id="54"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54378" y="2205038"/>
            <a:ext cx="201444" cy="461962"/>
          </a:xfrm>
          <a:prstGeom prst="rect">
            <a:avLst/>
          </a:prstGeom>
          <a:noFill/>
          <a:ln w="9525">
            <a:noFill/>
            <a:miter lim="800000"/>
            <a:headEnd/>
            <a:tailEnd/>
          </a:ln>
        </p:spPr>
      </p:pic>
      <p:pic>
        <p:nvPicPr>
          <p:cNvPr id="55" name="Picture 42"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96400" y="2281238"/>
            <a:ext cx="201444" cy="461962"/>
          </a:xfrm>
          <a:prstGeom prst="rect">
            <a:avLst/>
          </a:prstGeom>
          <a:noFill/>
          <a:ln w="9525">
            <a:noFill/>
            <a:miter lim="800000"/>
            <a:headEnd/>
            <a:tailEnd/>
          </a:ln>
        </p:spPr>
      </p:pic>
      <p:pic>
        <p:nvPicPr>
          <p:cNvPr id="56"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32026" y="1495715"/>
            <a:ext cx="185948" cy="388358"/>
          </a:xfrm>
          <a:prstGeom prst="rect">
            <a:avLst/>
          </a:prstGeom>
          <a:noFill/>
          <a:ln w="9525">
            <a:noFill/>
            <a:miter lim="800000"/>
            <a:headEnd/>
            <a:tailEnd/>
          </a:ln>
        </p:spPr>
      </p:pic>
      <p:pic>
        <p:nvPicPr>
          <p:cNvPr id="57" name="Picture 30"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77400" y="1828800"/>
            <a:ext cx="185948" cy="388358"/>
          </a:xfrm>
          <a:prstGeom prst="rect">
            <a:avLst/>
          </a:prstGeom>
          <a:noFill/>
          <a:ln w="9525">
            <a:noFill/>
            <a:miter lim="800000"/>
            <a:headEnd/>
            <a:tailEnd/>
          </a:ln>
        </p:spPr>
      </p:pic>
      <p:pic>
        <p:nvPicPr>
          <p:cNvPr id="58"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44000" y="1905000"/>
            <a:ext cx="201444" cy="461962"/>
          </a:xfrm>
          <a:prstGeom prst="rect">
            <a:avLst/>
          </a:prstGeom>
          <a:noFill/>
          <a:ln w="9525">
            <a:noFill/>
            <a:miter lim="800000"/>
            <a:headEnd/>
            <a:tailEnd/>
          </a:ln>
        </p:spPr>
      </p:pic>
      <p:pic>
        <p:nvPicPr>
          <p:cNvPr id="59" name="Picture 29" descr="person.gif"/>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63000" y="1440442"/>
            <a:ext cx="185948" cy="388358"/>
          </a:xfrm>
          <a:prstGeom prst="rect">
            <a:avLst/>
          </a:prstGeom>
          <a:noFill/>
          <a:ln w="9525">
            <a:noFill/>
            <a:miter lim="800000"/>
            <a:headEnd/>
            <a:tailEnd/>
          </a:ln>
        </p:spPr>
      </p:pic>
      <p:pic>
        <p:nvPicPr>
          <p:cNvPr id="60"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725778" y="1900238"/>
            <a:ext cx="201444" cy="461962"/>
          </a:xfrm>
          <a:prstGeom prst="rect">
            <a:avLst/>
          </a:prstGeom>
          <a:noFill/>
          <a:ln w="9525">
            <a:noFill/>
            <a:miter lim="800000"/>
            <a:headEnd/>
            <a:tailEnd/>
          </a:ln>
        </p:spPr>
      </p:pic>
      <p:pic>
        <p:nvPicPr>
          <p:cNvPr id="61" name="Picture 41" descr="person2.gif"/>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15400" y="1752600"/>
            <a:ext cx="201444" cy="461962"/>
          </a:xfrm>
          <a:prstGeom prst="rect">
            <a:avLst/>
          </a:prstGeom>
          <a:noFill/>
          <a:ln w="9525">
            <a:noFill/>
            <a:miter lim="800000"/>
            <a:headEnd/>
            <a:tailEnd/>
          </a:ln>
        </p:spPr>
      </p:pic>
      <p:sp>
        <p:nvSpPr>
          <p:cNvPr id="66" name="TextBox 10"/>
          <p:cNvSpPr txBox="1">
            <a:spLocks noChangeArrowheads="1"/>
          </p:cNvSpPr>
          <p:nvPr/>
        </p:nvSpPr>
        <p:spPr bwMode="auto">
          <a:xfrm>
            <a:off x="8610600" y="3059114"/>
            <a:ext cx="1328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TREATMENT</a:t>
            </a:r>
          </a:p>
        </p:txBody>
      </p:sp>
      <p:sp>
        <p:nvSpPr>
          <p:cNvPr id="67" name="TextBox 11"/>
          <p:cNvSpPr txBox="1">
            <a:spLocks noChangeArrowheads="1"/>
          </p:cNvSpPr>
          <p:nvPr/>
        </p:nvSpPr>
        <p:spPr bwMode="auto">
          <a:xfrm>
            <a:off x="6781800" y="3059114"/>
            <a:ext cx="109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CONTROL</a:t>
            </a:r>
          </a:p>
        </p:txBody>
      </p:sp>
      <p:sp>
        <p:nvSpPr>
          <p:cNvPr id="68" name="Rectangle 67"/>
          <p:cNvSpPr>
            <a:spLocks noChangeArrowheads="1"/>
          </p:cNvSpPr>
          <p:nvPr/>
        </p:nvSpPr>
        <p:spPr bwMode="auto">
          <a:xfrm>
            <a:off x="2819400" y="5791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i1</a:t>
            </a:r>
            <a:r>
              <a:rPr lang="de-DE" altLang="en-US" sz="1800">
                <a:latin typeface="Calibri" panose="020F0502020204030204" pitchFamily="34" charset="0"/>
              </a:rPr>
              <a:t>) = E(Y</a:t>
            </a:r>
            <a:r>
              <a:rPr lang="de-DE" altLang="en-US" sz="1800" baseline="-25000">
                <a:latin typeface="Calibri" panose="020F0502020204030204" pitchFamily="34" charset="0"/>
              </a:rPr>
              <a:t>i1</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1)</a:t>
            </a:r>
          </a:p>
          <a:p>
            <a:pPr eaLnBrk="1" hangingPunct="1">
              <a:spcBef>
                <a:spcPct val="0"/>
              </a:spcBef>
              <a:buFontTx/>
              <a:buNone/>
            </a:pPr>
            <a:r>
              <a:rPr lang="de-DE" altLang="en-US" sz="1800">
                <a:latin typeface="Calibri" panose="020F0502020204030204" pitchFamily="34" charset="0"/>
              </a:rPr>
              <a:t>E(Y</a:t>
            </a:r>
            <a:r>
              <a:rPr lang="de-DE" altLang="en-US" sz="1800" baseline="-25000">
                <a:latin typeface="Calibri" panose="020F0502020204030204" pitchFamily="34" charset="0"/>
              </a:rPr>
              <a:t>i0</a:t>
            </a:r>
            <a:r>
              <a:rPr lang="de-DE" altLang="en-US" sz="1800">
                <a:latin typeface="Calibri" panose="020F0502020204030204" pitchFamily="34" charset="0"/>
              </a:rPr>
              <a:t>) = E(Y</a:t>
            </a:r>
            <a:r>
              <a:rPr lang="de-DE" altLang="en-US" sz="1800" baseline="-25000">
                <a:latin typeface="Calibri" panose="020F0502020204030204" pitchFamily="34" charset="0"/>
              </a:rPr>
              <a:t>i0</a:t>
            </a:r>
            <a:r>
              <a:rPr lang="de-DE" altLang="en-US" sz="1800">
                <a:latin typeface="Calibri" panose="020F0502020204030204" pitchFamily="34" charset="0"/>
              </a:rPr>
              <a:t> | z</a:t>
            </a:r>
            <a:r>
              <a:rPr lang="de-DE" altLang="en-US" sz="1800" baseline="-25000">
                <a:latin typeface="Calibri" panose="020F0502020204030204" pitchFamily="34" charset="0"/>
              </a:rPr>
              <a:t>i</a:t>
            </a:r>
            <a:r>
              <a:rPr lang="de-DE" altLang="en-US" sz="1800">
                <a:latin typeface="Calibri" panose="020F0502020204030204" pitchFamily="34" charset="0"/>
              </a:rPr>
              <a:t> = 0)</a:t>
            </a:r>
          </a:p>
        </p:txBody>
      </p:sp>
      <p:sp>
        <p:nvSpPr>
          <p:cNvPr id="69" name="Rectangle 68"/>
          <p:cNvSpPr>
            <a:spLocks noChangeArrowheads="1"/>
          </p:cNvSpPr>
          <p:nvPr/>
        </p:nvSpPr>
        <p:spPr bwMode="auto">
          <a:xfrm>
            <a:off x="7239000" y="5791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i1</a:t>
            </a:r>
            <a:r>
              <a:rPr lang="en-US" altLang="en-US" sz="1800">
                <a:latin typeface="Calibri" panose="020F0502020204030204" pitchFamily="34" charset="0"/>
              </a:rPr>
              <a:t>) ≠ E(Y</a:t>
            </a:r>
            <a:r>
              <a:rPr lang="en-US" altLang="en-US" sz="1800" baseline="-25000">
                <a:latin typeface="Calibri" panose="020F0502020204030204" pitchFamily="34" charset="0"/>
              </a:rPr>
              <a:t>i1</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1)</a:t>
            </a:r>
          </a:p>
          <a:p>
            <a:pPr eaLnBrk="1" hangingPunct="1">
              <a:spcBef>
                <a:spcPct val="0"/>
              </a:spcBef>
              <a:buFontTx/>
              <a:buNone/>
            </a:pPr>
            <a:r>
              <a:rPr lang="en-US" altLang="en-US" sz="1800">
                <a:latin typeface="Calibri" panose="020F0502020204030204" pitchFamily="34" charset="0"/>
              </a:rPr>
              <a:t>E(Y</a:t>
            </a:r>
            <a:r>
              <a:rPr lang="en-US" altLang="en-US" sz="1800" baseline="-25000">
                <a:latin typeface="Calibri" panose="020F0502020204030204" pitchFamily="34" charset="0"/>
              </a:rPr>
              <a:t>i0</a:t>
            </a:r>
            <a:r>
              <a:rPr lang="en-US" altLang="en-US" sz="1800">
                <a:latin typeface="Calibri" panose="020F0502020204030204" pitchFamily="34" charset="0"/>
              </a:rPr>
              <a:t>) ≠ E(Y</a:t>
            </a:r>
            <a:r>
              <a:rPr lang="en-US" altLang="en-US" sz="1800" baseline="-25000">
                <a:latin typeface="Calibri" panose="020F0502020204030204" pitchFamily="34" charset="0"/>
              </a:rPr>
              <a:t>i0</a:t>
            </a:r>
            <a:r>
              <a:rPr lang="en-US" altLang="en-US" sz="1800">
                <a:latin typeface="Calibri" panose="020F0502020204030204" pitchFamily="34" charset="0"/>
              </a:rPr>
              <a:t> | z</a:t>
            </a:r>
            <a:r>
              <a:rPr lang="en-US" altLang="en-US" sz="1800" baseline="-25000">
                <a:latin typeface="Calibri" panose="020F0502020204030204" pitchFamily="34" charset="0"/>
              </a:rPr>
              <a:t>i</a:t>
            </a:r>
            <a:r>
              <a:rPr lang="en-US" altLang="en-US" sz="1800">
                <a:latin typeface="Calibri" panose="020F0502020204030204" pitchFamily="34" charset="0"/>
              </a:rPr>
              <a:t> = 0)</a:t>
            </a:r>
          </a:p>
        </p:txBody>
      </p:sp>
      <p:sp>
        <p:nvSpPr>
          <p:cNvPr id="70" name="Cloud 69"/>
          <p:cNvSpPr/>
          <p:nvPr/>
        </p:nvSpPr>
        <p:spPr>
          <a:xfrm>
            <a:off x="16002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
        <p:nvSpPr>
          <p:cNvPr id="71" name="Cloud 70"/>
          <p:cNvSpPr/>
          <p:nvPr/>
        </p:nvSpPr>
        <p:spPr>
          <a:xfrm>
            <a:off x="6019800" y="1143000"/>
            <a:ext cx="4495800" cy="2057400"/>
          </a:xfrm>
          <a:prstGeom prst="cloud">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path" presetSubtype="0" accel="50000" decel="50000" fill="hold" nodeType="clickEffect">
                                  <p:stCondLst>
                                    <p:cond delay="0"/>
                                  </p:stCondLst>
                                  <p:childTnLst>
                                    <p:animMotion origin="layout" path="M -4.16667E-6 -3.7037E-6 L -0.01093 0.3338 " pathEditMode="relative" rAng="0" ptsTypes="AA">
                                      <p:cBhvr>
                                        <p:cTn id="54" dur="2000" fill="hold"/>
                                        <p:tgtEl>
                                          <p:spTgt spid="41998"/>
                                        </p:tgtEl>
                                        <p:attrNameLst>
                                          <p:attrName>ppt_x</p:attrName>
                                          <p:attrName>ppt_y</p:attrName>
                                        </p:attrNameLst>
                                      </p:cBhvr>
                                      <p:rCtr x="-6" y="167"/>
                                    </p:animMotion>
                                  </p:childTnLst>
                                </p:cTn>
                              </p:par>
                              <p:par>
                                <p:cTn id="55" presetID="42" presetClass="path" presetSubtype="0" accel="50000" decel="50000" fill="hold" nodeType="withEffect">
                                  <p:stCondLst>
                                    <p:cond delay="0"/>
                                  </p:stCondLst>
                                  <p:childTnLst>
                                    <p:animMotion origin="layout" path="M 2.5E-6 -3.7037E-7 L 0.00573 0.41088 " pathEditMode="relative" rAng="0" ptsTypes="AA">
                                      <p:cBhvr>
                                        <p:cTn id="56" dur="2000" fill="hold"/>
                                        <p:tgtEl>
                                          <p:spTgt spid="29"/>
                                        </p:tgtEl>
                                        <p:attrNameLst>
                                          <p:attrName>ppt_x</p:attrName>
                                          <p:attrName>ppt_y</p:attrName>
                                        </p:attrNameLst>
                                      </p:cBhvr>
                                      <p:rCtr x="3" y="205"/>
                                    </p:animMotion>
                                  </p:childTnLst>
                                </p:cTn>
                              </p:par>
                              <p:par>
                                <p:cTn id="57" presetID="42" presetClass="path" presetSubtype="0" accel="50000" decel="50000" fill="hold" nodeType="withEffect">
                                  <p:stCondLst>
                                    <p:cond delay="0"/>
                                  </p:stCondLst>
                                  <p:childTnLst>
                                    <p:animMotion origin="layout" path="M 3.33333E-6 3.7037E-6 L 3.33333E-6 0.4537 " pathEditMode="relative" rAng="0" ptsTypes="AA">
                                      <p:cBhvr>
                                        <p:cTn id="58" dur="2000" fill="hold"/>
                                        <p:tgtEl>
                                          <p:spTgt spid="23"/>
                                        </p:tgtEl>
                                        <p:attrNameLst>
                                          <p:attrName>ppt_x</p:attrName>
                                          <p:attrName>ppt_y</p:attrName>
                                        </p:attrNameLst>
                                      </p:cBhvr>
                                      <p:rCtr x="0" y="227"/>
                                    </p:animMotion>
                                  </p:childTnLst>
                                </p:cTn>
                              </p:par>
                              <p:par>
                                <p:cTn id="59" presetID="42" presetClass="path" presetSubtype="0" accel="50000" decel="50000" fill="hold" nodeType="withEffect">
                                  <p:stCondLst>
                                    <p:cond delay="0"/>
                                  </p:stCondLst>
                                  <p:childTnLst>
                                    <p:animMotion origin="layout" path="M -2.77778E-6 -4.44444E-6 L -2.77778E-6 0.46181 " pathEditMode="relative" rAng="0" ptsTypes="AA">
                                      <p:cBhvr>
                                        <p:cTn id="60" dur="2000" fill="hold"/>
                                        <p:tgtEl>
                                          <p:spTgt spid="27"/>
                                        </p:tgtEl>
                                        <p:attrNameLst>
                                          <p:attrName>ppt_x</p:attrName>
                                          <p:attrName>ppt_y</p:attrName>
                                        </p:attrNameLst>
                                      </p:cBhvr>
                                      <p:rCtr x="0" y="23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path" presetSubtype="0" accel="50000" decel="50000" fill="hold" nodeType="clickEffect">
                                  <p:stCondLst>
                                    <p:cond delay="0"/>
                                  </p:stCondLst>
                                  <p:childTnLst>
                                    <p:animMotion origin="layout" path="M -1.11111E-6 -2.59259E-6 L -1.11111E-6 0.34491 " pathEditMode="relative" rAng="0" ptsTypes="AA">
                                      <p:cBhvr>
                                        <p:cTn id="64" dur="2000" fill="hold"/>
                                        <p:tgtEl>
                                          <p:spTgt spid="32"/>
                                        </p:tgtEl>
                                        <p:attrNameLst>
                                          <p:attrName>ppt_x</p:attrName>
                                          <p:attrName>ppt_y</p:attrName>
                                        </p:attrNameLst>
                                      </p:cBhvr>
                                      <p:rCtr x="0" y="172"/>
                                    </p:animMotion>
                                  </p:childTnLst>
                                </p:cTn>
                              </p:par>
                              <p:par>
                                <p:cTn id="65" presetID="42" presetClass="path" presetSubtype="0" accel="50000" decel="50000" fill="hold" nodeType="withEffect">
                                  <p:stCondLst>
                                    <p:cond delay="0"/>
                                  </p:stCondLst>
                                  <p:childTnLst>
                                    <p:animMotion origin="layout" path="M 3.88889E-6 2.59259E-6 L 3.88889E-6 0.40509 " pathEditMode="relative" rAng="0" ptsTypes="AA">
                                      <p:cBhvr>
                                        <p:cTn id="66" dur="2000" fill="hold"/>
                                        <p:tgtEl>
                                          <p:spTgt spid="35"/>
                                        </p:tgtEl>
                                        <p:attrNameLst>
                                          <p:attrName>ppt_x</p:attrName>
                                          <p:attrName>ppt_y</p:attrName>
                                        </p:attrNameLst>
                                      </p:cBhvr>
                                      <p:rCtr x="0" y="203"/>
                                    </p:animMotion>
                                  </p:childTnLst>
                                </p:cTn>
                              </p:par>
                              <p:par>
                                <p:cTn id="67" presetID="42" presetClass="path" presetSubtype="0" accel="50000" decel="50000" fill="hold" nodeType="withEffect">
                                  <p:stCondLst>
                                    <p:cond delay="0"/>
                                  </p:stCondLst>
                                  <p:childTnLst>
                                    <p:animMotion origin="layout" path="M -2.77778E-6 -2.96296E-6 L -2.77778E-6 0.44954 " pathEditMode="relative" rAng="0" ptsTypes="AA">
                                      <p:cBhvr>
                                        <p:cTn id="68" dur="2000" fill="hold"/>
                                        <p:tgtEl>
                                          <p:spTgt spid="30"/>
                                        </p:tgtEl>
                                        <p:attrNameLst>
                                          <p:attrName>ppt_x</p:attrName>
                                          <p:attrName>ppt_y</p:attrName>
                                        </p:attrNameLst>
                                      </p:cBhvr>
                                      <p:rCtr x="0" y="225"/>
                                    </p:animMotion>
                                  </p:childTnLst>
                                </p:cTn>
                              </p:par>
                              <p:par>
                                <p:cTn id="69" presetID="42" presetClass="path" presetSubtype="0" accel="50000" decel="50000" fill="hold" nodeType="withEffect">
                                  <p:stCondLst>
                                    <p:cond delay="0"/>
                                  </p:stCondLst>
                                  <p:childTnLst>
                                    <p:animMotion origin="layout" path="M -8.33333E-7 -2.59259E-6 L 0.03073 0.38866 " pathEditMode="relative" rAng="0" ptsTypes="AA">
                                      <p:cBhvr>
                                        <p:cTn id="70" dur="2000" fill="hold"/>
                                        <p:tgtEl>
                                          <p:spTgt spid="36"/>
                                        </p:tgtEl>
                                        <p:attrNameLst>
                                          <p:attrName>ppt_x</p:attrName>
                                          <p:attrName>ppt_y</p:attrName>
                                        </p:attrNameLst>
                                      </p:cBhvr>
                                      <p:rCtr x="15" y="194"/>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nodeType="clickEffect">
                                  <p:stCondLst>
                                    <p:cond delay="0"/>
                                  </p:stCondLst>
                                  <p:childTnLst>
                                    <p:animMotion origin="layout" path="M -2.77778E-6 -4.44444E-6 L 0.0066 0.46181 " pathEditMode="relative" rAng="0" ptsTypes="AA">
                                      <p:cBhvr>
                                        <p:cTn id="126" dur="2000" fill="hold"/>
                                        <p:tgtEl>
                                          <p:spTgt spid="49"/>
                                        </p:tgtEl>
                                        <p:attrNameLst>
                                          <p:attrName>ppt_x</p:attrName>
                                          <p:attrName>ppt_y</p:attrName>
                                        </p:attrNameLst>
                                      </p:cBhvr>
                                      <p:rCtr x="3" y="231"/>
                                    </p:animMotion>
                                  </p:childTnLst>
                                </p:cTn>
                              </p:par>
                              <p:par>
                                <p:cTn id="127" presetID="42" presetClass="path" presetSubtype="0" accel="50000" decel="50000" fill="hold" nodeType="withEffect">
                                  <p:stCondLst>
                                    <p:cond delay="0"/>
                                  </p:stCondLst>
                                  <p:childTnLst>
                                    <p:animMotion origin="layout" path="M 5.55556E-7 -2.96296E-6 L -0.00174 0.44954 " pathEditMode="relative" rAng="0" ptsTypes="AA">
                                      <p:cBhvr>
                                        <p:cTn id="128" dur="2000" fill="hold"/>
                                        <p:tgtEl>
                                          <p:spTgt spid="40"/>
                                        </p:tgtEl>
                                        <p:attrNameLst>
                                          <p:attrName>ppt_x</p:attrName>
                                          <p:attrName>ppt_y</p:attrName>
                                        </p:attrNameLst>
                                      </p:cBhvr>
                                      <p:rCtr x="-1" y="225"/>
                                    </p:animMotion>
                                  </p:childTnLst>
                                </p:cTn>
                              </p:par>
                              <p:par>
                                <p:cTn id="129" presetID="42" presetClass="path" presetSubtype="0" accel="50000" decel="50000" fill="hold" nodeType="withEffect">
                                  <p:stCondLst>
                                    <p:cond delay="0"/>
                                  </p:stCondLst>
                                  <p:childTnLst>
                                    <p:animMotion origin="layout" path="M 3.33333E-6 3.7037E-6 L 3.33333E-6 0.4537 " pathEditMode="relative" rAng="0" ptsTypes="AA">
                                      <p:cBhvr>
                                        <p:cTn id="130" dur="2000" fill="hold"/>
                                        <p:tgtEl>
                                          <p:spTgt spid="44"/>
                                        </p:tgtEl>
                                        <p:attrNameLst>
                                          <p:attrName>ppt_x</p:attrName>
                                          <p:attrName>ppt_y</p:attrName>
                                        </p:attrNameLst>
                                      </p:cBhvr>
                                      <p:rCtr x="0" y="227"/>
                                    </p:animMotion>
                                  </p:childTnLst>
                                </p:cTn>
                              </p:par>
                              <p:par>
                                <p:cTn id="131" presetID="42" presetClass="path" presetSubtype="0" accel="50000" decel="50000" fill="hold" nodeType="withEffect">
                                  <p:stCondLst>
                                    <p:cond delay="0"/>
                                  </p:stCondLst>
                                  <p:childTnLst>
                                    <p:animMotion origin="layout" path="M -2.77778E-6 2.59259E-6 L -2.77778E-6 0.40509 " pathEditMode="relative" rAng="0" ptsTypes="AA">
                                      <p:cBhvr>
                                        <p:cTn id="132" dur="2000" fill="hold"/>
                                        <p:tgtEl>
                                          <p:spTgt spid="46"/>
                                        </p:tgtEl>
                                        <p:attrNameLst>
                                          <p:attrName>ppt_x</p:attrName>
                                          <p:attrName>ppt_y</p:attrName>
                                        </p:attrNameLst>
                                      </p:cBhvr>
                                      <p:rCtr x="0" y="203"/>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2" presetClass="path" presetSubtype="0" accel="50000" decel="50000" fill="hold" nodeType="clickEffect">
                                  <p:stCondLst>
                                    <p:cond delay="0"/>
                                  </p:stCondLst>
                                  <p:childTnLst>
                                    <p:animMotion origin="layout" path="M -1.11111E-6 1.85185E-6 L -0.00694 0.38935 " pathEditMode="relative" rAng="0" ptsTypes="AA">
                                      <p:cBhvr>
                                        <p:cTn id="136" dur="2000" fill="hold"/>
                                        <p:tgtEl>
                                          <p:spTgt spid="60"/>
                                        </p:tgtEl>
                                        <p:attrNameLst>
                                          <p:attrName>ppt_x</p:attrName>
                                          <p:attrName>ppt_y</p:attrName>
                                        </p:attrNameLst>
                                      </p:cBhvr>
                                      <p:rCtr x="-3" y="195"/>
                                    </p:animMotion>
                                  </p:childTnLst>
                                </p:cTn>
                              </p:par>
                              <p:par>
                                <p:cTn id="137" presetID="42" presetClass="path" presetSubtype="0" accel="50000" decel="50000" fill="hold" nodeType="withEffect">
                                  <p:stCondLst>
                                    <p:cond delay="0"/>
                                  </p:stCondLst>
                                  <p:childTnLst>
                                    <p:animMotion origin="layout" path="M -1.11111E-6 -2.59259E-6 L -0.00694 0.34491 " pathEditMode="relative" rAng="0" ptsTypes="AA">
                                      <p:cBhvr>
                                        <p:cTn id="138" dur="2000" fill="hold"/>
                                        <p:tgtEl>
                                          <p:spTgt spid="54"/>
                                        </p:tgtEl>
                                        <p:attrNameLst>
                                          <p:attrName>ppt_x</p:attrName>
                                          <p:attrName>ppt_y</p:attrName>
                                        </p:attrNameLst>
                                      </p:cBhvr>
                                      <p:rCtr x="-3" y="172"/>
                                    </p:animMotion>
                                  </p:childTnLst>
                                </p:cTn>
                              </p:par>
                              <p:par>
                                <p:cTn id="139" presetID="42" presetClass="path" presetSubtype="0" accel="50000" decel="50000" fill="hold" nodeType="withEffect">
                                  <p:stCondLst>
                                    <p:cond delay="0"/>
                                  </p:stCondLst>
                                  <p:childTnLst>
                                    <p:animMotion origin="layout" path="M -8.33333E-7 -2.59259E-6 L -0.0026 0.38866 " pathEditMode="relative" rAng="0" ptsTypes="AA">
                                      <p:cBhvr>
                                        <p:cTn id="140" dur="2000" fill="hold"/>
                                        <p:tgtEl>
                                          <p:spTgt spid="58"/>
                                        </p:tgtEl>
                                        <p:attrNameLst>
                                          <p:attrName>ppt_x</p:attrName>
                                          <p:attrName>ppt_y</p:attrName>
                                        </p:attrNameLst>
                                      </p:cBhvr>
                                      <p:rCtr x="-1" y="194"/>
                                    </p:animMotion>
                                  </p:childTnLst>
                                </p:cTn>
                              </p:par>
                              <p:par>
                                <p:cTn id="141" presetID="42" presetClass="path" presetSubtype="0" accel="50000" decel="50000" fill="hold" nodeType="withEffect">
                                  <p:stCondLst>
                                    <p:cond delay="0"/>
                                  </p:stCondLst>
                                  <p:childTnLst>
                                    <p:animMotion origin="layout" path="M 2.5E-6 -3.7037E-6 L 0.00573 0.3338 " pathEditMode="relative" rAng="0" ptsTypes="AA">
                                      <p:cBhvr>
                                        <p:cTn id="142" dur="2000" fill="hold"/>
                                        <p:tgtEl>
                                          <p:spTgt spid="55"/>
                                        </p:tgtEl>
                                        <p:attrNameLst>
                                          <p:attrName>ppt_x</p:attrName>
                                          <p:attrName>ppt_y</p:attrName>
                                        </p:attrNameLst>
                                      </p:cBhvr>
                                      <p:rCtr x="3" y="167"/>
                                    </p:animMotion>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0" grpId="0"/>
      <p:bldP spid="66" grpId="0"/>
      <p:bldP spid="67" grpId="0"/>
      <p:bldP spid="68" grpId="0"/>
      <p:bldP spid="6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582067"/>
            <a:ext cx="8686800" cy="5693866"/>
          </a:xfrm>
          <a:prstGeom prst="rect">
            <a:avLst/>
          </a:prstGeom>
        </p:spPr>
        <p:txBody>
          <a:bodyPr>
            <a:spAutoFit/>
          </a:bodyPr>
          <a:lstStyle/>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Randomized experiment </a:t>
            </a: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a:t>
            </a:r>
          </a:p>
          <a:p>
            <a:pPr eaLnBrk="1" hangingPunct="1">
              <a:defRPr/>
            </a:pPr>
            <a:endParaRPr lang="de-DE" sz="2800" dirty="0">
              <a:latin typeface="Bahnschrift" panose="020B0502040204020203" pitchFamily="34" charset="0"/>
            </a:endParaRPr>
          </a:p>
          <a:p>
            <a:pPr eaLnBrk="1" hangingPunct="1">
              <a:defRPr/>
            </a:pPr>
            <a:r>
              <a:rPr lang="en-US" sz="2800" dirty="0">
                <a:latin typeface="Bahnschrift" panose="020B0502040204020203" pitchFamily="34" charset="0"/>
              </a:rPr>
              <a:t>E(Y</a:t>
            </a:r>
            <a:r>
              <a:rPr lang="en-US" sz="2800" baseline="-25000" dirty="0">
                <a:latin typeface="Bahnschrift" panose="020B0502040204020203" pitchFamily="34" charset="0"/>
              </a:rPr>
              <a:t>i1</a:t>
            </a:r>
            <a:r>
              <a:rPr lang="en-US" sz="2800" dirty="0">
                <a:latin typeface="Bahnschrift" panose="020B0502040204020203" pitchFamily="34" charset="0"/>
              </a:rPr>
              <a:t>) ≠ E(Y</a:t>
            </a:r>
            <a:r>
              <a:rPr lang="en-US" sz="2800" baseline="-25000" dirty="0">
                <a:latin typeface="Bahnschrift" panose="020B0502040204020203" pitchFamily="34" charset="0"/>
              </a:rPr>
              <a:t>i1</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1)		Non-randomized</a:t>
            </a:r>
            <a:br>
              <a:rPr lang="en-US" sz="2800" dirty="0">
                <a:latin typeface="Bahnschrift" panose="020B0502040204020203" pitchFamily="34" charset="0"/>
              </a:rPr>
            </a:br>
            <a:r>
              <a:rPr lang="en-US" sz="2800" dirty="0">
                <a:latin typeface="Bahnschrift" panose="020B0502040204020203" pitchFamily="34" charset="0"/>
              </a:rPr>
              <a:t>E(Y</a:t>
            </a:r>
            <a:r>
              <a:rPr lang="en-US" sz="2800" baseline="-25000" dirty="0">
                <a:latin typeface="Bahnschrift" panose="020B0502040204020203" pitchFamily="34" charset="0"/>
              </a:rPr>
              <a:t>i0</a:t>
            </a:r>
            <a:r>
              <a:rPr lang="en-US" sz="2800" dirty="0">
                <a:latin typeface="Bahnschrift" panose="020B0502040204020203" pitchFamily="34" charset="0"/>
              </a:rPr>
              <a:t>) ≠ E(Y</a:t>
            </a:r>
            <a:r>
              <a:rPr lang="en-US" sz="2800" baseline="-25000" dirty="0">
                <a:latin typeface="Bahnschrift" panose="020B0502040204020203" pitchFamily="34" charset="0"/>
              </a:rPr>
              <a:t>i0</a:t>
            </a:r>
            <a:r>
              <a:rPr lang="en-US" sz="2800" dirty="0">
                <a:latin typeface="Bahnschrift" panose="020B0502040204020203" pitchFamily="34" charset="0"/>
              </a:rPr>
              <a:t> | z</a:t>
            </a:r>
            <a:r>
              <a:rPr lang="en-US" sz="2800" baseline="-25000" dirty="0">
                <a:latin typeface="Bahnschrift" panose="020B0502040204020203" pitchFamily="34" charset="0"/>
              </a:rPr>
              <a:t>i</a:t>
            </a:r>
            <a:r>
              <a:rPr lang="en-US" sz="2800" dirty="0">
                <a:latin typeface="Bahnschrift" panose="020B0502040204020203" pitchFamily="34" charset="0"/>
              </a:rPr>
              <a:t> = 0)		experiment</a:t>
            </a:r>
            <a:endParaRPr lang="de-DE" sz="2800" dirty="0">
              <a:latin typeface="Bahnschrift" panose="020B0502040204020203" pitchFamily="34" charset="0"/>
            </a:endParaRPr>
          </a:p>
          <a:p>
            <a:pPr eaLnBrk="1" hangingPunct="1">
              <a:defRPr/>
            </a:pPr>
            <a:endParaRPr lang="de-DE" sz="2800" dirty="0">
              <a:latin typeface="Bahnschrift" panose="020B0502040204020203" pitchFamily="34" charset="0"/>
            </a:endParaRPr>
          </a:p>
          <a:p>
            <a:pPr eaLnBrk="1" hangingPunct="1">
              <a:defRPr/>
            </a:pP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i1</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1, x)}	Non-</a:t>
            </a:r>
            <a:r>
              <a:rPr lang="de-DE" sz="2800" dirty="0" err="1">
                <a:latin typeface="Bahnschrift" panose="020B0502040204020203" pitchFamily="34" charset="0"/>
              </a:rPr>
              <a:t>randomized</a:t>
            </a:r>
            <a:r>
              <a:rPr lang="de-DE" sz="2800" dirty="0">
                <a:latin typeface="Bahnschrift" panose="020B0502040204020203" pitchFamily="34" charset="0"/>
              </a:rPr>
              <a:t> 		</a:t>
            </a:r>
            <a:br>
              <a:rPr lang="de-DE" sz="2800" dirty="0">
                <a:latin typeface="Bahnschrift" panose="020B0502040204020203" pitchFamily="34" charset="0"/>
              </a:rPr>
            </a:b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E</a:t>
            </a:r>
            <a:r>
              <a:rPr lang="de-DE" sz="2800" baseline="-25000" dirty="0">
                <a:latin typeface="Bahnschrift" panose="020B0502040204020203" pitchFamily="34" charset="0"/>
              </a:rPr>
              <a:t>x</a:t>
            </a:r>
            <a:r>
              <a:rPr lang="de-DE" sz="2800" dirty="0">
                <a:latin typeface="Bahnschrift" panose="020B0502040204020203" pitchFamily="34" charset="0"/>
              </a:rPr>
              <a:t>{E(Y</a:t>
            </a:r>
            <a:r>
              <a:rPr lang="de-DE" sz="2800" baseline="-25000" dirty="0">
                <a:latin typeface="Bahnschrift" panose="020B0502040204020203" pitchFamily="34" charset="0"/>
              </a:rPr>
              <a:t>i0</a:t>
            </a:r>
            <a:r>
              <a:rPr lang="de-DE" sz="2800" dirty="0">
                <a:latin typeface="Bahnschrift" panose="020B0502040204020203" pitchFamily="34" charset="0"/>
              </a:rPr>
              <a:t> | z</a:t>
            </a:r>
            <a:r>
              <a:rPr lang="de-DE" sz="2800" baseline="-25000" dirty="0">
                <a:latin typeface="Bahnschrift" panose="020B0502040204020203" pitchFamily="34" charset="0"/>
              </a:rPr>
              <a:t>i</a:t>
            </a:r>
            <a:r>
              <a:rPr lang="de-DE" sz="2800" dirty="0">
                <a:latin typeface="Bahnschrift" panose="020B0502040204020203" pitchFamily="34" charset="0"/>
              </a:rPr>
              <a:t> = 0, x)}	</a:t>
            </a:r>
            <a:r>
              <a:rPr lang="de-DE" sz="2800" dirty="0" err="1">
                <a:latin typeface="Bahnschrift" panose="020B0502040204020203" pitchFamily="34" charset="0"/>
              </a:rPr>
              <a:t>experiment</a:t>
            </a:r>
            <a:r>
              <a:rPr lang="de-DE" sz="2800" dirty="0">
                <a:latin typeface="Bahnschrift" panose="020B0502040204020203" pitchFamily="34" charset="0"/>
              </a:rPr>
              <a:t> </a:t>
            </a:r>
            <a:r>
              <a:rPr lang="de-DE" sz="2800" dirty="0" err="1">
                <a:latin typeface="Bahnschrift" panose="020B0502040204020203" pitchFamily="34" charset="0"/>
              </a:rPr>
              <a:t>with</a:t>
            </a:r>
            <a:r>
              <a:rPr lang="de-DE" sz="2800" dirty="0">
                <a:latin typeface="Bahnschrift" panose="020B0502040204020203" pitchFamily="34" charset="0"/>
              </a:rPr>
              <a:t> 							</a:t>
            </a:r>
            <a:r>
              <a:rPr lang="de-DE" sz="2800" dirty="0" err="1">
                <a:latin typeface="Bahnschrift" panose="020B0502040204020203" pitchFamily="34" charset="0"/>
              </a:rPr>
              <a:t>unconfoundedness</a:t>
            </a:r>
            <a:r>
              <a:rPr lang="de-DE" sz="2800" dirty="0">
                <a:latin typeface="Bahnschrift" panose="020B0502040204020203" pitchFamily="34" charset="0"/>
              </a:rPr>
              <a:t> 						</a:t>
            </a:r>
            <a:r>
              <a:rPr lang="de-DE" sz="2800" dirty="0" err="1">
                <a:latin typeface="Bahnschrift" panose="020B0502040204020203" pitchFamily="34" charset="0"/>
              </a:rPr>
              <a:t>assumption</a:t>
            </a:r>
            <a:r>
              <a:rPr lang="de-DE" sz="2800" dirty="0">
                <a:latin typeface="Bahnschrift" panose="020B0502040204020203" pitchFamily="34" charset="0"/>
              </a:rPr>
              <a:t> </a:t>
            </a:r>
          </a:p>
          <a:p>
            <a:pPr eaLnBrk="1" hangingPunct="1">
              <a:defRPr/>
            </a:pPr>
            <a:endParaRPr lang="de-DE" sz="2800" dirty="0">
              <a:latin typeface="Bahnschrift" panose="020B0502040204020203" pitchFamily="34" charset="0"/>
            </a:endParaRPr>
          </a:p>
          <a:p>
            <a:pPr eaLnBrk="1" hangingPunct="1">
              <a:defRPr/>
            </a:pPr>
            <a:r>
              <a:rPr lang="de-DE" sz="2800" i="1" dirty="0">
                <a:latin typeface="Bahnschrift" panose="020B0502040204020203" pitchFamily="34" charset="0"/>
              </a:rPr>
              <a:t>X contains all confounding covariates </a:t>
            </a:r>
            <a:endParaRPr lang="en-US" sz="2800" i="1" dirty="0">
              <a:latin typeface="Bahnschrift"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498" y="2023946"/>
            <a:ext cx="11246004" cy="4605454"/>
          </a:xfrm>
        </p:spPr>
        <p:txBody>
          <a:bodyPr>
            <a:normAutofit fontScale="92500"/>
          </a:bodyPr>
          <a:lstStyle/>
          <a:p>
            <a:pPr eaLnBrk="1" hangingPunct="1">
              <a:defRPr/>
            </a:pPr>
            <a:r>
              <a:rPr lang="en-US" dirty="0"/>
              <a:t>Randomized experiments are considered “gold standard” for causal inference </a:t>
            </a:r>
          </a:p>
          <a:p>
            <a:pPr eaLnBrk="1" hangingPunct="1">
              <a:defRPr/>
            </a:pPr>
            <a:endParaRPr lang="en-US" dirty="0"/>
          </a:p>
          <a:p>
            <a:pPr eaLnBrk="1" hangingPunct="1">
              <a:defRPr/>
            </a:pPr>
            <a:r>
              <a:rPr lang="en-US" dirty="0"/>
              <a:t>Randomization balances all observed and unobserved variables and (by expectation) rules out alternative explanations</a:t>
            </a:r>
          </a:p>
          <a:p>
            <a:pPr eaLnBrk="1" hangingPunct="1">
              <a:defRPr/>
            </a:pPr>
            <a:endParaRPr lang="en-US" dirty="0"/>
          </a:p>
          <a:p>
            <a:pPr eaLnBrk="1" hangingPunct="1">
              <a:defRPr/>
            </a:pPr>
            <a:r>
              <a:rPr lang="en-US" dirty="0"/>
              <a:t>An intuitive explanation is that under randomization, comparable groups are formed, and hence the only difference between these groups is the treatment status</a:t>
            </a:r>
          </a:p>
          <a:p>
            <a:pPr eaLnBrk="1" hangingPunct="1">
              <a:defRPr/>
            </a:pPr>
            <a:endParaRPr lang="en-US" dirty="0"/>
          </a:p>
          <a:p>
            <a:pPr eaLnBrk="1" hangingPunct="1">
              <a:defRPr/>
            </a:pPr>
            <a:r>
              <a:rPr lang="en-US" dirty="0"/>
              <a:t>Observed group differences must therefore be due to the treatment</a:t>
            </a:r>
          </a:p>
          <a:p>
            <a:pPr eaLnBrk="1" hangingPunct="1">
              <a:defRPr/>
            </a:pPr>
            <a:endParaRPr lang="en-US" dirty="0"/>
          </a:p>
        </p:txBody>
      </p:sp>
      <p:sp>
        <p:nvSpPr>
          <p:cNvPr id="24579" name="Slide Number Placeholder 16"/>
          <p:cNvSpPr>
            <a:spLocks noGrp="1"/>
          </p:cNvSpPr>
          <p:nvPr>
            <p:ph type="sldNum" sz="quarter" idx="12"/>
          </p:nvPr>
        </p:nvSpPr>
        <p:spPr>
          <a:xfrm>
            <a:off x="8077200" y="6356351"/>
            <a:ext cx="2133600" cy="365125"/>
          </a:xfrm>
          <a:noFill/>
        </p:spPr>
        <p:txBody>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2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847B65-629D-4224-B424-BD702A091DE5}" type="slidenum">
              <a:rPr lang="en-US" altLang="en-US" sz="1000">
                <a:solidFill>
                  <a:schemeClr val="bg1"/>
                </a:solidFill>
              </a:rPr>
              <a:pPr>
                <a:spcBef>
                  <a:spcPct val="0"/>
                </a:spcBef>
                <a:buFontTx/>
                <a:buNone/>
              </a:pPr>
              <a:t>67</a:t>
            </a:fld>
            <a:endParaRPr lang="en-US" altLang="en-US" sz="1000">
              <a:solidFill>
                <a:schemeClr val="bg1"/>
              </a:solidFill>
            </a:endParaRPr>
          </a:p>
        </p:txBody>
      </p:sp>
      <p:sp>
        <p:nvSpPr>
          <p:cNvPr id="2" name="Title 1">
            <a:extLst>
              <a:ext uri="{FF2B5EF4-FFF2-40B4-BE49-F238E27FC236}">
                <a16:creationId xmlns:a16="http://schemas.microsoft.com/office/drawing/2014/main" id="{C75191F8-725C-E92F-1480-4AE352C1809E}"/>
              </a:ext>
            </a:extLst>
          </p:cNvPr>
          <p:cNvSpPr>
            <a:spLocks noGrp="1"/>
          </p:cNvSpPr>
          <p:nvPr>
            <p:ph type="title"/>
          </p:nvPr>
        </p:nvSpPr>
        <p:spPr>
          <a:xfrm>
            <a:off x="913795" y="609600"/>
            <a:ext cx="10353762" cy="1257300"/>
          </a:xfrm>
        </p:spPr>
        <p:txBody>
          <a:bodyPr/>
          <a:lstStyle/>
          <a:p>
            <a:r>
              <a:rPr lang="de-DE" altLang="en-US" dirty="0" err="1"/>
              <a:t>Randomization</a:t>
            </a:r>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de-DE" altLang="en-US" dirty="0" err="1"/>
              <a:t>Randomization</a:t>
            </a:r>
            <a:endParaRPr lang="en-US" altLang="en-US" dirty="0"/>
          </a:p>
        </p:txBody>
      </p:sp>
      <p:sp>
        <p:nvSpPr>
          <p:cNvPr id="26627" name="Content Placeholder 2"/>
          <p:cNvSpPr>
            <a:spLocks noGrp="1"/>
          </p:cNvSpPr>
          <p:nvPr>
            <p:ph idx="1"/>
          </p:nvPr>
        </p:nvSpPr>
        <p:spPr/>
        <p:txBody>
          <a:bodyPr/>
          <a:lstStyle/>
          <a:p>
            <a:r>
              <a:rPr lang="de-DE" altLang="en-US"/>
              <a:t>Few assumptions</a:t>
            </a:r>
          </a:p>
          <a:p>
            <a:pPr lvl="1"/>
            <a:r>
              <a:rPr lang="de-DE" altLang="en-US"/>
              <a:t>Compliance</a:t>
            </a:r>
          </a:p>
          <a:p>
            <a:pPr lvl="1"/>
            <a:r>
              <a:rPr lang="de-DE" altLang="en-US"/>
              <a:t>No missing data</a:t>
            </a:r>
          </a:p>
          <a:p>
            <a:pPr lvl="1"/>
            <a:r>
              <a:rPr lang="de-DE" altLang="en-US"/>
              <a:t>No hidden treatment variations</a:t>
            </a:r>
          </a:p>
          <a:p>
            <a:pPr lvl="1"/>
            <a:r>
              <a:rPr lang="de-DE" altLang="en-US"/>
              <a:t>Independence of units (assignment of one unit does not influence outomce of another unit) </a:t>
            </a:r>
            <a:endParaRPr lang="en-US"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Randomization</a:t>
            </a:r>
          </a:p>
        </p:txBody>
      </p:sp>
      <p:sp>
        <p:nvSpPr>
          <p:cNvPr id="28675" name="Content Placeholder 2"/>
          <p:cNvSpPr>
            <a:spLocks noGrp="1"/>
          </p:cNvSpPr>
          <p:nvPr>
            <p:ph idx="1"/>
          </p:nvPr>
        </p:nvSpPr>
        <p:spPr/>
        <p:txBody>
          <a:bodyPr/>
          <a:lstStyle/>
          <a:p>
            <a:pPr eaLnBrk="1" hangingPunct="1"/>
            <a:r>
              <a:rPr lang="en-US" altLang="en-US"/>
              <a:t>Randomization not always possible</a:t>
            </a:r>
          </a:p>
          <a:p>
            <a:pPr lvl="1" eaLnBrk="1" hangingPunct="1"/>
            <a:r>
              <a:rPr lang="en-US" altLang="en-US" sz="2000"/>
              <a:t>Trials where treatment is offered to community at large</a:t>
            </a:r>
          </a:p>
          <a:p>
            <a:pPr lvl="1" eaLnBrk="1" hangingPunct="1"/>
            <a:r>
              <a:rPr lang="en-US" altLang="en-US" sz="2000"/>
              <a:t>Participants do not permit randomization</a:t>
            </a:r>
          </a:p>
          <a:p>
            <a:pPr lvl="1" eaLnBrk="1" hangingPunct="1"/>
            <a:r>
              <a:rPr lang="en-US" altLang="en-US" sz="2000"/>
              <a:t>Ethical or legal considerations</a:t>
            </a:r>
          </a:p>
          <a:p>
            <a:pPr lvl="1" eaLnBrk="1" hangingPunct="1"/>
            <a:r>
              <a:rPr lang="en-US" altLang="en-US" sz="2000"/>
              <a:t>Naturally occurring phenomena</a:t>
            </a:r>
          </a:p>
          <a:p>
            <a:pPr lvl="1" eaLnBrk="1" hangingPunct="1"/>
            <a:r>
              <a:rPr lang="en-US" altLang="en-US" sz="2000"/>
              <a:t>Broken randomized experiments </a:t>
            </a:r>
            <a:br>
              <a:rPr lang="en-US" altLang="en-US" sz="2000"/>
            </a:br>
            <a:r>
              <a:rPr lang="en-US" altLang="en-US" sz="2000"/>
              <a:t>(attrition, non-compliance, treatment diffusion)</a:t>
            </a:r>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2</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Potential outcomes and directed acyclic graphs (cont.)</a:t>
            </a:r>
            <a:br>
              <a:rPr lang="en-US" noProof="0" dirty="0"/>
            </a:br>
            <a:endParaRPr lang="en-US" noProof="0" dirty="0"/>
          </a:p>
          <a:p>
            <a:r>
              <a:rPr lang="en-US" noProof="0" dirty="0"/>
              <a:t>Introduction to causal mediation</a:t>
            </a:r>
          </a:p>
          <a:p>
            <a:endParaRPr lang="en-US" noProof="0" dirty="0"/>
          </a:p>
          <a:p>
            <a:r>
              <a:rPr lang="en-US" noProof="0" dirty="0"/>
              <a:t>More examples in R</a:t>
            </a:r>
          </a:p>
        </p:txBody>
      </p:sp>
    </p:spTree>
    <p:extLst>
      <p:ext uri="{BB962C8B-B14F-4D97-AF65-F5344CB8AC3E}">
        <p14:creationId xmlns:p14="http://schemas.microsoft.com/office/powerpoint/2010/main" val="2319624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de-DE" altLang="en-US"/>
              <a:t>Non-randomized trial</a:t>
            </a:r>
            <a:endParaRPr lang="en-US" altLang="en-US"/>
          </a:p>
        </p:txBody>
      </p:sp>
      <p:sp>
        <p:nvSpPr>
          <p:cNvPr id="29699" name="Content Placeholder 2"/>
          <p:cNvSpPr>
            <a:spLocks noGrp="1"/>
          </p:cNvSpPr>
          <p:nvPr>
            <p:ph idx="1"/>
          </p:nvPr>
        </p:nvSpPr>
        <p:spPr/>
        <p:txBody>
          <a:bodyPr/>
          <a:lstStyle/>
          <a:p>
            <a:r>
              <a:rPr lang="de-DE" altLang="en-US"/>
              <a:t>Lack of randomization can create imbalance PRIOR to treatment assignment</a:t>
            </a:r>
          </a:p>
          <a:p>
            <a:r>
              <a:rPr lang="de-DE" altLang="en-US"/>
              <a:t>Confounding occurs due to imbalance and relationship with outcome</a:t>
            </a:r>
          </a:p>
          <a:p>
            <a:r>
              <a:rPr lang="de-DE" altLang="en-US"/>
              <a:t>Bias can be corrected, but all confounders must be assessed </a:t>
            </a:r>
            <a:r>
              <a:rPr lang="de-DE" altLang="en-US">
                <a:sym typeface="Wingdings" panose="05000000000000000000" pitchFamily="2" charset="2"/>
              </a:rPr>
              <a:t> no unique influence of confounder can be left out for unbiased effect estimate</a:t>
            </a:r>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el 1"/>
          <p:cNvSpPr>
            <a:spLocks noGrp="1"/>
          </p:cNvSpPr>
          <p:nvPr>
            <p:ph type="title"/>
          </p:nvPr>
        </p:nvSpPr>
        <p:spPr/>
        <p:txBody>
          <a:bodyPr/>
          <a:lstStyle/>
          <a:p>
            <a:r>
              <a:rPr lang="en-US" altLang="en-US"/>
              <a:t>Causal inference</a:t>
            </a:r>
          </a:p>
        </p:txBody>
      </p:sp>
      <p:sp>
        <p:nvSpPr>
          <p:cNvPr id="31747" name="Inhaltsplatzhalter 2"/>
          <p:cNvSpPr>
            <a:spLocks noGrp="1"/>
          </p:cNvSpPr>
          <p:nvPr>
            <p:ph idx="1"/>
          </p:nvPr>
        </p:nvSpPr>
        <p:spPr/>
        <p:txBody>
          <a:bodyPr>
            <a:normAutofit lnSpcReduction="10000"/>
          </a:bodyPr>
          <a:lstStyle/>
          <a:p>
            <a:r>
              <a:rPr lang="en-US" altLang="en-US" dirty="0"/>
              <a:t>Randomization ensures </a:t>
            </a:r>
            <a:r>
              <a:rPr lang="en-US" altLang="en-US" i="1" dirty="0"/>
              <a:t>identification </a:t>
            </a:r>
            <a:r>
              <a:rPr lang="en-US" altLang="en-US" dirty="0"/>
              <a:t>of the causal effect of the randomized variable</a:t>
            </a:r>
          </a:p>
          <a:p>
            <a:endParaRPr lang="en-US" altLang="en-US" dirty="0"/>
          </a:p>
          <a:p>
            <a:r>
              <a:rPr lang="en-US" altLang="en-US" dirty="0"/>
              <a:t>If a randomized experiments (in which the mentioned assumptions are met) yields a treatment effect, then the only alternative explanation is </a:t>
            </a:r>
            <a:r>
              <a:rPr lang="en-US" altLang="en-US" b="1" i="1" dirty="0"/>
              <a:t>chance</a:t>
            </a:r>
            <a:endParaRPr lang="en-US" altLang="en-US" b="1" i="1" dirty="0">
              <a:sym typeface="Wingdings" panose="05000000000000000000" pitchFamily="2" charset="2"/>
            </a:endParaRPr>
          </a:p>
          <a:p>
            <a:endParaRPr lang="en-US" altLang="en-US" dirty="0">
              <a:sym typeface="Wingdings" panose="05000000000000000000" pitchFamily="2" charset="2"/>
            </a:endParaRPr>
          </a:p>
          <a:p>
            <a:r>
              <a:rPr lang="en-US" altLang="en-US" dirty="0">
                <a:sym typeface="Wingdings" panose="05000000000000000000" pitchFamily="2" charset="2"/>
              </a:rPr>
              <a:t>Quantify this chance (and to limit it) is a goal of inferential statistics</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8743-D08C-0861-19AA-64E1522F3BA5}"/>
              </a:ext>
            </a:extLst>
          </p:cNvPr>
          <p:cNvSpPr>
            <a:spLocks noGrp="1"/>
          </p:cNvSpPr>
          <p:nvPr>
            <p:ph type="title"/>
          </p:nvPr>
        </p:nvSpPr>
        <p:spPr/>
        <p:txBody>
          <a:bodyPr/>
          <a:lstStyle/>
          <a:p>
            <a:r>
              <a:rPr lang="en-US" dirty="0"/>
              <a:t>Randomization in mediation</a:t>
            </a:r>
          </a:p>
        </p:txBody>
      </p:sp>
      <p:sp>
        <p:nvSpPr>
          <p:cNvPr id="3" name="Content Placeholder 2">
            <a:extLst>
              <a:ext uri="{FF2B5EF4-FFF2-40B4-BE49-F238E27FC236}">
                <a16:creationId xmlns:a16="http://schemas.microsoft.com/office/drawing/2014/main" id="{1B784CB3-A6F9-98F6-CCFE-0148C71460C3}"/>
              </a:ext>
            </a:extLst>
          </p:cNvPr>
          <p:cNvSpPr>
            <a:spLocks noGrp="1"/>
          </p:cNvSpPr>
          <p:nvPr>
            <p:ph idx="1"/>
          </p:nvPr>
        </p:nvSpPr>
        <p:spPr>
          <a:xfrm>
            <a:off x="913795" y="2076450"/>
            <a:ext cx="10353762" cy="4357804"/>
          </a:xfrm>
        </p:spPr>
        <p:txBody>
          <a:bodyPr>
            <a:normAutofit/>
          </a:bodyPr>
          <a:lstStyle/>
          <a:p>
            <a:r>
              <a:rPr lang="en-US" dirty="0"/>
              <a:t>Only X can be randomized in a single experiment </a:t>
            </a:r>
          </a:p>
          <a:p>
            <a:endParaRPr lang="en-US" dirty="0"/>
          </a:p>
          <a:p>
            <a:r>
              <a:rPr lang="en-US" dirty="0"/>
              <a:t>Randomizing X and M is a factorial experiment, and naturally the effect of X on M (and thus the indirect effect) cannot be estimated in such a design</a:t>
            </a:r>
          </a:p>
          <a:p>
            <a:endParaRPr lang="en-US" dirty="0"/>
          </a:p>
          <a:p>
            <a:r>
              <a:rPr lang="en-US" dirty="0"/>
              <a:t>In the typical randomized trial in which X is randomized, the M – Y relationship is still purely observational and thus subject to confounding bias</a:t>
            </a:r>
          </a:p>
        </p:txBody>
      </p:sp>
    </p:spTree>
    <p:extLst>
      <p:ext uri="{BB962C8B-B14F-4D97-AF65-F5344CB8AC3E}">
        <p14:creationId xmlns:p14="http://schemas.microsoft.com/office/powerpoint/2010/main" val="416442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94D-AA73-5339-BAE1-F7FE7CD2E16B}"/>
              </a:ext>
            </a:extLst>
          </p:cNvPr>
          <p:cNvSpPr>
            <a:spLocks noGrp="1"/>
          </p:cNvSpPr>
          <p:nvPr>
            <p:ph type="title"/>
          </p:nvPr>
        </p:nvSpPr>
        <p:spPr/>
        <p:txBody>
          <a:bodyPr/>
          <a:lstStyle/>
          <a:p>
            <a:r>
              <a:rPr lang="en-US" dirty="0"/>
              <a:t>Potential outcomes</a:t>
            </a:r>
          </a:p>
        </p:txBody>
      </p:sp>
      <p:sp>
        <p:nvSpPr>
          <p:cNvPr id="3" name="Content Placeholder 2">
            <a:extLst>
              <a:ext uri="{FF2B5EF4-FFF2-40B4-BE49-F238E27FC236}">
                <a16:creationId xmlns:a16="http://schemas.microsoft.com/office/drawing/2014/main" id="{8641D2E0-2D33-D20E-5627-717175DB89AA}"/>
              </a:ext>
            </a:extLst>
          </p:cNvPr>
          <p:cNvSpPr>
            <a:spLocks noGrp="1"/>
          </p:cNvSpPr>
          <p:nvPr>
            <p:ph idx="1"/>
          </p:nvPr>
        </p:nvSpPr>
        <p:spPr/>
        <p:txBody>
          <a:bodyPr/>
          <a:lstStyle/>
          <a:p>
            <a:r>
              <a:rPr lang="en-US" dirty="0"/>
              <a:t>Full reproducible code on </a:t>
            </a:r>
            <a:r>
              <a:rPr lang="en-US" dirty="0" err="1"/>
              <a:t>github</a:t>
            </a:r>
            <a:endParaRPr lang="en-US" dirty="0"/>
          </a:p>
          <a:p>
            <a:endParaRPr lang="en-US" dirty="0"/>
          </a:p>
          <a:p>
            <a:pPr marL="36900" indent="0" algn="ctr">
              <a:buNone/>
            </a:pPr>
            <a:r>
              <a:rPr lang="en-US" sz="3200" b="1" dirty="0"/>
              <a:t>example2.R</a:t>
            </a:r>
          </a:p>
        </p:txBody>
      </p:sp>
    </p:spTree>
    <p:extLst>
      <p:ext uri="{BB962C8B-B14F-4D97-AF65-F5344CB8AC3E}">
        <p14:creationId xmlns:p14="http://schemas.microsoft.com/office/powerpoint/2010/main" val="3815923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4055870418"/>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a:t>X</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a:t>Y</a:t>
                      </a:r>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endParaRPr lang="en-US" sz="1600" dirty="0"/>
                    </a:p>
                  </a:txBody>
                  <a:tcPr/>
                </a:tc>
                <a:tc>
                  <a:txBody>
                    <a:bodyPr/>
                    <a:lstStyle/>
                    <a:p>
                      <a:r>
                        <a:rPr lang="en-US" sz="1600" dirty="0"/>
                        <a:t>15</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13</a:t>
                      </a:r>
                    </a:p>
                  </a:txBody>
                  <a:tcPr/>
                </a:tc>
                <a:extLst>
                  <a:ext uri="{0D108BD9-81ED-4DB2-BD59-A6C34878D82A}">
                    <a16:rowId xmlns:a16="http://schemas.microsoft.com/office/drawing/2014/main" val="232534907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9</a:t>
                      </a: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12</a:t>
                      </a: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11</a:t>
                      </a: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endParaRPr lang="en-US" sz="1600" dirty="0"/>
                    </a:p>
                  </a:txBody>
                  <a:tcPr/>
                </a:tc>
                <a:tc>
                  <a:txBody>
                    <a:bodyPr/>
                    <a:lstStyle/>
                    <a:p>
                      <a:r>
                        <a:rPr lang="en-US" sz="1600" dirty="0"/>
                        <a:t>10</a:t>
                      </a: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r>
                        <a:rPr lang="en-US" sz="1600" dirty="0"/>
                        <a:t>12</a:t>
                      </a:r>
                    </a:p>
                  </a:txBody>
                  <a:tcPr/>
                </a:tc>
                <a:tc>
                  <a:txBody>
                    <a:bodyPr/>
                    <a:lstStyle/>
                    <a:p>
                      <a:endParaRPr lang="en-US" sz="1600" dirty="0"/>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11</a:t>
                      </a: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endParaRPr lang="en-US" sz="1600" dirty="0"/>
                    </a:p>
                  </a:txBody>
                  <a:tcPr/>
                </a:tc>
                <a:tc>
                  <a:txBody>
                    <a:bodyPr/>
                    <a:lstStyle/>
                    <a:p>
                      <a:r>
                        <a:rPr lang="en-US" sz="1600" dirty="0"/>
                        <a:t>14</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8</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r>
                        <a:rPr lang="en-US" sz="1600" dirty="0"/>
                        <a:t>10</a:t>
                      </a:r>
                    </a:p>
                  </a:txBody>
                  <a:tcPr/>
                </a:tc>
                <a:tc>
                  <a:txBody>
                    <a:bodyPr/>
                    <a:lstStyle/>
                    <a:p>
                      <a:endParaRPr lang="en-US" sz="1600" dirty="0"/>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13</a:t>
                      </a: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10.3</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12</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randomized X</a:t>
            </a:r>
          </a:p>
          <a:p>
            <a:pPr lvl="1"/>
            <a:r>
              <a:rPr lang="en-US" sz="2000" dirty="0"/>
              <a:t>1.66</a:t>
            </a:r>
          </a:p>
          <a:p>
            <a:pPr lvl="1"/>
            <a:endParaRPr lang="en-US" sz="2000" dirty="0"/>
          </a:p>
          <a:p>
            <a:r>
              <a:rPr lang="en-US" sz="2000" dirty="0"/>
              <a:t>Somewhat close and will in expectation converge to truth</a:t>
            </a:r>
          </a:p>
        </p:txBody>
      </p:sp>
    </p:spTree>
    <p:extLst>
      <p:ext uri="{BB962C8B-B14F-4D97-AF65-F5344CB8AC3E}">
        <p14:creationId xmlns:p14="http://schemas.microsoft.com/office/powerpoint/2010/main" val="278205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792324701"/>
              </p:ext>
            </p:extLst>
          </p:nvPr>
        </p:nvGraphicFramePr>
        <p:xfrm>
          <a:off x="45154" y="37921"/>
          <a:ext cx="5734757" cy="6782158"/>
        </p:xfrm>
        <a:graphic>
          <a:graphicData uri="http://schemas.openxmlformats.org/drawingml/2006/table">
            <a:tbl>
              <a:tblPr firstRow="1" bandRow="1">
                <a:tableStyleId>{073A0DAA-6AF3-43AB-8588-CEC1D06C72B9}</a:tableStyleId>
              </a:tblPr>
              <a:tblGrid>
                <a:gridCol w="819251">
                  <a:extLst>
                    <a:ext uri="{9D8B030D-6E8A-4147-A177-3AD203B41FA5}">
                      <a16:colId xmlns:a16="http://schemas.microsoft.com/office/drawing/2014/main" val="423115001"/>
                    </a:ext>
                  </a:extLst>
                </a:gridCol>
                <a:gridCol w="819251">
                  <a:extLst>
                    <a:ext uri="{9D8B030D-6E8A-4147-A177-3AD203B41FA5}">
                      <a16:colId xmlns:a16="http://schemas.microsoft.com/office/drawing/2014/main" val="3964050218"/>
                    </a:ext>
                  </a:extLst>
                </a:gridCol>
                <a:gridCol w="819251">
                  <a:extLst>
                    <a:ext uri="{9D8B030D-6E8A-4147-A177-3AD203B41FA5}">
                      <a16:colId xmlns:a16="http://schemas.microsoft.com/office/drawing/2014/main" val="2213008572"/>
                    </a:ext>
                  </a:extLst>
                </a:gridCol>
                <a:gridCol w="819251">
                  <a:extLst>
                    <a:ext uri="{9D8B030D-6E8A-4147-A177-3AD203B41FA5}">
                      <a16:colId xmlns:a16="http://schemas.microsoft.com/office/drawing/2014/main" val="3119221081"/>
                    </a:ext>
                  </a:extLst>
                </a:gridCol>
                <a:gridCol w="819251">
                  <a:extLst>
                    <a:ext uri="{9D8B030D-6E8A-4147-A177-3AD203B41FA5}">
                      <a16:colId xmlns:a16="http://schemas.microsoft.com/office/drawing/2014/main" val="1680386968"/>
                    </a:ext>
                  </a:extLst>
                </a:gridCol>
                <a:gridCol w="819251">
                  <a:extLst>
                    <a:ext uri="{9D8B030D-6E8A-4147-A177-3AD203B41FA5}">
                      <a16:colId xmlns:a16="http://schemas.microsoft.com/office/drawing/2014/main" val="1396329686"/>
                    </a:ext>
                  </a:extLst>
                </a:gridCol>
                <a:gridCol w="819251">
                  <a:extLst>
                    <a:ext uri="{9D8B030D-6E8A-4147-A177-3AD203B41FA5}">
                      <a16:colId xmlns:a16="http://schemas.microsoft.com/office/drawing/2014/main" val="11689154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Y|X=0</a:t>
                      </a:r>
                    </a:p>
                  </a:txBody>
                  <a:tcPr/>
                </a:tc>
                <a:tc>
                  <a:txBody>
                    <a:bodyPr/>
                    <a:lstStyle/>
                    <a:p>
                      <a:r>
                        <a:rPr lang="en-US" sz="1600" dirty="0"/>
                        <a:t>Y|X=1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1975708793"/>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2908662344"/>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extLst>
                  <a:ext uri="{0D108BD9-81ED-4DB2-BD59-A6C34878D82A}">
                    <a16:rowId xmlns:a16="http://schemas.microsoft.com/office/drawing/2014/main" val="388095758"/>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460958698"/>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975196381"/>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extLst>
                  <a:ext uri="{0D108BD9-81ED-4DB2-BD59-A6C34878D82A}">
                    <a16:rowId xmlns:a16="http://schemas.microsoft.com/office/drawing/2014/main" val="817390427"/>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3992373916"/>
                  </a:ext>
                </a:extLst>
              </a:tr>
              <a:tr h="313326">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782907233"/>
                  </a:ext>
                </a:extLst>
              </a:tr>
              <a:tr h="541199">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10.625</a:t>
                      </a:r>
                    </a:p>
                  </a:txBody>
                  <a:tcPr>
                    <a:solidFill>
                      <a:schemeClr val="bg1"/>
                    </a:solidFill>
                  </a:tcPr>
                </a:tc>
                <a:tc>
                  <a:txBody>
                    <a:bodyPr/>
                    <a:lstStyle/>
                    <a:p>
                      <a:r>
                        <a:rPr lang="en-US" sz="1600" b="1" dirty="0">
                          <a:solidFill>
                            <a:schemeClr val="tx1"/>
                          </a:solidFill>
                        </a:rPr>
                        <a:t>12.75</a:t>
                      </a:r>
                    </a:p>
                  </a:txBody>
                  <a:tcPr>
                    <a:solidFill>
                      <a:schemeClr val="bg1"/>
                    </a:solidFill>
                  </a:tcPr>
                </a:tc>
                <a:tc>
                  <a:txBody>
                    <a:bodyPr/>
                    <a:lstStyle/>
                    <a:p>
                      <a:endParaRPr lang="en-US" sz="1600" b="1" dirty="0">
                        <a:solidFill>
                          <a:schemeClr val="tx1"/>
                        </a:solidFill>
                      </a:endParaRPr>
                    </a:p>
                  </a:txBody>
                  <a:tcPr>
                    <a:solidFill>
                      <a:schemeClr val="bg1"/>
                    </a:solidFill>
                  </a:tcPr>
                </a:tc>
                <a:tc>
                  <a:txBody>
                    <a:bodyPr/>
                    <a:lstStyle/>
                    <a:p>
                      <a:r>
                        <a:rPr lang="en-US" sz="16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11.5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022909" y="265922"/>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a:t>
            </a:r>
          </a:p>
          <a:p>
            <a:pPr lvl="1"/>
            <a:r>
              <a:rPr lang="en-US" sz="2000" dirty="0"/>
              <a:t>0.375</a:t>
            </a:r>
          </a:p>
          <a:p>
            <a:pPr lvl="1"/>
            <a:endParaRPr lang="en-US" sz="2000" dirty="0"/>
          </a:p>
          <a:p>
            <a:r>
              <a:rPr lang="en-US" sz="2000" dirty="0"/>
              <a:t>Far from truth and will not in expectation converge to truth</a:t>
            </a:r>
          </a:p>
        </p:txBody>
      </p:sp>
    </p:spTree>
    <p:extLst>
      <p:ext uri="{BB962C8B-B14F-4D97-AF65-F5344CB8AC3E}">
        <p14:creationId xmlns:p14="http://schemas.microsoft.com/office/powerpoint/2010/main" val="1096407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338CA4B-37EC-538D-8798-05F409C55559}"/>
              </a:ext>
            </a:extLst>
          </p:cNvPr>
          <p:cNvGraphicFramePr>
            <a:graphicFrameLocks noGrp="1"/>
          </p:cNvGraphicFramePr>
          <p:nvPr>
            <p:ph idx="1"/>
            <p:extLst>
              <p:ext uri="{D42A27DB-BD31-4B8C-83A1-F6EECF244321}">
                <p14:modId xmlns:p14="http://schemas.microsoft.com/office/powerpoint/2010/main" val="3873231217"/>
              </p:ext>
            </p:extLst>
          </p:nvPr>
        </p:nvGraphicFramePr>
        <p:xfrm>
          <a:off x="45154" y="37921"/>
          <a:ext cx="6854830" cy="6484799"/>
        </p:xfrm>
        <a:graphic>
          <a:graphicData uri="http://schemas.openxmlformats.org/drawingml/2006/table">
            <a:tbl>
              <a:tblPr firstRow="1" bandRow="1">
                <a:tableStyleId>{073A0DAA-6AF3-43AB-8588-CEC1D06C72B9}</a:tableStyleId>
              </a:tblPr>
              <a:tblGrid>
                <a:gridCol w="685483">
                  <a:extLst>
                    <a:ext uri="{9D8B030D-6E8A-4147-A177-3AD203B41FA5}">
                      <a16:colId xmlns:a16="http://schemas.microsoft.com/office/drawing/2014/main" val="423115001"/>
                    </a:ext>
                  </a:extLst>
                </a:gridCol>
                <a:gridCol w="685483">
                  <a:extLst>
                    <a:ext uri="{9D8B030D-6E8A-4147-A177-3AD203B41FA5}">
                      <a16:colId xmlns:a16="http://schemas.microsoft.com/office/drawing/2014/main" val="3964050218"/>
                    </a:ext>
                  </a:extLst>
                </a:gridCol>
                <a:gridCol w="685483">
                  <a:extLst>
                    <a:ext uri="{9D8B030D-6E8A-4147-A177-3AD203B41FA5}">
                      <a16:colId xmlns:a16="http://schemas.microsoft.com/office/drawing/2014/main" val="2213008572"/>
                    </a:ext>
                  </a:extLst>
                </a:gridCol>
                <a:gridCol w="685483">
                  <a:extLst>
                    <a:ext uri="{9D8B030D-6E8A-4147-A177-3AD203B41FA5}">
                      <a16:colId xmlns:a16="http://schemas.microsoft.com/office/drawing/2014/main" val="3119221081"/>
                    </a:ext>
                  </a:extLst>
                </a:gridCol>
                <a:gridCol w="685483">
                  <a:extLst>
                    <a:ext uri="{9D8B030D-6E8A-4147-A177-3AD203B41FA5}">
                      <a16:colId xmlns:a16="http://schemas.microsoft.com/office/drawing/2014/main" val="1680386968"/>
                    </a:ext>
                  </a:extLst>
                </a:gridCol>
                <a:gridCol w="685483">
                  <a:extLst>
                    <a:ext uri="{9D8B030D-6E8A-4147-A177-3AD203B41FA5}">
                      <a16:colId xmlns:a16="http://schemas.microsoft.com/office/drawing/2014/main" val="1396329686"/>
                    </a:ext>
                  </a:extLst>
                </a:gridCol>
                <a:gridCol w="685483">
                  <a:extLst>
                    <a:ext uri="{9D8B030D-6E8A-4147-A177-3AD203B41FA5}">
                      <a16:colId xmlns:a16="http://schemas.microsoft.com/office/drawing/2014/main" val="1168915491"/>
                    </a:ext>
                  </a:extLst>
                </a:gridCol>
                <a:gridCol w="685483">
                  <a:extLst>
                    <a:ext uri="{9D8B030D-6E8A-4147-A177-3AD203B41FA5}">
                      <a16:colId xmlns:a16="http://schemas.microsoft.com/office/drawing/2014/main" val="2218426035"/>
                    </a:ext>
                  </a:extLst>
                </a:gridCol>
                <a:gridCol w="685483">
                  <a:extLst>
                    <a:ext uri="{9D8B030D-6E8A-4147-A177-3AD203B41FA5}">
                      <a16:colId xmlns:a16="http://schemas.microsoft.com/office/drawing/2014/main" val="2240623374"/>
                    </a:ext>
                  </a:extLst>
                </a:gridCol>
                <a:gridCol w="685483">
                  <a:extLst>
                    <a:ext uri="{9D8B030D-6E8A-4147-A177-3AD203B41FA5}">
                      <a16:colId xmlns:a16="http://schemas.microsoft.com/office/drawing/2014/main" val="446378291"/>
                    </a:ext>
                  </a:extLst>
                </a:gridCol>
              </a:tblGrid>
              <a:tr h="541199">
                <a:tc>
                  <a:txBody>
                    <a:bodyPr/>
                    <a:lstStyle/>
                    <a:p>
                      <a:r>
                        <a:rPr lang="es-ES" sz="1600" dirty="0" err="1"/>
                        <a:t>X_nr</a:t>
                      </a:r>
                      <a:endParaRPr lang="en-US" sz="1600" dirty="0"/>
                    </a:p>
                  </a:txBody>
                  <a:tcPr/>
                </a:tc>
                <a:tc>
                  <a:txBody>
                    <a:bodyPr/>
                    <a:lstStyle/>
                    <a:p>
                      <a:r>
                        <a:rPr lang="en-US" sz="1600" dirty="0"/>
                        <a:t>Y</a:t>
                      </a:r>
                      <a:r>
                        <a:rPr lang="en-US" sz="1600" baseline="-25000" dirty="0"/>
                        <a:t>0</a:t>
                      </a:r>
                    </a:p>
                  </a:txBody>
                  <a:tcPr/>
                </a:tc>
                <a:tc>
                  <a:txBody>
                    <a:bodyPr/>
                    <a:lstStyle/>
                    <a:p>
                      <a:r>
                        <a:rPr lang="en-US" sz="1600" dirty="0"/>
                        <a:t>Y</a:t>
                      </a:r>
                      <a:r>
                        <a:rPr lang="en-US" sz="1600" baseline="-25000" dirty="0"/>
                        <a:t>1</a:t>
                      </a:r>
                    </a:p>
                  </a:txBody>
                  <a:tcPr/>
                </a:tc>
                <a:tc>
                  <a:txBody>
                    <a:bodyPr/>
                    <a:lstStyle/>
                    <a:p>
                      <a:r>
                        <a:rPr lang="en-US" sz="1600" dirty="0" err="1"/>
                        <a:t>Y_nr</a:t>
                      </a:r>
                      <a:endParaRPr lang="en-US" sz="1600" dirty="0"/>
                    </a:p>
                  </a:txBody>
                  <a:tcPr/>
                </a:tc>
                <a:tc>
                  <a:txBody>
                    <a:bodyPr/>
                    <a:lstStyle/>
                    <a:p>
                      <a:r>
                        <a:rPr lang="en-US" sz="1600" dirty="0"/>
                        <a:t>Y</a:t>
                      </a:r>
                      <a:r>
                        <a:rPr lang="en-US" sz="1600" baseline="-25000" dirty="0"/>
                        <a:t>1</a:t>
                      </a:r>
                      <a:r>
                        <a:rPr lang="en-US" sz="1600" dirty="0"/>
                        <a:t> - Y</a:t>
                      </a:r>
                      <a:r>
                        <a:rPr lang="en-US" sz="1600" baseline="-25000" dirty="0"/>
                        <a:t>0</a:t>
                      </a:r>
                    </a:p>
                  </a:txBody>
                  <a:tcPr/>
                </a:tc>
                <a:tc>
                  <a:txBody>
                    <a:bodyPr/>
                    <a:lstStyle/>
                    <a:p>
                      <a:r>
                        <a:rPr lang="en-US" sz="1600" dirty="0"/>
                        <a:t>Z</a:t>
                      </a:r>
                    </a:p>
                  </a:txBody>
                  <a:tcPr/>
                </a:tc>
                <a:tc>
                  <a:txBody>
                    <a:bodyPr/>
                    <a:lstStyle/>
                    <a:p>
                      <a:r>
                        <a:rPr lang="en-US" sz="1200" dirty="0"/>
                        <a:t>Y|X=0, Z = 0</a:t>
                      </a:r>
                    </a:p>
                  </a:txBody>
                  <a:tcPr/>
                </a:tc>
                <a:tc>
                  <a:txBody>
                    <a:bodyPr/>
                    <a:lstStyle/>
                    <a:p>
                      <a:r>
                        <a:rPr lang="en-US" sz="1200" dirty="0"/>
                        <a:t>Y|X=0, Z =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Y|X=1, Z = 1</a:t>
                      </a:r>
                    </a:p>
                  </a:txBody>
                  <a:tcPr/>
                </a:tc>
                <a:extLst>
                  <a:ext uri="{0D108BD9-81ED-4DB2-BD59-A6C34878D82A}">
                    <a16:rowId xmlns:a16="http://schemas.microsoft.com/office/drawing/2014/main" val="50724060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13</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15</a:t>
                      </a:r>
                    </a:p>
                  </a:txBody>
                  <a:tcPr/>
                </a:tc>
                <a:extLst>
                  <a:ext uri="{0D108BD9-81ED-4DB2-BD59-A6C34878D82A}">
                    <a16:rowId xmlns:a16="http://schemas.microsoft.com/office/drawing/2014/main" val="1975708793"/>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0866234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4</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8809575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13</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32534907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a:solidFill>
                            <a:schemeClr val="dk1"/>
                          </a:solidFill>
                          <a:latin typeface="+mn-lt"/>
                          <a:ea typeface="+mn-ea"/>
                          <a:cs typeface="+mn-cs"/>
                        </a:rPr>
                        <a:t>9</a:t>
                      </a:r>
                    </a:p>
                  </a:txBody>
                  <a:tcPr marL="4233" marR="4233" marT="4233" marB="0" anchor="b"/>
                </a:tc>
                <a:tc>
                  <a:txBody>
                    <a:bodyPr/>
                    <a:lstStyle/>
                    <a:p>
                      <a:pPr algn="ctr" fontAlgn="b"/>
                      <a:r>
                        <a:rPr lang="en-US" sz="1600" kern="1200" dirty="0">
                          <a:solidFill>
                            <a:schemeClr val="dk1"/>
                          </a:solidFill>
                          <a:latin typeface="+mn-lt"/>
                          <a:ea typeface="+mn-ea"/>
                          <a:cs typeface="+mn-cs"/>
                        </a:rPr>
                        <a:t>9</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9</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18273756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2</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460958698"/>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27263483"/>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18</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6</a:t>
                      </a:r>
                    </a:p>
                  </a:txBody>
                  <a:tcPr marL="4233" marR="4233" marT="4233" marB="0" anchor="b"/>
                </a:tc>
                <a:tc>
                  <a:txBody>
                    <a:bodyPr/>
                    <a:lstStyle/>
                    <a:p>
                      <a:pPr algn="ctr" fontAlgn="b"/>
                      <a:r>
                        <a:rPr lang="en-US" sz="1600" kern="120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75196381"/>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619564288"/>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10</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17390427"/>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17</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5</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992373916"/>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11</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3197362129"/>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10</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947068524"/>
                  </a:ext>
                </a:extLst>
              </a:tr>
              <a:tr h="313326">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algn="ctr" fontAlgn="b"/>
                      <a:r>
                        <a:rPr lang="en-US" sz="1600" kern="1200">
                          <a:solidFill>
                            <a:schemeClr val="dk1"/>
                          </a:solidFill>
                          <a:latin typeface="+mn-lt"/>
                          <a:ea typeface="+mn-ea"/>
                          <a:cs typeface="+mn-cs"/>
                        </a:rPr>
                        <a:t>12</a:t>
                      </a:r>
                    </a:p>
                  </a:txBody>
                  <a:tcPr marL="4233" marR="4233" marT="4233" marB="0" anchor="b"/>
                </a:tc>
                <a:tc>
                  <a:txBody>
                    <a:bodyPr/>
                    <a:lstStyle/>
                    <a:p>
                      <a:pPr algn="ctr" fontAlgn="b"/>
                      <a:r>
                        <a:rPr lang="en-US" sz="1600" kern="1200" dirty="0">
                          <a:solidFill>
                            <a:schemeClr val="dk1"/>
                          </a:solidFill>
                          <a:latin typeface="+mn-lt"/>
                          <a:ea typeface="+mn-ea"/>
                          <a:cs typeface="+mn-cs"/>
                        </a:rPr>
                        <a:t>14</a:t>
                      </a:r>
                    </a:p>
                  </a:txBody>
                  <a:tcPr marL="4233" marR="4233" marT="4233" marB="0" anchor="b"/>
                </a:tc>
                <a:tc>
                  <a:txBody>
                    <a:bodyPr/>
                    <a:lstStyle/>
                    <a:p>
                      <a:pPr algn="ctr" fontAlgn="b"/>
                      <a:r>
                        <a:rPr lang="en-US" sz="1600" kern="1200" dirty="0">
                          <a:solidFill>
                            <a:schemeClr val="dk1"/>
                          </a:solidFill>
                          <a:latin typeface="+mn-lt"/>
                          <a:ea typeface="+mn-ea"/>
                          <a:cs typeface="+mn-cs"/>
                        </a:rPr>
                        <a:t>12</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2</a:t>
                      </a:r>
                    </a:p>
                  </a:txBody>
                  <a:tcPr marL="4233" marR="4233" marT="4233" marB="0" anchor="b"/>
                </a:tc>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12</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6509357"/>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8</a:t>
                      </a:r>
                    </a:p>
                  </a:txBody>
                  <a:tcPr marL="4233" marR="4233" marT="4233" marB="0" anchor="b"/>
                </a:tc>
                <a:tc>
                  <a:txBody>
                    <a:bodyPr/>
                    <a:lstStyle/>
                    <a:p>
                      <a:pPr algn="ctr" fontAlgn="b"/>
                      <a:r>
                        <a:rPr lang="en-US" sz="1600" kern="1200" dirty="0">
                          <a:solidFill>
                            <a:schemeClr val="dk1"/>
                          </a:solidFill>
                          <a:latin typeface="+mn-lt"/>
                          <a:ea typeface="+mn-ea"/>
                          <a:cs typeface="+mn-cs"/>
                        </a:rPr>
                        <a:t>15</a:t>
                      </a:r>
                    </a:p>
                  </a:txBody>
                  <a:tcPr marL="4233" marR="4233" marT="4233" marB="0" anchor="b"/>
                </a:tc>
                <a:tc>
                  <a:txBody>
                    <a:bodyPr/>
                    <a:lstStyle/>
                    <a:p>
                      <a:pPr algn="ctr" fontAlgn="b"/>
                      <a:r>
                        <a:rPr lang="en-US" sz="1600" kern="1200">
                          <a:solidFill>
                            <a:schemeClr val="dk1"/>
                          </a:solidFill>
                          <a:latin typeface="+mn-lt"/>
                          <a:ea typeface="+mn-ea"/>
                          <a:cs typeface="+mn-cs"/>
                        </a:rPr>
                        <a:t>15</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7</a:t>
                      </a:r>
                    </a:p>
                  </a:txBody>
                  <a:tcPr marL="4233" marR="4233" marT="4233" marB="0" anchor="b"/>
                </a:tc>
                <a:tc>
                  <a:txBody>
                    <a:bodyPr/>
                    <a:lstStyle/>
                    <a:p>
                      <a:pPr algn="ctr" fontAlgn="b"/>
                      <a:r>
                        <a:rPr lang="en-US" sz="1600" kern="1200" dirty="0">
                          <a:solidFill>
                            <a:schemeClr val="dk1"/>
                          </a:solidFill>
                          <a:latin typeface="+mn-lt"/>
                          <a:ea typeface="+mn-ea"/>
                          <a:cs typeface="+mn-cs"/>
                        </a:rPr>
                        <a:t>0</a:t>
                      </a:r>
                    </a:p>
                  </a:txBody>
                  <a:tcPr marL="4233" marR="4233" marT="423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15</a:t>
                      </a:r>
                    </a:p>
                  </a:txBody>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88389604"/>
                  </a:ext>
                </a:extLst>
              </a:tr>
              <a:tr h="313326">
                <a:tc>
                  <a:txBody>
                    <a:bodyPr/>
                    <a:lstStyle/>
                    <a:p>
                      <a:pPr algn="ctr" fontAlgn="b"/>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10</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algn="ctr" fontAlgn="b"/>
                      <a:r>
                        <a:rPr lang="en-US" sz="1600" kern="1200" dirty="0">
                          <a:solidFill>
                            <a:schemeClr val="dk1"/>
                          </a:solidFill>
                          <a:latin typeface="+mn-lt"/>
                          <a:ea typeface="+mn-ea"/>
                          <a:cs typeface="+mn-cs"/>
                        </a:rPr>
                        <a:t>11</a:t>
                      </a:r>
                    </a:p>
                  </a:txBody>
                  <a:tcPr marL="4233" marR="4233" marT="4233" marB="0" anchor="b"/>
                </a:tc>
                <a:tc>
                  <a:txBody>
                    <a:bodyPr/>
                    <a:lstStyle/>
                    <a:p>
                      <a:pPr marL="0" algn="ctr" defTabSz="457200" rtl="0" eaLnBrk="1" fontAlgn="b" latinLnBrk="0" hangingPunct="1"/>
                      <a:r>
                        <a:rPr lang="en-US" sz="1600" kern="1200" dirty="0">
                          <a:solidFill>
                            <a:schemeClr val="dk1"/>
                          </a:solidFill>
                          <a:latin typeface="+mn-lt"/>
                          <a:ea typeface="+mn-ea"/>
                          <a:cs typeface="+mn-cs"/>
                        </a:rPr>
                        <a:t>1</a:t>
                      </a:r>
                    </a:p>
                  </a:txBody>
                  <a:tcPr marL="4233" marR="4233" marT="4233" marB="0" anchor="b"/>
                </a:tc>
                <a:tc>
                  <a:txBody>
                    <a:bodyPr/>
                    <a:lstStyle/>
                    <a:p>
                      <a:pPr algn="ctr" fontAlgn="b"/>
                      <a:r>
                        <a:rPr lang="en-US" sz="1600" kern="1200">
                          <a:solidFill>
                            <a:schemeClr val="dk1"/>
                          </a:solidFill>
                          <a:latin typeface="+mn-lt"/>
                          <a:ea typeface="+mn-ea"/>
                          <a:cs typeface="+mn-cs"/>
                        </a:rPr>
                        <a:t>0</a:t>
                      </a:r>
                    </a:p>
                  </a:txBody>
                  <a:tcPr marL="4233" marR="4233" marT="4233" marB="0" anchor="b"/>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tc>
                  <a:txBody>
                    <a:bodyPr/>
                    <a:lstStyle/>
                    <a:p>
                      <a:pPr marL="0" algn="ctr" defTabSz="457200" rtl="0" eaLnBrk="1" fontAlgn="b" latinLnBrk="0" hangingPunct="1"/>
                      <a:r>
                        <a:rPr lang="en-US" sz="1600" kern="1200" dirty="0">
                          <a:solidFill>
                            <a:schemeClr val="dk1"/>
                          </a:solidFill>
                          <a:latin typeface="+mn-lt"/>
                          <a:ea typeface="+mn-ea"/>
                          <a:cs typeface="+mn-cs"/>
                        </a:rPr>
                        <a:t>11</a:t>
                      </a:r>
                    </a:p>
                  </a:txBody>
                  <a:tcPr/>
                </a:tc>
                <a:tc>
                  <a:txBody>
                    <a:bodyPr/>
                    <a:lstStyle/>
                    <a:p>
                      <a:pPr marL="0" algn="ctr" defTabSz="457200" rtl="0" eaLnBrk="1" fontAlgn="b" latinLnBrk="0" hangingPunct="1"/>
                      <a:endParaRPr lang="en-US" sz="1600" kern="1200" dirty="0">
                        <a:solidFill>
                          <a:schemeClr val="dk1"/>
                        </a:solidFill>
                        <a:latin typeface="+mn-lt"/>
                        <a:ea typeface="+mn-ea"/>
                        <a:cs typeface="+mn-cs"/>
                      </a:endParaRPr>
                    </a:p>
                  </a:txBody>
                  <a:tcPr/>
                </a:tc>
                <a:extLst>
                  <a:ext uri="{0D108BD9-81ED-4DB2-BD59-A6C34878D82A}">
                    <a16:rowId xmlns:a16="http://schemas.microsoft.com/office/drawing/2014/main" val="2637215531"/>
                  </a:ext>
                </a:extLst>
              </a:tr>
              <a:tr h="541199">
                <a:tc>
                  <a:txBody>
                    <a:bodyPr/>
                    <a:lstStyle/>
                    <a:p>
                      <a:endParaRPr lang="en-US" sz="1600" b="1" dirty="0">
                        <a:solidFill>
                          <a:schemeClr val="tx1"/>
                        </a:solidFill>
                      </a:endParaRPr>
                    </a:p>
                  </a:txBody>
                  <a:tcPr>
                    <a:solidFill>
                      <a:schemeClr val="bg1"/>
                    </a:solidFill>
                  </a:tcPr>
                </a:tc>
                <a:tc>
                  <a:txBody>
                    <a:bodyPr/>
                    <a:lstStyle/>
                    <a:p>
                      <a:r>
                        <a:rPr lang="en-US" sz="1400" b="1" dirty="0">
                          <a:solidFill>
                            <a:schemeClr val="tx1"/>
                          </a:solidFill>
                        </a:rPr>
                        <a:t>10.625</a:t>
                      </a:r>
                    </a:p>
                  </a:txBody>
                  <a:tcPr>
                    <a:solidFill>
                      <a:schemeClr val="bg1"/>
                    </a:solidFill>
                  </a:tcPr>
                </a:tc>
                <a:tc>
                  <a:txBody>
                    <a:bodyPr/>
                    <a:lstStyle/>
                    <a:p>
                      <a:r>
                        <a:rPr lang="en-US" sz="1400" b="1" dirty="0">
                          <a:solidFill>
                            <a:schemeClr val="tx1"/>
                          </a:solidFill>
                        </a:rPr>
                        <a:t>12.75</a:t>
                      </a:r>
                    </a:p>
                  </a:txBody>
                  <a:tcPr>
                    <a:solidFill>
                      <a:schemeClr val="bg1"/>
                    </a:solidFill>
                  </a:tcPr>
                </a:tc>
                <a:tc>
                  <a:txBody>
                    <a:bodyPr/>
                    <a:lstStyle/>
                    <a:p>
                      <a:endParaRPr lang="en-US" sz="1400" b="1" dirty="0">
                        <a:solidFill>
                          <a:schemeClr val="tx1"/>
                        </a:solidFill>
                      </a:endParaRPr>
                    </a:p>
                  </a:txBody>
                  <a:tcPr>
                    <a:solidFill>
                      <a:schemeClr val="bg1"/>
                    </a:solidFill>
                  </a:tcPr>
                </a:tc>
                <a:tc>
                  <a:txBody>
                    <a:bodyPr/>
                    <a:lstStyle/>
                    <a:p>
                      <a:r>
                        <a:rPr lang="en-US" sz="1400" b="1" dirty="0">
                          <a:solidFill>
                            <a:schemeClr val="tx1"/>
                          </a:solidFill>
                        </a:rPr>
                        <a:t>2.125</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10</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11.8</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11</a:t>
                      </a:r>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15</a:t>
                      </a:r>
                    </a:p>
                  </a:txBody>
                  <a:tcPr>
                    <a:solidFill>
                      <a:schemeClr val="bg1"/>
                    </a:solidFill>
                  </a:tcPr>
                </a:tc>
                <a:extLst>
                  <a:ext uri="{0D108BD9-81ED-4DB2-BD59-A6C34878D82A}">
                    <a16:rowId xmlns:a16="http://schemas.microsoft.com/office/drawing/2014/main" val="3328663312"/>
                  </a:ext>
                </a:extLst>
              </a:tr>
            </a:tbl>
          </a:graphicData>
        </a:graphic>
      </p:graphicFrame>
      <p:sp>
        <p:nvSpPr>
          <p:cNvPr id="2" name="Content Placeholder 2">
            <a:extLst>
              <a:ext uri="{FF2B5EF4-FFF2-40B4-BE49-F238E27FC236}">
                <a16:creationId xmlns:a16="http://schemas.microsoft.com/office/drawing/2014/main" id="{A67028C3-39E9-FFC6-5BF8-38E1ED2D311F}"/>
              </a:ext>
            </a:extLst>
          </p:cNvPr>
          <p:cNvSpPr txBox="1">
            <a:spLocks/>
          </p:cNvSpPr>
          <p:nvPr/>
        </p:nvSpPr>
        <p:spPr>
          <a:xfrm>
            <a:off x="6832220" y="769775"/>
            <a:ext cx="5244647" cy="55252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hnschrift" panose="020B0502040204020203" pitchFamily="34" charset="0"/>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Average of true individual causal effects</a:t>
            </a:r>
          </a:p>
          <a:p>
            <a:pPr lvl="1"/>
            <a:r>
              <a:rPr lang="en-US" sz="2000" dirty="0"/>
              <a:t>2.125</a:t>
            </a:r>
          </a:p>
          <a:p>
            <a:pPr lvl="1"/>
            <a:endParaRPr lang="en-US" sz="2000" dirty="0"/>
          </a:p>
          <a:p>
            <a:r>
              <a:rPr lang="en-US" sz="2000" dirty="0"/>
              <a:t>Estimate of true average causal effect based on non-randomized X and conditioning on Z</a:t>
            </a:r>
            <a:br>
              <a:rPr lang="en-US" sz="2000" dirty="0"/>
            </a:br>
            <a:br>
              <a:rPr lang="en-US" sz="2000" dirty="0"/>
            </a:br>
            <a:r>
              <a:rPr lang="en-US" sz="2000" dirty="0"/>
              <a:t>[11*P(Z=0) + 15*P(Z=1)] – </a:t>
            </a:r>
            <a:br>
              <a:rPr lang="en-US" sz="2000" dirty="0"/>
            </a:br>
            <a:r>
              <a:rPr lang="en-US" sz="2000" dirty="0"/>
              <a:t>[10*P(Z=0) + 11.8*P(Z=1)] = </a:t>
            </a:r>
            <a:br>
              <a:rPr lang="en-US" sz="2000" dirty="0"/>
            </a:br>
            <a:r>
              <a:rPr lang="en-US" sz="2000" dirty="0"/>
              <a:t>[11*.625 + 15*.375] – [10*.625 + 11.8*.375] = 12.5 - 10.675 = 1.825</a:t>
            </a:r>
          </a:p>
          <a:p>
            <a:pPr lvl="1"/>
            <a:endParaRPr lang="en-US" sz="2000" dirty="0"/>
          </a:p>
          <a:p>
            <a:r>
              <a:rPr lang="en-US" sz="2000" dirty="0"/>
              <a:t>Closer to truth and will in expectation converge to truth if Z is only confounder</a:t>
            </a:r>
          </a:p>
        </p:txBody>
      </p:sp>
    </p:spTree>
    <p:extLst>
      <p:ext uri="{BB962C8B-B14F-4D97-AF65-F5344CB8AC3E}">
        <p14:creationId xmlns:p14="http://schemas.microsoft.com/office/powerpoint/2010/main" val="63731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3221DC-90B7-4DEA-BB99-C2F5C0A187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7950" y="757238"/>
            <a:ext cx="68961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08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B558-7DB3-0D6A-6DA6-96983FCDA6A2}"/>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28D57B52-0380-B82D-B24D-08C5FBCF8A7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 y="941941"/>
            <a:ext cx="12151605" cy="5805901"/>
          </a:xfrm>
        </p:spPr>
      </p:pic>
    </p:spTree>
    <p:extLst>
      <p:ext uri="{BB962C8B-B14F-4D97-AF65-F5344CB8AC3E}">
        <p14:creationId xmlns:p14="http://schemas.microsoft.com/office/powerpoint/2010/main" val="629178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16E9-A1AE-4FFE-C4BF-0E47611EB291}"/>
              </a:ext>
            </a:extLst>
          </p:cNvPr>
          <p:cNvSpPr>
            <a:spLocks noGrp="1"/>
          </p:cNvSpPr>
          <p:nvPr>
            <p:ph type="title"/>
          </p:nvPr>
        </p:nvSpPr>
        <p:spPr/>
        <p:txBody>
          <a:bodyPr/>
          <a:lstStyle/>
          <a:p>
            <a:endParaRPr lang="en-US"/>
          </a:p>
        </p:txBody>
      </p:sp>
      <p:pic>
        <p:nvPicPr>
          <p:cNvPr id="11" name="Content Placeholder 10" descr="Text&#10;&#10;Description automatically generated">
            <a:extLst>
              <a:ext uri="{FF2B5EF4-FFF2-40B4-BE49-F238E27FC236}">
                <a16:creationId xmlns:a16="http://schemas.microsoft.com/office/drawing/2014/main" id="{853929FE-934B-EF73-2247-6B7D923FC17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1827" y="1217364"/>
            <a:ext cx="11978640" cy="5273912"/>
          </a:xfrm>
        </p:spPr>
      </p:pic>
    </p:spTree>
    <p:extLst>
      <p:ext uri="{BB962C8B-B14F-4D97-AF65-F5344CB8AC3E}">
        <p14:creationId xmlns:p14="http://schemas.microsoft.com/office/powerpoint/2010/main" val="303714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3</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Assumptions of the causal mediation model</a:t>
            </a:r>
            <a:br>
              <a:rPr lang="en-US" noProof="0" dirty="0"/>
            </a:br>
            <a:endParaRPr lang="en-US" noProof="0" dirty="0"/>
          </a:p>
          <a:p>
            <a:r>
              <a:rPr lang="en-US" noProof="0" dirty="0"/>
              <a:t>Estimation of the causal mediation model</a:t>
            </a:r>
          </a:p>
          <a:p>
            <a:endParaRPr lang="en-US" noProof="0" dirty="0"/>
          </a:p>
          <a:p>
            <a:r>
              <a:rPr lang="en-US" dirty="0"/>
              <a:t>Yet more R examples</a:t>
            </a:r>
            <a:endParaRPr lang="en-US" noProof="0" dirty="0"/>
          </a:p>
        </p:txBody>
      </p:sp>
    </p:spTree>
    <p:extLst>
      <p:ext uri="{BB962C8B-B14F-4D97-AF65-F5344CB8AC3E}">
        <p14:creationId xmlns:p14="http://schemas.microsoft.com/office/powerpoint/2010/main" val="975950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72DB-489C-4EA2-90CC-DE456B7BB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93C1D-B588-4F34-BD9C-88E9DCA84DB8}"/>
              </a:ext>
            </a:extLst>
          </p:cNvPr>
          <p:cNvSpPr>
            <a:spLocks noGrp="1"/>
          </p:cNvSpPr>
          <p:nvPr>
            <p:ph idx="1"/>
          </p:nvPr>
        </p:nvSpPr>
        <p:spPr/>
        <p:txBody>
          <a:bodyPr/>
          <a:lstStyle/>
          <a:p>
            <a:endParaRPr lang="en-US"/>
          </a:p>
        </p:txBody>
      </p:sp>
      <p:pic>
        <p:nvPicPr>
          <p:cNvPr id="1032" name="Picture 8" descr="Coding free icon">
            <a:extLst>
              <a:ext uri="{FF2B5EF4-FFF2-40B4-BE49-F238E27FC236}">
                <a16:creationId xmlns:a16="http://schemas.microsoft.com/office/drawing/2014/main" id="{45CBAEAD-470E-4095-B650-276930B431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46585" y="106680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AC028C-3765-4B2E-A2D8-F01115D56DD7}"/>
              </a:ext>
            </a:extLst>
          </p:cNvPr>
          <p:cNvSpPr txBox="1"/>
          <p:nvPr/>
        </p:nvSpPr>
        <p:spPr>
          <a:xfrm>
            <a:off x="10173499" y="6488668"/>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image: Flaticon.com</a:t>
            </a:r>
          </a:p>
        </p:txBody>
      </p:sp>
    </p:spTree>
    <p:extLst>
      <p:ext uri="{BB962C8B-B14F-4D97-AF65-F5344CB8AC3E}">
        <p14:creationId xmlns:p14="http://schemas.microsoft.com/office/powerpoint/2010/main" val="2677313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p:txBody>
          <a:bodyPr>
            <a:normAutofit fontScale="92500" lnSpcReduction="20000"/>
          </a:bodyPr>
          <a:lstStyle/>
          <a:p>
            <a:r>
              <a:rPr lang="en-US" dirty="0"/>
              <a:t>Download data “exercise2.csv” directly from </a:t>
            </a:r>
            <a:r>
              <a:rPr lang="en-US" dirty="0" err="1"/>
              <a:t>github</a:t>
            </a:r>
            <a:endParaRPr lang="en-US" dirty="0"/>
          </a:p>
          <a:p>
            <a:endParaRPr lang="en-US" dirty="0"/>
          </a:p>
          <a:p>
            <a:r>
              <a:rPr lang="en-US" dirty="0"/>
              <a:t>It contains a </a:t>
            </a:r>
            <a:r>
              <a:rPr lang="en-US" dirty="0" err="1"/>
              <a:t>dataframe</a:t>
            </a:r>
            <a:r>
              <a:rPr lang="en-US" dirty="0"/>
              <a:t> with the following variables</a:t>
            </a:r>
          </a:p>
          <a:p>
            <a:pPr lvl="1"/>
            <a:r>
              <a:rPr lang="en-US" dirty="0"/>
              <a:t>X - a treatment assignment with three levels (0, 1, 2)</a:t>
            </a:r>
          </a:p>
          <a:p>
            <a:pPr lvl="1"/>
            <a:r>
              <a:rPr lang="en-US" dirty="0"/>
              <a:t>Z – a covariate with three levels (0,1,2)</a:t>
            </a:r>
          </a:p>
          <a:p>
            <a:pPr lvl="1"/>
            <a:r>
              <a:rPr lang="en-US" dirty="0"/>
              <a:t>Y</a:t>
            </a:r>
            <a:r>
              <a:rPr lang="en-US" baseline="-25000" dirty="0"/>
              <a:t>0</a:t>
            </a:r>
            <a:r>
              <a:rPr lang="en-US" dirty="0"/>
              <a:t>, Y</a:t>
            </a:r>
            <a:r>
              <a:rPr lang="en-US" baseline="-25000" dirty="0"/>
              <a:t>1</a:t>
            </a:r>
            <a:r>
              <a:rPr lang="en-US" dirty="0"/>
              <a:t>, Y</a:t>
            </a:r>
            <a:r>
              <a:rPr lang="en-US" baseline="-25000" dirty="0"/>
              <a:t>2</a:t>
            </a:r>
            <a:r>
              <a:rPr lang="en-US" dirty="0"/>
              <a:t> – three potential outcomes for each level of the treatment</a:t>
            </a:r>
            <a:br>
              <a:rPr lang="en-US" dirty="0"/>
            </a:br>
            <a:endParaRPr lang="en-US" dirty="0"/>
          </a:p>
          <a:p>
            <a:r>
              <a:rPr lang="en-US" dirty="0"/>
              <a:t>Generate the true individual treatment effects for each person, comparing all three levels of treatment with each other</a:t>
            </a:r>
          </a:p>
          <a:p>
            <a:endParaRPr lang="en-US" dirty="0"/>
          </a:p>
        </p:txBody>
      </p:sp>
    </p:spTree>
    <p:extLst>
      <p:ext uri="{BB962C8B-B14F-4D97-AF65-F5344CB8AC3E}">
        <p14:creationId xmlns:p14="http://schemas.microsoft.com/office/powerpoint/2010/main" val="629496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5C33-3D46-54BE-17E9-CA80BB2EDDB8}"/>
              </a:ext>
            </a:extLst>
          </p:cNvPr>
          <p:cNvSpPr>
            <a:spLocks noGrp="1"/>
          </p:cNvSpPr>
          <p:nvPr>
            <p:ph type="title"/>
          </p:nvPr>
        </p:nvSpPr>
        <p:spPr/>
        <p:txBody>
          <a:bodyPr/>
          <a:lstStyle/>
          <a:p>
            <a:r>
              <a:rPr lang="en-US" dirty="0"/>
              <a:t>Potential outcome exercise</a:t>
            </a:r>
          </a:p>
        </p:txBody>
      </p:sp>
      <p:sp>
        <p:nvSpPr>
          <p:cNvPr id="3" name="Content Placeholder 2">
            <a:extLst>
              <a:ext uri="{FF2B5EF4-FFF2-40B4-BE49-F238E27FC236}">
                <a16:creationId xmlns:a16="http://schemas.microsoft.com/office/drawing/2014/main" id="{74F85D33-3E1C-971E-67F0-D6966BE85F3E}"/>
              </a:ext>
            </a:extLst>
          </p:cNvPr>
          <p:cNvSpPr>
            <a:spLocks noGrp="1"/>
          </p:cNvSpPr>
          <p:nvPr>
            <p:ph idx="1"/>
          </p:nvPr>
        </p:nvSpPr>
        <p:spPr>
          <a:xfrm>
            <a:off x="913795" y="2076450"/>
            <a:ext cx="10353762" cy="4171950"/>
          </a:xfrm>
        </p:spPr>
        <p:txBody>
          <a:bodyPr>
            <a:normAutofit/>
          </a:bodyPr>
          <a:lstStyle/>
          <a:p>
            <a:endParaRPr lang="en-US" dirty="0"/>
          </a:p>
          <a:p>
            <a:r>
              <a:rPr lang="en-US" dirty="0"/>
              <a:t>Compute prima facie, unadjusted treatment effects for all comparisons of treatment levels</a:t>
            </a:r>
          </a:p>
          <a:p>
            <a:endParaRPr lang="en-US" dirty="0"/>
          </a:p>
          <a:p>
            <a:r>
              <a:rPr lang="en-US" dirty="0"/>
              <a:t>Run a model with Z as a covariate, and generate model-implied potential outcomes Y</a:t>
            </a:r>
            <a:r>
              <a:rPr lang="en-US" baseline="-25000" dirty="0"/>
              <a:t>0</a:t>
            </a:r>
            <a:r>
              <a:rPr lang="en-US" dirty="0"/>
              <a:t>_mo, Y</a:t>
            </a:r>
            <a:r>
              <a:rPr lang="en-US" baseline="-25000" dirty="0"/>
              <a:t>1</a:t>
            </a:r>
            <a:r>
              <a:rPr lang="en-US" dirty="0"/>
              <a:t>_mo, Y</a:t>
            </a:r>
            <a:r>
              <a:rPr lang="en-US" baseline="-25000" dirty="0"/>
              <a:t>2</a:t>
            </a:r>
            <a:r>
              <a:rPr lang="en-US" dirty="0"/>
              <a:t>_mo, and compute from those, treatment effects for all combinations of potential outcomes</a:t>
            </a:r>
            <a:br>
              <a:rPr lang="en-US" dirty="0"/>
            </a:br>
            <a:endParaRPr lang="en-US" dirty="0"/>
          </a:p>
          <a:p>
            <a:endParaRPr lang="en-US" dirty="0"/>
          </a:p>
          <a:p>
            <a:endParaRPr lang="en-US" dirty="0"/>
          </a:p>
        </p:txBody>
      </p:sp>
    </p:spTree>
    <p:extLst>
      <p:ext uri="{BB962C8B-B14F-4D97-AF65-F5344CB8AC3E}">
        <p14:creationId xmlns:p14="http://schemas.microsoft.com/office/powerpoint/2010/main" val="3251498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2" name="Rectangle 1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5" name="Content Placeholder 4" descr="A picture containing shape&#10;&#10;Description automatically generated">
            <a:extLst>
              <a:ext uri="{FF2B5EF4-FFF2-40B4-BE49-F238E27FC236}">
                <a16:creationId xmlns:a16="http://schemas.microsoft.com/office/drawing/2014/main" id="{809427B9-4523-332E-5818-4161B441F8C9}"/>
              </a:ext>
            </a:extLst>
          </p:cNvPr>
          <p:cNvPicPr>
            <a:picLocks noGrp="1" noChangeAspect="1"/>
          </p:cNvPicPr>
          <p:nvPr>
            <p:ph idx="1"/>
          </p:nvPr>
        </p:nvPicPr>
        <p:blipFill>
          <a:blip r:embed="rId4"/>
          <a:stretch>
            <a:fillRect/>
          </a:stretch>
        </p:blipFill>
        <p:spPr>
          <a:xfrm>
            <a:off x="2854652" y="643467"/>
            <a:ext cx="6482695" cy="5571066"/>
          </a:xfrm>
          <a:prstGeom prst="rect">
            <a:avLst/>
          </a:prstGeom>
        </p:spPr>
      </p:pic>
    </p:spTree>
    <p:extLst>
      <p:ext uri="{BB962C8B-B14F-4D97-AF65-F5344CB8AC3E}">
        <p14:creationId xmlns:p14="http://schemas.microsoft.com/office/powerpoint/2010/main" val="265596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D144-5973-2AF4-CCDB-775B5DC743E4}"/>
              </a:ext>
            </a:extLst>
          </p:cNvPr>
          <p:cNvSpPr>
            <a:spLocks noGrp="1"/>
          </p:cNvSpPr>
          <p:nvPr>
            <p:ph type="title"/>
          </p:nvPr>
        </p:nvSpPr>
        <p:spPr/>
        <p:txBody>
          <a:bodyPr/>
          <a:lstStyle/>
          <a:p>
            <a:r>
              <a:rPr lang="en-US" dirty="0"/>
              <a:t>Directed acyclic graphs (DAGs)</a:t>
            </a:r>
          </a:p>
        </p:txBody>
      </p:sp>
      <p:sp>
        <p:nvSpPr>
          <p:cNvPr id="3" name="Text Placeholder 2">
            <a:extLst>
              <a:ext uri="{FF2B5EF4-FFF2-40B4-BE49-F238E27FC236}">
                <a16:creationId xmlns:a16="http://schemas.microsoft.com/office/drawing/2014/main" id="{11B0AE7E-9747-4502-EA23-E2F4BB97CF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0589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1033" name="Rectangle 103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1026" name="Picture 2" descr="Vector clip art of adult hand raised up | Free SVG">
            <a:extLst>
              <a:ext uri="{FF2B5EF4-FFF2-40B4-BE49-F238E27FC236}">
                <a16:creationId xmlns:a16="http://schemas.microsoft.com/office/drawing/2014/main" id="{7ACB5827-EE40-98B4-55F9-F0CAD7C5D5F7}"/>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tretch>
            <a:fillRect/>
          </a:stretch>
        </p:blipFill>
        <p:spPr bwMode="auto">
          <a:xfrm>
            <a:off x="3310467" y="1286934"/>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93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86013" y="4038600"/>
            <a:ext cx="7772400" cy="2209800"/>
          </a:xfrm>
        </p:spPr>
        <p:txBody>
          <a:bodyPr>
            <a:normAutofit fontScale="92500"/>
          </a:bodyPr>
          <a:lstStyle/>
          <a:p>
            <a:r>
              <a:rPr lang="en-US" dirty="0"/>
              <a:t>Letters in graphs are </a:t>
            </a:r>
            <a:r>
              <a:rPr lang="en-US" b="1" dirty="0"/>
              <a:t>variables</a:t>
            </a:r>
            <a:r>
              <a:rPr lang="en-US" dirty="0"/>
              <a:t> and often referred to as nodes or vertices</a:t>
            </a:r>
          </a:p>
          <a:p>
            <a:endParaRPr lang="en-US" dirty="0"/>
          </a:p>
          <a:p>
            <a:r>
              <a:rPr lang="en-US" dirty="0"/>
              <a:t>Connections between nodes are referred to as </a:t>
            </a:r>
            <a:r>
              <a:rPr lang="en-US" b="1" dirty="0"/>
              <a:t>arrows</a:t>
            </a:r>
            <a:r>
              <a:rPr lang="en-US" dirty="0"/>
              <a:t> or edges</a:t>
            </a: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950658243"/>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1716939" y="4007636"/>
            <a:ext cx="8982655" cy="2529047"/>
          </a:xfrm>
        </p:spPr>
        <p:txBody>
          <a:bodyPr>
            <a:normAutofit lnSpcReduction="10000"/>
          </a:bodyPr>
          <a:lstStyle/>
          <a:p>
            <a:r>
              <a:rPr lang="en-US" sz="1800" dirty="0"/>
              <a:t>Relationships between nodes</a:t>
            </a:r>
          </a:p>
          <a:p>
            <a:endParaRPr lang="en-US" sz="1800" dirty="0"/>
          </a:p>
          <a:p>
            <a:r>
              <a:rPr lang="en-US" sz="1800" dirty="0"/>
              <a:t>Z is parent of A, D, E</a:t>
            </a:r>
          </a:p>
          <a:p>
            <a:r>
              <a:rPr lang="en-US" sz="1800" dirty="0"/>
              <a:t>D is a child of Z and E</a:t>
            </a:r>
          </a:p>
          <a:p>
            <a:r>
              <a:rPr lang="en-US" sz="1800" dirty="0"/>
              <a:t>D is a descendant of A</a:t>
            </a:r>
          </a:p>
          <a:p>
            <a:r>
              <a:rPr lang="en-US" sz="1800" dirty="0"/>
              <a:t>A is an ancestor of D</a:t>
            </a: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920468812"/>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55533" y="4434840"/>
            <a:ext cx="7772400" cy="1295400"/>
          </a:xfrm>
        </p:spPr>
        <p:txBody>
          <a:bodyPr>
            <a:noAutofit/>
          </a:bodyPr>
          <a:lstStyle/>
          <a:p>
            <a:r>
              <a:rPr lang="en-US" sz="2400" dirty="0"/>
              <a:t>Nodes with arrows (directly) emanating into other nodes are referred to as parents (or ancestors)</a:t>
            </a:r>
          </a:p>
          <a:p>
            <a:endParaRPr lang="en-US" sz="2400" dirty="0"/>
          </a:p>
          <a:p>
            <a:r>
              <a:rPr lang="en-US" sz="2400" dirty="0"/>
              <a:t>Nodes with arrows pointing (directly) into them are children (or descendants) </a:t>
            </a:r>
          </a:p>
          <a:p>
            <a:endParaRPr lang="en-US" sz="2400" dirty="0"/>
          </a:p>
        </p:txBody>
      </p:sp>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w="9525">
            <a:solidFill>
              <a:schemeClr val="tx1"/>
            </a:solidFill>
            <a:miter lim="800000"/>
            <a:headEnd/>
            <a:tailEnd/>
          </a:ln>
        </p:spPr>
      </p:pic>
    </p:spTree>
    <p:extLst>
      <p:ext uri="{BB962C8B-B14F-4D97-AF65-F5344CB8AC3E}">
        <p14:creationId xmlns:p14="http://schemas.microsoft.com/office/powerpoint/2010/main" val="1777157477"/>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“language”</a:t>
            </a:r>
          </a:p>
        </p:txBody>
      </p:sp>
      <p:sp>
        <p:nvSpPr>
          <p:cNvPr id="3" name="Content Placeholder 2"/>
          <p:cNvSpPr>
            <a:spLocks noGrp="1"/>
          </p:cNvSpPr>
          <p:nvPr>
            <p:ph idx="1"/>
          </p:nvPr>
        </p:nvSpPr>
        <p:spPr>
          <a:xfrm>
            <a:off x="2363153" y="4145280"/>
            <a:ext cx="7772400" cy="2209800"/>
          </a:xfrm>
        </p:spPr>
        <p:txBody>
          <a:bodyPr>
            <a:normAutofit fontScale="92500"/>
          </a:bodyPr>
          <a:lstStyle/>
          <a:p>
            <a:r>
              <a:rPr lang="en-US" sz="2400" dirty="0"/>
              <a:t>A connection via several arrows is referred to as a </a:t>
            </a:r>
            <a:r>
              <a:rPr lang="en-US" sz="2400" b="1" dirty="0"/>
              <a:t>path</a:t>
            </a:r>
            <a:r>
              <a:rPr lang="en-US" sz="2400" dirty="0"/>
              <a:t> (or trail)</a:t>
            </a:r>
          </a:p>
          <a:p>
            <a:endParaRPr lang="en-US" sz="2400" dirty="0"/>
          </a:p>
          <a:p>
            <a:r>
              <a:rPr lang="en-US" sz="2400" dirty="0"/>
              <a:t>A path can have arrows going into different directions, e.g., A </a:t>
            </a:r>
            <a:r>
              <a:rPr lang="en-US" sz="2400" dirty="0">
                <a:sym typeface="Wingdings" panose="05000000000000000000" pitchFamily="2" charset="2"/>
              </a:rPr>
              <a:t> Z  E  D</a:t>
            </a:r>
            <a:endParaRPr lang="en-US" sz="2400" dirty="0"/>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47160" y="1585840"/>
            <a:ext cx="4171950" cy="2329593"/>
          </a:xfrm>
          <a:prstGeom prst="rect">
            <a:avLst/>
          </a:prstGeom>
          <a:solidFill>
            <a:schemeClr val="tx1"/>
          </a:solidFill>
          <a:ln>
            <a:noFill/>
          </a:ln>
        </p:spPr>
      </p:pic>
    </p:spTree>
    <p:extLst>
      <p:ext uri="{BB962C8B-B14F-4D97-AF65-F5344CB8AC3E}">
        <p14:creationId xmlns:p14="http://schemas.microsoft.com/office/powerpoint/2010/main" val="26126733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725D-240C-00BD-CBC4-395EA70E4702}"/>
              </a:ext>
            </a:extLst>
          </p:cNvPr>
          <p:cNvSpPr>
            <a:spLocks noGrp="1"/>
          </p:cNvSpPr>
          <p:nvPr>
            <p:ph type="title"/>
          </p:nvPr>
        </p:nvSpPr>
        <p:spPr/>
        <p:txBody>
          <a:bodyPr/>
          <a:lstStyle/>
          <a:p>
            <a:r>
              <a:rPr lang="en-US" noProof="0" dirty="0"/>
              <a:t>Outline – Day 4</a:t>
            </a:r>
          </a:p>
        </p:txBody>
      </p:sp>
      <p:sp>
        <p:nvSpPr>
          <p:cNvPr id="3" name="Content Placeholder 2">
            <a:extLst>
              <a:ext uri="{FF2B5EF4-FFF2-40B4-BE49-F238E27FC236}">
                <a16:creationId xmlns:a16="http://schemas.microsoft.com/office/drawing/2014/main" id="{B52C922D-B5ED-2BB8-5632-4C40DB7D8190}"/>
              </a:ext>
            </a:extLst>
          </p:cNvPr>
          <p:cNvSpPr>
            <a:spLocks noGrp="1"/>
          </p:cNvSpPr>
          <p:nvPr>
            <p:ph idx="1"/>
          </p:nvPr>
        </p:nvSpPr>
        <p:spPr/>
        <p:txBody>
          <a:bodyPr/>
          <a:lstStyle/>
          <a:p>
            <a:r>
              <a:rPr lang="en-US" noProof="0" dirty="0"/>
              <a:t>Sensitivity analysis</a:t>
            </a:r>
            <a:br>
              <a:rPr lang="en-US" noProof="0" dirty="0"/>
            </a:br>
            <a:endParaRPr lang="en-US" noProof="0" dirty="0"/>
          </a:p>
          <a:p>
            <a:r>
              <a:rPr lang="en-US" noProof="0" dirty="0"/>
              <a:t>Alternative estimators</a:t>
            </a:r>
          </a:p>
        </p:txBody>
      </p:sp>
    </p:spTree>
    <p:extLst>
      <p:ext uri="{BB962C8B-B14F-4D97-AF65-F5344CB8AC3E}">
        <p14:creationId xmlns:p14="http://schemas.microsoft.com/office/powerpoint/2010/main" val="4279000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directed arrow between two nodes represents an assumed causal effect between two variables </a:t>
            </a:r>
          </a:p>
          <a:p>
            <a:endParaRPr lang="en-US" dirty="0"/>
          </a:p>
          <a:p>
            <a:r>
              <a:rPr lang="en-US" dirty="0"/>
              <a:t>This effect may be linear, non-linear, deterministic – completely non-parametric</a:t>
            </a:r>
          </a:p>
        </p:txBody>
      </p:sp>
    </p:spTree>
    <p:extLst>
      <p:ext uri="{BB962C8B-B14F-4D97-AF65-F5344CB8AC3E}">
        <p14:creationId xmlns:p14="http://schemas.microsoft.com/office/powerpoint/2010/main" val="1243738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A bi-directed arrow between two nodes represents an unobserved cause</a:t>
            </a:r>
          </a:p>
          <a:p>
            <a:endParaRPr lang="en-US" dirty="0"/>
          </a:p>
          <a:p>
            <a:r>
              <a:rPr lang="en-US" dirty="0"/>
              <a:t>We may either draw a latent variable with directed paths or use bi-directed arrows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5468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 absence of an arrow between two variables denotes the absence of any direct effect or latent confounding</a:t>
            </a:r>
          </a:p>
          <a:p>
            <a:endParaRPr lang="en-US" dirty="0"/>
          </a:p>
          <a:p>
            <a:r>
              <a:rPr lang="en-US" dirty="0"/>
              <a:t>It is the </a:t>
            </a:r>
            <a:r>
              <a:rPr lang="en-US" b="1" i="1" dirty="0"/>
              <a:t>absence</a:t>
            </a:r>
            <a:r>
              <a:rPr lang="en-US" dirty="0"/>
              <a:t> of arrows that is most critical and that must be argued for</a:t>
            </a:r>
          </a:p>
        </p:txBody>
      </p:sp>
    </p:spTree>
    <p:extLst>
      <p:ext uri="{BB962C8B-B14F-4D97-AF65-F5344CB8AC3E}">
        <p14:creationId xmlns:p14="http://schemas.microsoft.com/office/powerpoint/2010/main" val="6773986"/>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There might be strong disagreement about how the DAG should look like</a:t>
            </a:r>
          </a:p>
          <a:p>
            <a:endParaRPr lang="en-US" dirty="0"/>
          </a:p>
          <a:p>
            <a:r>
              <a:rPr lang="en-US" dirty="0"/>
              <a:t>However, once researchers agree on the structure of the DAG, there should also be agreement about which effects can be causally interpreted, and which model should be used to estimate these effects</a:t>
            </a:r>
          </a:p>
        </p:txBody>
      </p:sp>
    </p:spTree>
    <p:extLst>
      <p:ext uri="{BB962C8B-B14F-4D97-AF65-F5344CB8AC3E}">
        <p14:creationId xmlns:p14="http://schemas.microsoft.com/office/powerpoint/2010/main" val="2043972736"/>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DAGs put our theoretical assumptions about the relationships between variables of interest in a graphical format</a:t>
            </a:r>
          </a:p>
          <a:p>
            <a:endParaRPr lang="en-US" dirty="0"/>
          </a:p>
          <a:p>
            <a:r>
              <a:rPr lang="en-US" dirty="0"/>
              <a:t>DAGs as a manifestation of your literature review and best-known theory</a:t>
            </a:r>
          </a:p>
          <a:p>
            <a:endParaRPr lang="en-US" dirty="0"/>
          </a:p>
          <a:p>
            <a:r>
              <a:rPr lang="en-US" dirty="0"/>
              <a:t>DAGs are helpful to formalize theory and formalize what to adjust on</a:t>
            </a:r>
          </a:p>
        </p:txBody>
      </p:sp>
    </p:spTree>
    <p:extLst>
      <p:ext uri="{BB962C8B-B14F-4D97-AF65-F5344CB8AC3E}">
        <p14:creationId xmlns:p14="http://schemas.microsoft.com/office/powerpoint/2010/main" val="2404863388"/>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model</a:t>
            </a:r>
          </a:p>
        </p:txBody>
      </p:sp>
      <p:sp>
        <p:nvSpPr>
          <p:cNvPr id="3" name="Content Placeholder 2"/>
          <p:cNvSpPr>
            <a:spLocks noGrp="1"/>
          </p:cNvSpPr>
          <p:nvPr>
            <p:ph idx="1"/>
          </p:nvPr>
        </p:nvSpPr>
        <p:spPr/>
        <p:txBody>
          <a:bodyPr/>
          <a:lstStyle/>
          <a:p>
            <a:r>
              <a:rPr lang="en-US" dirty="0"/>
              <a:t>What kind of assumptions are advertised in the following DAG?</a:t>
            </a:r>
          </a:p>
        </p:txBody>
      </p:sp>
      <p:sp>
        <p:nvSpPr>
          <p:cNvPr id="4" name="TextBox 3"/>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3886200"/>
            <a:ext cx="3293587" cy="2209800"/>
          </a:xfrm>
          <a:prstGeom prst="rect">
            <a:avLst/>
          </a:prstGeom>
          <a:solidFill>
            <a:schemeClr val="tx1"/>
          </a:solidFill>
          <a:ln>
            <a:noFill/>
          </a:ln>
        </p:spPr>
      </p:pic>
    </p:spTree>
    <p:extLst>
      <p:ext uri="{BB962C8B-B14F-4D97-AF65-F5344CB8AC3E}">
        <p14:creationId xmlns:p14="http://schemas.microsoft.com/office/powerpoint/2010/main" val="3077596320"/>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9860" y="2097648"/>
            <a:ext cx="4252420" cy="3822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8401" y="2789183"/>
            <a:ext cx="3293587" cy="2209800"/>
          </a:xfrm>
          <a:prstGeom prst="rect">
            <a:avLst/>
          </a:prstGeom>
          <a:solidFill>
            <a:schemeClr val="tx1"/>
          </a:solidFill>
          <a:ln>
            <a:noFill/>
          </a:ln>
        </p:spPr>
      </p:pic>
      <p:sp>
        <p:nvSpPr>
          <p:cNvPr id="6" name="TextBox 5"/>
          <p:cNvSpPr txBox="1"/>
          <p:nvPr/>
        </p:nvSpPr>
        <p:spPr>
          <a:xfrm>
            <a:off x="8546907" y="6477000"/>
            <a:ext cx="19866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Credit: M. </a:t>
            </a:r>
            <a:r>
              <a:rPr kumimoji="0" lang="en-US" sz="1800" b="0" i="0" u="none" strike="noStrike" kern="1200" cap="none" spc="0" normalizeH="0" baseline="0" noProof="0" dirty="0" err="1">
                <a:ln>
                  <a:noFill/>
                </a:ln>
                <a:effectLst/>
                <a:uLnTx/>
                <a:uFillTx/>
                <a:latin typeface="Calibri" panose="020F0502020204030204"/>
                <a:ea typeface="+mn-ea"/>
                <a:cs typeface="+mn-cs"/>
              </a:rPr>
              <a:t>Glymour</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162193712"/>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13C-6243-0E12-B33E-75D0CDC7607B}"/>
              </a:ext>
            </a:extLst>
          </p:cNvPr>
          <p:cNvSpPr>
            <a:spLocks noGrp="1"/>
          </p:cNvSpPr>
          <p:nvPr>
            <p:ph type="title"/>
          </p:nvPr>
        </p:nvSpPr>
        <p:spPr/>
        <p:txBody>
          <a:bodyPr>
            <a:normAutofit/>
          </a:bodyPr>
          <a:lstStyle/>
          <a:p>
            <a:r>
              <a:rPr lang="en-US" dirty="0"/>
              <a:t>Connection of DAGs and POs</a:t>
            </a:r>
          </a:p>
        </p:txBody>
      </p:sp>
      <p:pic>
        <p:nvPicPr>
          <p:cNvPr id="5" name="Picture 4">
            <a:extLst>
              <a:ext uri="{FF2B5EF4-FFF2-40B4-BE49-F238E27FC236}">
                <a16:creationId xmlns:a16="http://schemas.microsoft.com/office/drawing/2014/main" id="{E3AEDC79-3F88-35A0-662E-CFE89DBDD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3215" y="2500329"/>
            <a:ext cx="7093083" cy="3015834"/>
          </a:xfrm>
          <a:prstGeom prst="rect">
            <a:avLst/>
          </a:prstGeom>
        </p:spPr>
      </p:pic>
      <p:sp>
        <p:nvSpPr>
          <p:cNvPr id="4" name="TextBox 3">
            <a:extLst>
              <a:ext uri="{FF2B5EF4-FFF2-40B4-BE49-F238E27FC236}">
                <a16:creationId xmlns:a16="http://schemas.microsoft.com/office/drawing/2014/main" id="{8A563CD2-88DC-0B58-7F4E-5DA0A0A2FD03}"/>
              </a:ext>
            </a:extLst>
          </p:cNvPr>
          <p:cNvSpPr txBox="1"/>
          <p:nvPr/>
        </p:nvSpPr>
        <p:spPr>
          <a:xfrm>
            <a:off x="6793563" y="6422952"/>
            <a:ext cx="5483424" cy="369332"/>
          </a:xfrm>
          <a:prstGeom prst="rect">
            <a:avLst/>
          </a:prstGeom>
          <a:noFill/>
        </p:spPr>
        <p:txBody>
          <a:bodyPr wrap="none" rtlCol="0">
            <a:spAutoFit/>
          </a:bodyPr>
          <a:lstStyle/>
          <a:p>
            <a:r>
              <a:rPr lang="en-US" dirty="0"/>
              <a:t>Credit: </a:t>
            </a:r>
            <a:r>
              <a:rPr lang="en-US" dirty="0" err="1"/>
              <a:t>Ngyuen</a:t>
            </a:r>
            <a:r>
              <a:rPr lang="en-US" dirty="0"/>
              <a:t>, Schmid, &amp; Stuart, Psych Methods, 2020</a:t>
            </a:r>
          </a:p>
        </p:txBody>
      </p:sp>
      <p:sp>
        <p:nvSpPr>
          <p:cNvPr id="6" name="TextBox 5">
            <a:extLst>
              <a:ext uri="{FF2B5EF4-FFF2-40B4-BE49-F238E27FC236}">
                <a16:creationId xmlns:a16="http://schemas.microsoft.com/office/drawing/2014/main" id="{9512AE44-3C3D-3CDB-D0DA-983946B5BF5B}"/>
              </a:ext>
            </a:extLst>
          </p:cNvPr>
          <p:cNvSpPr txBox="1"/>
          <p:nvPr/>
        </p:nvSpPr>
        <p:spPr>
          <a:xfrm>
            <a:off x="7410894" y="3168855"/>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8" name="TextBox 7">
            <a:extLst>
              <a:ext uri="{FF2B5EF4-FFF2-40B4-BE49-F238E27FC236}">
                <a16:creationId xmlns:a16="http://schemas.microsoft.com/office/drawing/2014/main" id="{626423D7-FE75-90C1-9BEA-BAF7D8B1A0BF}"/>
              </a:ext>
            </a:extLst>
          </p:cNvPr>
          <p:cNvSpPr txBox="1"/>
          <p:nvPr/>
        </p:nvSpPr>
        <p:spPr>
          <a:xfrm>
            <a:off x="7410894" y="4636830"/>
            <a:ext cx="281762" cy="274320"/>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
        <p:nvSpPr>
          <p:cNvPr id="9" name="TextBox 8">
            <a:extLst>
              <a:ext uri="{FF2B5EF4-FFF2-40B4-BE49-F238E27FC236}">
                <a16:creationId xmlns:a16="http://schemas.microsoft.com/office/drawing/2014/main" id="{D762EBD0-617C-BB2B-EE49-D569E59A0B99}"/>
              </a:ext>
            </a:extLst>
          </p:cNvPr>
          <p:cNvSpPr txBox="1"/>
          <p:nvPr/>
        </p:nvSpPr>
        <p:spPr>
          <a:xfrm>
            <a:off x="3609755" y="3073843"/>
            <a:ext cx="281762" cy="369332"/>
          </a:xfrm>
          <a:prstGeom prst="rect">
            <a:avLst/>
          </a:prstGeom>
          <a:solidFill>
            <a:schemeClr val="tx1"/>
          </a:solidFill>
        </p:spPr>
        <p:txBody>
          <a:bodyPr wrap="square" rtlCol="0">
            <a:spAutoFit/>
          </a:bodyPr>
          <a:lstStyle/>
          <a:p>
            <a:r>
              <a:rPr lang="en-US" dirty="0">
                <a:solidFill>
                  <a:schemeClr val="bg1"/>
                </a:solidFill>
                <a:latin typeface="Garamond" panose="02020404030301010803" pitchFamily="18" charset="0"/>
              </a:rPr>
              <a:t>X</a:t>
            </a:r>
          </a:p>
        </p:txBody>
      </p:sp>
    </p:spTree>
    <p:extLst>
      <p:ext uri="{BB962C8B-B14F-4D97-AF65-F5344CB8AC3E}">
        <p14:creationId xmlns:p14="http://schemas.microsoft.com/office/powerpoint/2010/main" val="187845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p:txBody>
          <a:bodyPr>
            <a:normAutofit lnSpcReduction="10000"/>
          </a:bodyPr>
          <a:lstStyle/>
          <a:p>
            <a:r>
              <a:rPr lang="en-US" sz="3200" dirty="0"/>
              <a:t>DAGS allow us to check whether a causal effect is identified (meaning can be estimated from data)</a:t>
            </a:r>
          </a:p>
          <a:p>
            <a:endParaRPr lang="en-US" sz="3200" dirty="0"/>
          </a:p>
          <a:p>
            <a:r>
              <a:rPr lang="en-US" sz="3200" dirty="0"/>
              <a:t>The </a:t>
            </a:r>
            <a:r>
              <a:rPr lang="en-US" sz="3200" b="1" dirty="0"/>
              <a:t>back-door criterion </a:t>
            </a:r>
            <a:r>
              <a:rPr lang="en-US" sz="3200" dirty="0"/>
              <a:t>relies on a concept called </a:t>
            </a:r>
            <a:br>
              <a:rPr lang="en-US" sz="3200" dirty="0"/>
            </a:br>
            <a:r>
              <a:rPr lang="en-US" sz="3200" dirty="0"/>
              <a:t>d-separation and the idea of “blocking” paths that would otherwise induce bias</a:t>
            </a:r>
          </a:p>
          <a:p>
            <a:endParaRPr lang="en-US" sz="3200" dirty="0"/>
          </a:p>
          <a:p>
            <a:endParaRPr lang="en-US" sz="3200" dirty="0"/>
          </a:p>
        </p:txBody>
      </p:sp>
    </p:spTree>
    <p:extLst>
      <p:ext uri="{BB962C8B-B14F-4D97-AF65-F5344CB8AC3E}">
        <p14:creationId xmlns:p14="http://schemas.microsoft.com/office/powerpoint/2010/main" val="687687723"/>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Causal model</a:t>
            </a:r>
            <a:endParaRPr lang="en-US" dirty="0"/>
          </a:p>
        </p:txBody>
      </p:sp>
      <p:sp>
        <p:nvSpPr>
          <p:cNvPr id="15" name="Content Placeholder 14"/>
          <p:cNvSpPr>
            <a:spLocks noGrp="1"/>
          </p:cNvSpPr>
          <p:nvPr>
            <p:ph idx="1"/>
          </p:nvPr>
        </p:nvSpPr>
        <p:spPr>
          <a:xfrm>
            <a:off x="913795" y="2076450"/>
            <a:ext cx="10353762" cy="4315019"/>
          </a:xfrm>
        </p:spPr>
        <p:txBody>
          <a:bodyPr>
            <a:normAutofit/>
          </a:bodyPr>
          <a:lstStyle/>
          <a:p>
            <a:r>
              <a:rPr lang="en-US" sz="3200" dirty="0"/>
              <a:t>The back-door criterion tells a researcher what variables need to be adjusted on (e.g., through regression or matching) in order to obtain an unbiased causal effects</a:t>
            </a:r>
          </a:p>
          <a:p>
            <a:endParaRPr lang="en-US" sz="3200" dirty="0"/>
          </a:p>
          <a:p>
            <a:r>
              <a:rPr lang="en-US" sz="3200" dirty="0"/>
              <a:t>It can be applied manually or through </a:t>
            </a:r>
            <a:r>
              <a:rPr lang="en-US" sz="3200" dirty="0" err="1"/>
              <a:t>dagitty</a:t>
            </a:r>
            <a:r>
              <a:rPr lang="en-US" sz="3200" dirty="0"/>
              <a:t> (or other software and R packages)</a:t>
            </a:r>
          </a:p>
          <a:p>
            <a:endParaRPr lang="en-US" sz="3200" dirty="0"/>
          </a:p>
          <a:p>
            <a:endParaRPr lang="en-US" sz="3200" dirty="0"/>
          </a:p>
        </p:txBody>
      </p:sp>
    </p:spTree>
    <p:extLst>
      <p:ext uri="{BB962C8B-B14F-4D97-AF65-F5344CB8AC3E}">
        <p14:creationId xmlns:p14="http://schemas.microsoft.com/office/powerpoint/2010/main" val="3418398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1.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1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5.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6.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7.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8.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9.xml><?xml version="1.0" encoding="utf-8"?>
<a:themeOverride xmlns:a="http://schemas.openxmlformats.org/drawingml/2006/main">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6672</TotalTime>
  <Words>14939</Words>
  <Application>Microsoft Office PowerPoint</Application>
  <PresentationFormat>Widescreen</PresentationFormat>
  <Paragraphs>2973</Paragraphs>
  <Slides>396</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396</vt:i4>
      </vt:variant>
    </vt:vector>
  </HeadingPairs>
  <TitlesOfParts>
    <vt:vector size="406" baseType="lpstr">
      <vt:lpstr>Arial</vt:lpstr>
      <vt:lpstr>Bahnschrift</vt:lpstr>
      <vt:lpstr>Calibri</vt:lpstr>
      <vt:lpstr>Cambria Math</vt:lpstr>
      <vt:lpstr>Garamond</vt:lpstr>
      <vt:lpstr>Goudy Old Style</vt:lpstr>
      <vt:lpstr>Roboto</vt:lpstr>
      <vt:lpstr>Wingdings</vt:lpstr>
      <vt:lpstr>Wingdings 2</vt:lpstr>
      <vt:lpstr>SlateVTI</vt:lpstr>
      <vt:lpstr>Causal Mediation Analysis</vt:lpstr>
      <vt:lpstr>Introduction</vt:lpstr>
      <vt:lpstr>Personal introduction</vt:lpstr>
      <vt:lpstr>Personal introduction</vt:lpstr>
      <vt:lpstr>Introductions</vt:lpstr>
      <vt:lpstr>Outline – Day 1</vt:lpstr>
      <vt:lpstr>Outline – Day 2</vt:lpstr>
      <vt:lpstr>Outline – Day 3</vt:lpstr>
      <vt:lpstr>Outline – Day 4</vt:lpstr>
      <vt:lpstr>Outline – Day 5</vt:lpstr>
      <vt:lpstr>Causal mediation</vt:lpstr>
      <vt:lpstr>Introduction</vt:lpstr>
      <vt:lpstr>Why causal mediation analysis?</vt:lpstr>
      <vt:lpstr>Why causal mediation analysis?</vt:lpstr>
      <vt:lpstr>Statistical mediation</vt:lpstr>
      <vt:lpstr>PowerPoint Presentation</vt:lpstr>
      <vt:lpstr>Statistical mediation</vt:lpstr>
      <vt:lpstr>Tri-variate mediation model</vt:lpstr>
      <vt:lpstr>Mediation</vt:lpstr>
      <vt:lpstr>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The research program of statistical mediation</vt:lpstr>
      <vt:lpstr>The (gaps in the) research program of statistical mediation</vt:lpstr>
      <vt:lpstr>Statistical mediation</vt:lpstr>
      <vt:lpstr>Tracing rules</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Statistical mediation</vt:lpstr>
      <vt:lpstr>PowerPoint Presentation</vt:lpstr>
      <vt:lpstr>Statistical mediation</vt:lpstr>
      <vt:lpstr>PowerPoint Presentation</vt:lpstr>
      <vt:lpstr>Statistical mediation</vt:lpstr>
      <vt:lpstr>Statistical mediation</vt:lpstr>
      <vt:lpstr>Statistical mediation</vt:lpstr>
      <vt:lpstr>Statistical mediation</vt:lpstr>
      <vt:lpstr>Statistical mediation</vt:lpstr>
      <vt:lpstr>PowerPoint Presentation</vt:lpstr>
      <vt:lpstr>PowerPoint Presentation</vt:lpstr>
      <vt:lpstr>Statistical mediation exercise</vt:lpstr>
      <vt:lpstr>PowerPoint Presentation</vt:lpstr>
      <vt:lpstr>Building blocks</vt:lpstr>
      <vt:lpstr>Causal mediation building blocks</vt:lpstr>
      <vt:lpstr>Potential outcomes</vt:lpstr>
      <vt:lpstr>PowerPoint Presentation</vt:lpstr>
      <vt:lpstr>PowerPoint Presentation</vt:lpstr>
      <vt:lpstr>PowerPoint Presentation</vt:lpstr>
      <vt:lpstr>PowerPoint Presentation</vt:lpstr>
      <vt:lpstr>PowerPoint Presentation</vt:lpstr>
      <vt:lpstr>PowerPoint Presentation</vt:lpstr>
      <vt:lpstr>Randomization</vt:lpstr>
      <vt:lpstr>Randomization</vt:lpstr>
      <vt:lpstr>Randomization</vt:lpstr>
      <vt:lpstr>Non-randomized trial</vt:lpstr>
      <vt:lpstr>Causal inference</vt:lpstr>
      <vt:lpstr>Randomization in mediation</vt:lpstr>
      <vt:lpstr>Potential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outcome exercise</vt:lpstr>
      <vt:lpstr>Potential outcome exercise</vt:lpstr>
      <vt:lpstr>PowerPoint Presentation</vt:lpstr>
      <vt:lpstr>Directed acyclic graphs (DAGs)</vt:lpstr>
      <vt:lpstr>PowerPoint Presentation</vt:lpstr>
      <vt:lpstr>Graphical “language”</vt:lpstr>
      <vt:lpstr>Graphical “language”</vt:lpstr>
      <vt:lpstr>Graphical “language”</vt:lpstr>
      <vt:lpstr>Graphical “language”</vt:lpstr>
      <vt:lpstr>Causal model</vt:lpstr>
      <vt:lpstr>Causal model</vt:lpstr>
      <vt:lpstr>Causal model</vt:lpstr>
      <vt:lpstr>Causal model</vt:lpstr>
      <vt:lpstr>Causal model</vt:lpstr>
      <vt:lpstr>Causal model</vt:lpstr>
      <vt:lpstr>PowerPoint Presentation</vt:lpstr>
      <vt:lpstr>Connection of DAGs and POs</vt:lpstr>
      <vt:lpstr>Causal model</vt:lpstr>
      <vt:lpstr>Causal model</vt:lpstr>
      <vt:lpstr>Type of paths</vt:lpstr>
      <vt:lpstr>Type of paths</vt:lpstr>
      <vt:lpstr>Blocking a path</vt:lpstr>
      <vt:lpstr>Blocking a path</vt:lpstr>
      <vt:lpstr>Back-door</vt:lpstr>
      <vt:lpstr>PowerPoint Presentation</vt:lpstr>
      <vt:lpstr>Paths</vt:lpstr>
      <vt:lpstr>Paths</vt:lpstr>
      <vt:lpstr>DAG software</vt:lpstr>
      <vt:lpstr>PowerPoint Presentation</vt:lpstr>
      <vt:lpstr>DAGs</vt:lpstr>
      <vt:lpstr>PowerPoint Presentation</vt:lpstr>
      <vt:lpstr>PowerPoint Presentation</vt:lpstr>
      <vt:lpstr>PowerPoint Presentation</vt:lpstr>
      <vt:lpstr>DAG exercise</vt:lpstr>
      <vt:lpstr>PowerPoint Presentation</vt:lpstr>
      <vt:lpstr>PowerPoint Presentation</vt:lpstr>
      <vt:lpstr>DAGs</vt:lpstr>
      <vt:lpstr>PowerPoint Presentation</vt:lpstr>
      <vt:lpstr>Reversing arrows</vt:lpstr>
      <vt:lpstr>PowerPoint Presentation</vt:lpstr>
      <vt:lpstr>Causal mediation building blocks</vt:lpstr>
      <vt:lpstr>Causal mediation estimands</vt:lpstr>
      <vt:lpstr>Causal mediation</vt:lpstr>
      <vt:lpstr>Causal mediation</vt:lpstr>
      <vt:lpstr>Mediation model</vt:lpstr>
      <vt:lpstr>Mediation model</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PowerPoint Presentation</vt:lpstr>
      <vt:lpstr>Potential outcomes in mediation</vt:lpstr>
      <vt:lpstr>PowerPoint Presentation</vt:lpstr>
      <vt:lpstr>Potential outcomes</vt:lpstr>
      <vt:lpstr>Potential outcomes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estimands</vt:lpstr>
      <vt:lpstr>Causal estimands</vt:lpstr>
      <vt:lpstr>Causal mediation</vt:lpstr>
      <vt:lpstr>PowerPoint Presentation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estimands</vt:lpstr>
      <vt:lpstr>Causal mediation</vt:lpstr>
      <vt:lpstr>Causal estimands</vt:lpstr>
      <vt:lpstr>Causal estimands</vt:lpstr>
      <vt:lpstr>Causal estimands</vt:lpstr>
      <vt:lpstr>Causal estimands</vt:lpstr>
      <vt:lpstr>Causal mediation</vt:lpstr>
      <vt:lpstr>Causal estimands</vt:lpstr>
      <vt:lpstr>Causal estimands</vt:lpstr>
      <vt:lpstr>Causal mediation</vt:lpstr>
      <vt:lpstr>CDE and NDE</vt:lpstr>
      <vt:lpstr>Terminology review</vt:lpstr>
      <vt:lpstr>Causal estimands</vt:lpstr>
      <vt:lpstr>Causal estimands</vt:lpstr>
      <vt:lpstr>Causal estimands</vt:lpstr>
      <vt:lpstr>Causal estimands</vt:lpstr>
      <vt:lpstr>Causal estimands</vt:lpstr>
      <vt:lpstr>Causal estimands</vt:lpstr>
      <vt:lpstr>Causal estimands</vt:lpstr>
      <vt:lpstr>Causal estimands</vt:lpstr>
      <vt:lpstr>PowerPoint Presentation</vt:lpstr>
      <vt:lpstr>PowerPoint Presentation</vt:lpstr>
      <vt:lpstr>PowerPoint Presentation</vt:lpstr>
      <vt:lpstr>PowerPoint Presentation</vt:lpstr>
      <vt:lpstr>PowerPoint Presentation</vt:lpstr>
      <vt:lpstr>PowerPoint Presentation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Potential outcomes in mediation</vt:lpstr>
      <vt:lpstr>Another example</vt:lpstr>
      <vt:lpstr>Potential outcomes in mediation (cont.)</vt:lpstr>
      <vt:lpstr>Potential outcomes in mediation (cont.)</vt:lpstr>
      <vt:lpstr>Potential outcomes in mediation (cont.)</vt:lpstr>
      <vt:lpstr>Potential outcomes in mediation (cont.)</vt:lpstr>
      <vt:lpstr>PowerPoint Presentation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mediation</vt:lpstr>
      <vt:lpstr>Causal estimands</vt:lpstr>
      <vt:lpstr>Causal estimands</vt:lpstr>
      <vt:lpstr>Causal estimands</vt:lpstr>
      <vt:lpstr>Causal estimands</vt:lpstr>
      <vt:lpstr>Causal estimands</vt:lpstr>
      <vt:lpstr>PowerPoint Presentation</vt:lpstr>
      <vt:lpstr>Additional computations</vt:lpstr>
      <vt:lpstr>Additional computations</vt:lpstr>
      <vt:lpstr>Additional computations</vt:lpstr>
      <vt:lpstr>Additional computations</vt:lpstr>
      <vt:lpstr>Connection</vt:lpstr>
      <vt:lpstr>Connection to statistical mediation</vt:lpstr>
      <vt:lpstr>Connection to statistical mediation</vt:lpstr>
      <vt:lpstr>Connection to statistical mediation</vt:lpstr>
      <vt:lpstr>Estimation</vt:lpstr>
      <vt:lpstr>Estimation</vt:lpstr>
      <vt:lpstr>PowerPoint Presentation</vt:lpstr>
      <vt:lpstr>Assumptions</vt:lpstr>
      <vt:lpstr>Confounders</vt:lpstr>
      <vt:lpstr>Assumptions</vt:lpstr>
      <vt:lpstr>Assumptions</vt:lpstr>
      <vt:lpstr>PowerPoint Presentation</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Assumptions</vt:lpstr>
      <vt:lpstr>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Sensitivity analysis</vt:lpstr>
      <vt:lpstr>PowerPoint Presentation</vt:lpstr>
      <vt:lpstr>Sensitivity analysis</vt:lpstr>
      <vt:lpstr>Sensitivity analysis</vt:lpstr>
      <vt:lpstr>Sensitivity analysis</vt:lpstr>
      <vt:lpstr>Sensitivity analysis</vt:lpstr>
      <vt:lpstr>Sensitivity analysis</vt:lpstr>
      <vt:lpstr>Sensitivity analysis</vt:lpstr>
      <vt:lpstr>Sensitivity analysis</vt:lpstr>
      <vt:lpstr>PowerPoint Presentation</vt:lpstr>
      <vt:lpstr>Sensitivity analysis</vt:lpstr>
      <vt:lpstr>Sensitivity analysis</vt:lpstr>
      <vt:lpstr>PowerPoint Presentation</vt:lpstr>
      <vt:lpstr>Effect modifiers</vt:lpstr>
      <vt:lpstr>PowerPoint Presentation</vt:lpstr>
      <vt:lpstr>Effect modifiers / moderators</vt:lpstr>
      <vt:lpstr>Effect modifiers / moderators</vt:lpstr>
      <vt:lpstr>Estimation</vt:lpstr>
      <vt:lpstr>Estimation</vt:lpstr>
      <vt:lpstr>Estimation</vt:lpstr>
      <vt:lpstr>Estimation</vt:lpstr>
      <vt:lpstr>Complex statistical models</vt:lpstr>
      <vt:lpstr>Complex statistical models</vt:lpstr>
      <vt:lpstr>Complex statistical models</vt:lpstr>
      <vt:lpstr>Full example</vt:lpstr>
      <vt:lpstr>Full example</vt:lpstr>
      <vt:lpstr>Full example</vt:lpstr>
      <vt:lpstr>Full example</vt:lpstr>
      <vt:lpstr>Full example</vt:lpstr>
      <vt:lpstr>Assumptions</vt:lpstr>
      <vt:lpstr>PowerPoint Presentation</vt:lpstr>
      <vt:lpstr>Estimation</vt:lpstr>
      <vt:lpstr>Estimation</vt:lpstr>
      <vt:lpstr>Estimation</vt:lpstr>
      <vt:lpstr>Interpretation</vt:lpstr>
      <vt:lpstr>Interpretation</vt:lpstr>
      <vt:lpstr>PowerPoint Presentation</vt:lpstr>
      <vt:lpstr>Estimation</vt:lpstr>
      <vt:lpstr>Estimation</vt:lpstr>
      <vt:lpstr>Estimation</vt:lpstr>
      <vt:lpstr>Sensitivity</vt:lpstr>
      <vt:lpstr>Sensitivity</vt:lpstr>
      <vt:lpstr>Sensitivity</vt:lpstr>
      <vt:lpstr>Interpretation</vt:lpstr>
      <vt:lpstr>Estimation</vt:lpstr>
      <vt:lpstr>PowerPoint Presentation</vt:lpstr>
      <vt:lpstr>Estimation</vt:lpstr>
      <vt:lpstr>Additional example</vt:lpstr>
      <vt:lpstr>Additional example</vt:lpstr>
      <vt:lpstr>PowerPoint Presentation</vt:lpstr>
      <vt:lpstr>Additional example</vt:lpstr>
      <vt:lpstr>Additional example</vt:lpstr>
      <vt:lpstr>PowerPoint Presentation</vt:lpstr>
      <vt:lpstr>PowerPoint Presentation</vt:lpstr>
      <vt:lpstr>PowerPoint Presentation</vt:lpstr>
      <vt:lpstr>PowerPoint Presentation</vt:lpstr>
      <vt:lpstr>PowerPoint Presentation</vt:lpstr>
      <vt:lpstr>Additional example</vt:lpstr>
      <vt:lpstr>Additional example</vt:lpstr>
      <vt:lpstr>Additional example</vt:lpstr>
      <vt:lpstr>Additional example</vt:lpstr>
      <vt:lpstr>Additional example</vt:lpstr>
      <vt:lpstr>PowerPoint Presentation</vt:lpstr>
      <vt:lpstr>Exercise</vt:lpstr>
      <vt:lpstr>Exercise</vt:lpstr>
      <vt:lpstr>Exercise</vt:lpstr>
      <vt:lpstr>PowerPoint Presentation</vt:lpstr>
      <vt:lpstr>Some alternative estimators</vt:lpstr>
      <vt:lpstr>Weighting estimators</vt:lpstr>
      <vt:lpstr>Weighting</vt:lpstr>
      <vt:lpstr>PowerPoint Presentation</vt:lpstr>
      <vt:lpstr>PowerPoint Presentation</vt:lpstr>
      <vt:lpstr>Weighting</vt:lpstr>
      <vt:lpstr>Weighting</vt:lpstr>
      <vt:lpstr>Statistical aspects of weighting</vt:lpstr>
      <vt:lpstr>Statistical aspects of weighting</vt:lpstr>
      <vt:lpstr>PowerPoint Presentation</vt:lpstr>
      <vt:lpstr>Weighting</vt:lpstr>
      <vt:lpstr>Weighting</vt:lpstr>
      <vt:lpstr>Weighting</vt:lpstr>
      <vt:lpstr>Weighting</vt:lpstr>
      <vt:lpstr>Weighting</vt:lpstr>
      <vt:lpstr>Alternative estimators</vt:lpstr>
      <vt:lpstr>Alternative estimators</vt:lpstr>
      <vt:lpstr>PowerPoint Presentation</vt:lpstr>
      <vt:lpstr>Design-based causal mediation</vt:lpstr>
      <vt:lpstr>Design-based mediation analysis</vt:lpstr>
      <vt:lpstr>Design-based mediation analysis</vt:lpstr>
      <vt:lpstr>PowerPoint Presentation</vt:lpstr>
      <vt:lpstr>Single experiment design</vt:lpstr>
      <vt:lpstr>Single experiment design</vt:lpstr>
      <vt:lpstr>Design-based mediation analysis</vt:lpstr>
      <vt:lpstr>PowerPoint Presentation</vt:lpstr>
      <vt:lpstr>Cross-over design</vt:lpstr>
      <vt:lpstr>Cross-over design</vt:lpstr>
      <vt:lpstr>Design-based mediation analysis</vt:lpstr>
      <vt:lpstr>PowerPoint Presentation</vt:lpstr>
      <vt:lpstr>Parallel design</vt:lpstr>
      <vt:lpstr>Parallel design</vt:lpstr>
      <vt:lpstr>Parallel design</vt:lpstr>
      <vt:lpstr>Design-based mediation analysis</vt:lpstr>
      <vt:lpstr>Design-based mediation analysis</vt:lpstr>
      <vt:lpstr>Design-based mediation analysis</vt:lpstr>
      <vt:lpstr>PowerPoint Presentation</vt:lpstr>
      <vt:lpstr>Design-based mediation analysis</vt:lpstr>
      <vt:lpstr>PowerPoint Presentation</vt:lpstr>
      <vt:lpstr>Design-based mediation analysis</vt:lpstr>
      <vt:lpstr>Design-based mediation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Advice</vt:lpstr>
      <vt:lpstr>1. Define quantities of interest for your research question</vt:lpstr>
      <vt:lpstr>2. Draw DAG to encode your causal assumptions</vt:lpstr>
      <vt:lpstr>3. Estimate effects of interest</vt:lpstr>
      <vt:lpstr>4. Interpret your effects of interest</vt:lpstr>
      <vt:lpstr>5. Probe model and be honest about alternatives</vt:lpstr>
      <vt:lpstr>Extended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Mediation Analysis</dc:title>
  <dc:creator>Felix J. Thoemmes</dc:creator>
  <cp:lastModifiedBy>Felix J. Thoemmes</cp:lastModifiedBy>
  <cp:revision>124</cp:revision>
  <dcterms:created xsi:type="dcterms:W3CDTF">2022-11-02T15:36:39Z</dcterms:created>
  <dcterms:modified xsi:type="dcterms:W3CDTF">2024-12-16T00:47:40Z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